
<file path=[Content_Types].xml><?xml version="1.0" encoding="utf-8"?>
<Types xmlns="http://schemas.openxmlformats.org/package/2006/content-types">
  <Default Extension="jpeg" ContentType="image/jpeg"/>
  <Default Extension="m4a" ContentType="audi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22"/>
  </p:notesMasterIdLst>
  <p:sldIdLst>
    <p:sldId id="256" r:id="rId5"/>
    <p:sldId id="271" r:id="rId6"/>
    <p:sldId id="322" r:id="rId7"/>
    <p:sldId id="266" r:id="rId8"/>
    <p:sldId id="308" r:id="rId9"/>
    <p:sldId id="310" r:id="rId10"/>
    <p:sldId id="311" r:id="rId11"/>
    <p:sldId id="312" r:id="rId12"/>
    <p:sldId id="313" r:id="rId13"/>
    <p:sldId id="309" r:id="rId14"/>
    <p:sldId id="315" r:id="rId15"/>
    <p:sldId id="317" r:id="rId16"/>
    <p:sldId id="316" r:id="rId17"/>
    <p:sldId id="319" r:id="rId18"/>
    <p:sldId id="318" r:id="rId19"/>
    <p:sldId id="321" r:id="rId20"/>
    <p:sldId id="270" r:id="rId21"/>
  </p:sldIdLst>
  <p:sldSz cx="9144000" cy="5143500" type="screen16x9"/>
  <p:notesSz cx="6858000" cy="91440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380B395-0791-424A-AFF6-135638C063E0}" v="8" dt="2023-04-25T13:14:08.577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38" d="100"/>
          <a:sy n="138" d="100"/>
        </p:scale>
        <p:origin x="756" y="108"/>
      </p:cViewPr>
      <p:guideLst>
        <p:guide orient="horz" pos="162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presProps" Target="presProps.xml"/><Relationship Id="rId28" Type="http://schemas.microsoft.com/office/2015/10/relationships/revisionInfo" Target="revisionInfo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notesMaster" Target="notesMasters/notesMaster1.xml"/><Relationship Id="rId27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Laura Gibson" userId="S::laura.gibson@sqa.org.uk::3e942d96-e5c9-4785-bb2e-6453e85a78c4" providerId="AD" clId="Web-{E5F0C061-CD53-A75B-AED3-3615F950FA6E}"/>
    <pc:docChg chg="modSld">
      <pc:chgData name="Laura Gibson" userId="S::laura.gibson@sqa.org.uk::3e942d96-e5c9-4785-bb2e-6453e85a78c4" providerId="AD" clId="Web-{E5F0C061-CD53-A75B-AED3-3615F950FA6E}" dt="2023-03-23T15:59:14.154" v="3" actId="1076"/>
      <pc:docMkLst>
        <pc:docMk/>
      </pc:docMkLst>
      <pc:sldChg chg="modSp">
        <pc:chgData name="Laura Gibson" userId="S::laura.gibson@sqa.org.uk::3e942d96-e5c9-4785-bb2e-6453e85a78c4" providerId="AD" clId="Web-{E5F0C061-CD53-A75B-AED3-3615F950FA6E}" dt="2023-03-23T15:59:14.154" v="3" actId="1076"/>
        <pc:sldMkLst>
          <pc:docMk/>
          <pc:sldMk cId="2746842234" sldId="312"/>
        </pc:sldMkLst>
        <pc:picChg chg="mod">
          <ac:chgData name="Laura Gibson" userId="S::laura.gibson@sqa.org.uk::3e942d96-e5c9-4785-bb2e-6453e85a78c4" providerId="AD" clId="Web-{E5F0C061-CD53-A75B-AED3-3615F950FA6E}" dt="2023-03-23T15:59:14.154" v="3" actId="1076"/>
          <ac:picMkLst>
            <pc:docMk/>
            <pc:sldMk cId="2746842234" sldId="312"/>
            <ac:picMk id="2" creationId="{00000000-0000-0000-0000-000000000000}"/>
          </ac:picMkLst>
        </pc:picChg>
      </pc:sldChg>
    </pc:docChg>
  </pc:docChgLst>
  <pc:docChgLst>
    <pc:chgData name="Jonathan Gillies" userId="9e38e585-dbf8-4b91-8191-88dbb946cbc5" providerId="ADAL" clId="{01BC5681-91E1-4A46-9D03-BAF892E308E8}"/>
    <pc:docChg chg="sldOrd">
      <pc:chgData name="Jonathan Gillies" userId="9e38e585-dbf8-4b91-8191-88dbb946cbc5" providerId="ADAL" clId="{01BC5681-91E1-4A46-9D03-BAF892E308E8}" dt="2023-04-25T12:49:13.876" v="0" actId="20578"/>
      <pc:docMkLst>
        <pc:docMk/>
      </pc:docMkLst>
      <pc:sldChg chg="ord">
        <pc:chgData name="Jonathan Gillies" userId="9e38e585-dbf8-4b91-8191-88dbb946cbc5" providerId="ADAL" clId="{01BC5681-91E1-4A46-9D03-BAF892E308E8}" dt="2023-04-25T12:49:13.876" v="0" actId="20578"/>
        <pc:sldMkLst>
          <pc:docMk/>
          <pc:sldMk cId="3194010442" sldId="318"/>
        </pc:sldMkLst>
      </pc:sldChg>
    </pc:docChg>
  </pc:docChgLst>
  <pc:docChgLst>
    <pc:chgData name="Gillian Lawson" userId="56ad57e6-a843-43d8-8eb8-5fbe6bfc29c3" providerId="ADAL" clId="{7BD42670-2080-4C57-B78B-12789F9C79A7}"/>
    <pc:docChg chg="modSld">
      <pc:chgData name="Gillian Lawson" userId="56ad57e6-a843-43d8-8eb8-5fbe6bfc29c3" providerId="ADAL" clId="{7BD42670-2080-4C57-B78B-12789F9C79A7}" dt="2023-02-28T16:04:02.200" v="4" actId="20577"/>
      <pc:docMkLst>
        <pc:docMk/>
      </pc:docMkLst>
      <pc:sldChg chg="modSp mod">
        <pc:chgData name="Gillian Lawson" userId="56ad57e6-a843-43d8-8eb8-5fbe6bfc29c3" providerId="ADAL" clId="{7BD42670-2080-4C57-B78B-12789F9C79A7}" dt="2023-02-28T16:04:02.200" v="4" actId="20577"/>
        <pc:sldMkLst>
          <pc:docMk/>
          <pc:sldMk cId="2955293852" sldId="310"/>
        </pc:sldMkLst>
        <pc:spChg chg="mod">
          <ac:chgData name="Gillian Lawson" userId="56ad57e6-a843-43d8-8eb8-5fbe6bfc29c3" providerId="ADAL" clId="{7BD42670-2080-4C57-B78B-12789F9C79A7}" dt="2023-02-28T16:04:02.200" v="4" actId="20577"/>
          <ac:spMkLst>
            <pc:docMk/>
            <pc:sldMk cId="2955293852" sldId="310"/>
            <ac:spMk id="8" creationId="{B730532E-46C4-45D7-A717-CECDB3FAE80B}"/>
          </ac:spMkLst>
        </pc:spChg>
      </pc:sldChg>
    </pc:docChg>
  </pc:docChgLst>
  <pc:docChgLst>
    <pc:chgData name="Gillian Lawson" userId="56ad57e6-a843-43d8-8eb8-5fbe6bfc29c3" providerId="ADAL" clId="{EAD32919-07F8-4128-B998-1DBE0E662305}"/>
    <pc:docChg chg="modSld">
      <pc:chgData name="Gillian Lawson" userId="56ad57e6-a843-43d8-8eb8-5fbe6bfc29c3" providerId="ADAL" clId="{EAD32919-07F8-4128-B998-1DBE0E662305}" dt="2023-03-15T13:21:56.847" v="49"/>
      <pc:docMkLst>
        <pc:docMk/>
      </pc:docMkLst>
      <pc:sldChg chg="modSp mod modTransition modAnim">
        <pc:chgData name="Gillian Lawson" userId="56ad57e6-a843-43d8-8eb8-5fbe6bfc29c3" providerId="ADAL" clId="{EAD32919-07F8-4128-B998-1DBE0E662305}" dt="2023-03-15T13:21:06.623" v="36"/>
        <pc:sldMkLst>
          <pc:docMk/>
          <pc:sldMk cId="0" sldId="256"/>
        </pc:sldMkLst>
        <pc:picChg chg="mod">
          <ac:chgData name="Gillian Lawson" userId="56ad57e6-a843-43d8-8eb8-5fbe6bfc29c3" providerId="ADAL" clId="{EAD32919-07F8-4128-B998-1DBE0E662305}" dt="2023-03-15T13:02:16.850" v="0" actId="1076"/>
          <ac:picMkLst>
            <pc:docMk/>
            <pc:sldMk cId="0" sldId="256"/>
            <ac:picMk id="2" creationId="{00000000-0000-0000-0000-000000000000}"/>
          </ac:picMkLst>
        </pc:picChg>
      </pc:sldChg>
      <pc:sldChg chg="modTransition modAnim">
        <pc:chgData name="Gillian Lawson" userId="56ad57e6-a843-43d8-8eb8-5fbe6bfc29c3" providerId="ADAL" clId="{EAD32919-07F8-4128-B998-1DBE0E662305}" dt="2023-03-15T13:21:20.134" v="38"/>
        <pc:sldMkLst>
          <pc:docMk/>
          <pc:sldMk cId="0" sldId="266"/>
        </pc:sldMkLst>
      </pc:sldChg>
      <pc:sldChg chg="modTransition modAnim">
        <pc:chgData name="Gillian Lawson" userId="56ad57e6-a843-43d8-8eb8-5fbe6bfc29c3" providerId="ADAL" clId="{EAD32919-07F8-4128-B998-1DBE0E662305}" dt="2023-03-15T13:21:15.790" v="37"/>
        <pc:sldMkLst>
          <pc:docMk/>
          <pc:sldMk cId="0" sldId="271"/>
        </pc:sldMkLst>
      </pc:sldChg>
      <pc:sldChg chg="modTransition modAnim">
        <pc:chgData name="Gillian Lawson" userId="56ad57e6-a843-43d8-8eb8-5fbe6bfc29c3" providerId="ADAL" clId="{EAD32919-07F8-4128-B998-1DBE0E662305}" dt="2023-03-15T13:21:24.174" v="39"/>
        <pc:sldMkLst>
          <pc:docMk/>
          <pc:sldMk cId="1983123596" sldId="308"/>
        </pc:sldMkLst>
      </pc:sldChg>
      <pc:sldChg chg="modTransition modAnim">
        <pc:chgData name="Gillian Lawson" userId="56ad57e6-a843-43d8-8eb8-5fbe6bfc29c3" providerId="ADAL" clId="{EAD32919-07F8-4128-B998-1DBE0E662305}" dt="2023-03-15T13:21:40.487" v="44"/>
        <pc:sldMkLst>
          <pc:docMk/>
          <pc:sldMk cId="3742794366" sldId="309"/>
        </pc:sldMkLst>
      </pc:sldChg>
      <pc:sldChg chg="modTransition modAnim">
        <pc:chgData name="Gillian Lawson" userId="56ad57e6-a843-43d8-8eb8-5fbe6bfc29c3" providerId="ADAL" clId="{EAD32919-07F8-4128-B998-1DBE0E662305}" dt="2023-03-15T13:21:27.718" v="40"/>
        <pc:sldMkLst>
          <pc:docMk/>
          <pc:sldMk cId="2955293852" sldId="310"/>
        </pc:sldMkLst>
      </pc:sldChg>
      <pc:sldChg chg="modTransition modAnim">
        <pc:chgData name="Gillian Lawson" userId="56ad57e6-a843-43d8-8eb8-5fbe6bfc29c3" providerId="ADAL" clId="{EAD32919-07F8-4128-B998-1DBE0E662305}" dt="2023-03-15T13:21:31.176" v="41"/>
        <pc:sldMkLst>
          <pc:docMk/>
          <pc:sldMk cId="3170307537" sldId="311"/>
        </pc:sldMkLst>
      </pc:sldChg>
      <pc:sldChg chg="modTransition modAnim">
        <pc:chgData name="Gillian Lawson" userId="56ad57e6-a843-43d8-8eb8-5fbe6bfc29c3" providerId="ADAL" clId="{EAD32919-07F8-4128-B998-1DBE0E662305}" dt="2023-03-15T13:21:34.215" v="42"/>
        <pc:sldMkLst>
          <pc:docMk/>
          <pc:sldMk cId="2746842234" sldId="312"/>
        </pc:sldMkLst>
      </pc:sldChg>
      <pc:sldChg chg="modTransition modAnim">
        <pc:chgData name="Gillian Lawson" userId="56ad57e6-a843-43d8-8eb8-5fbe6bfc29c3" providerId="ADAL" clId="{EAD32919-07F8-4128-B998-1DBE0E662305}" dt="2023-03-15T13:21:37.487" v="43"/>
        <pc:sldMkLst>
          <pc:docMk/>
          <pc:sldMk cId="2767906076" sldId="313"/>
        </pc:sldMkLst>
      </pc:sldChg>
      <pc:sldChg chg="modTransition modAnim">
        <pc:chgData name="Gillian Lawson" userId="56ad57e6-a843-43d8-8eb8-5fbe6bfc29c3" providerId="ADAL" clId="{EAD32919-07F8-4128-B998-1DBE0E662305}" dt="2023-03-15T13:21:43.784" v="45"/>
        <pc:sldMkLst>
          <pc:docMk/>
          <pc:sldMk cId="205285636" sldId="315"/>
        </pc:sldMkLst>
      </pc:sldChg>
      <pc:sldChg chg="modTransition modAnim">
        <pc:chgData name="Gillian Lawson" userId="56ad57e6-a843-43d8-8eb8-5fbe6bfc29c3" providerId="ADAL" clId="{EAD32919-07F8-4128-B998-1DBE0E662305}" dt="2023-03-15T13:21:50.544" v="47"/>
        <pc:sldMkLst>
          <pc:docMk/>
          <pc:sldMk cId="1232304776" sldId="316"/>
        </pc:sldMkLst>
      </pc:sldChg>
      <pc:sldChg chg="modTransition modAnim">
        <pc:chgData name="Gillian Lawson" userId="56ad57e6-a843-43d8-8eb8-5fbe6bfc29c3" providerId="ADAL" clId="{EAD32919-07F8-4128-B998-1DBE0E662305}" dt="2023-03-15T13:21:47.208" v="46"/>
        <pc:sldMkLst>
          <pc:docMk/>
          <pc:sldMk cId="1814126579" sldId="317"/>
        </pc:sldMkLst>
      </pc:sldChg>
      <pc:sldChg chg="modTransition modAnim">
        <pc:chgData name="Gillian Lawson" userId="56ad57e6-a843-43d8-8eb8-5fbe6bfc29c3" providerId="ADAL" clId="{EAD32919-07F8-4128-B998-1DBE0E662305}" dt="2023-03-15T13:21:56.847" v="49"/>
        <pc:sldMkLst>
          <pc:docMk/>
          <pc:sldMk cId="3194010442" sldId="318"/>
        </pc:sldMkLst>
      </pc:sldChg>
      <pc:sldChg chg="modTransition modAnim">
        <pc:chgData name="Gillian Lawson" userId="56ad57e6-a843-43d8-8eb8-5fbe6bfc29c3" providerId="ADAL" clId="{EAD32919-07F8-4128-B998-1DBE0E662305}" dt="2023-03-15T13:21:53.961" v="48"/>
        <pc:sldMkLst>
          <pc:docMk/>
          <pc:sldMk cId="763826766" sldId="319"/>
        </pc:sldMkLst>
      </pc:sldChg>
    </pc:docChg>
  </pc:docChgLst>
  <pc:docChgLst>
    <pc:chgData name="Gillian Lawson" userId="56ad57e6-a843-43d8-8eb8-5fbe6bfc29c3" providerId="ADAL" clId="{B380B395-0791-424A-AFF6-135638C063E0}"/>
    <pc:docChg chg="custSel delSld modSld sldOrd">
      <pc:chgData name="Gillian Lawson" userId="56ad57e6-a843-43d8-8eb8-5fbe6bfc29c3" providerId="ADAL" clId="{B380B395-0791-424A-AFF6-135638C063E0}" dt="2023-04-25T13:14:08.577" v="247"/>
      <pc:docMkLst>
        <pc:docMk/>
      </pc:docMkLst>
      <pc:sldChg chg="ord modTransition">
        <pc:chgData name="Gillian Lawson" userId="56ad57e6-a843-43d8-8eb8-5fbe6bfc29c3" providerId="ADAL" clId="{B380B395-0791-424A-AFF6-135638C063E0}" dt="2023-04-25T12:59:58.933" v="241"/>
        <pc:sldMkLst>
          <pc:docMk/>
          <pc:sldMk cId="0" sldId="271"/>
        </pc:sldMkLst>
      </pc:sldChg>
      <pc:sldChg chg="modSp mod">
        <pc:chgData name="Gillian Lawson" userId="56ad57e6-a843-43d8-8eb8-5fbe6bfc29c3" providerId="ADAL" clId="{B380B395-0791-424A-AFF6-135638C063E0}" dt="2023-04-25T13:05:25.128" v="243" actId="20577"/>
        <pc:sldMkLst>
          <pc:docMk/>
          <pc:sldMk cId="2767906076" sldId="313"/>
        </pc:sldMkLst>
        <pc:spChg chg="mod">
          <ac:chgData name="Gillian Lawson" userId="56ad57e6-a843-43d8-8eb8-5fbe6bfc29c3" providerId="ADAL" clId="{B380B395-0791-424A-AFF6-135638C063E0}" dt="2023-04-25T13:05:25.128" v="243" actId="20577"/>
          <ac:spMkLst>
            <pc:docMk/>
            <pc:sldMk cId="2767906076" sldId="313"/>
            <ac:spMk id="8" creationId="{B730532E-46C4-45D7-A717-CECDB3FAE80B}"/>
          </ac:spMkLst>
        </pc:spChg>
      </pc:sldChg>
      <pc:sldChg chg="modSp mod">
        <pc:chgData name="Gillian Lawson" userId="56ad57e6-a843-43d8-8eb8-5fbe6bfc29c3" providerId="ADAL" clId="{B380B395-0791-424A-AFF6-135638C063E0}" dt="2023-04-25T13:08:51.327" v="245" actId="14100"/>
        <pc:sldMkLst>
          <pc:docMk/>
          <pc:sldMk cId="205285636" sldId="315"/>
        </pc:sldMkLst>
        <pc:spChg chg="mod">
          <ac:chgData name="Gillian Lawson" userId="56ad57e6-a843-43d8-8eb8-5fbe6bfc29c3" providerId="ADAL" clId="{B380B395-0791-424A-AFF6-135638C063E0}" dt="2023-04-25T13:08:51.327" v="245" actId="14100"/>
          <ac:spMkLst>
            <pc:docMk/>
            <pc:sldMk cId="205285636" sldId="315"/>
            <ac:spMk id="8" creationId="{B730532E-46C4-45D7-A717-CECDB3FAE80B}"/>
          </ac:spMkLst>
        </pc:spChg>
      </pc:sldChg>
      <pc:sldChg chg="del">
        <pc:chgData name="Gillian Lawson" userId="56ad57e6-a843-43d8-8eb8-5fbe6bfc29c3" providerId="ADAL" clId="{B380B395-0791-424A-AFF6-135638C063E0}" dt="2023-04-25T10:38:35.208" v="238" actId="2696"/>
        <pc:sldMkLst>
          <pc:docMk/>
          <pc:sldMk cId="2482419951" sldId="320"/>
        </pc:sldMkLst>
      </pc:sldChg>
      <pc:sldChg chg="modTransition modAnim">
        <pc:chgData name="Gillian Lawson" userId="56ad57e6-a843-43d8-8eb8-5fbe6bfc29c3" providerId="ADAL" clId="{B380B395-0791-424A-AFF6-135638C063E0}" dt="2023-04-25T13:14:08.577" v="247"/>
        <pc:sldMkLst>
          <pc:docMk/>
          <pc:sldMk cId="2471936793" sldId="321"/>
        </pc:sldMkLst>
      </pc:sldChg>
      <pc:sldChg chg="addSp delSp modSp mod delAnim modAnim">
        <pc:chgData name="Gillian Lawson" userId="56ad57e6-a843-43d8-8eb8-5fbe6bfc29c3" providerId="ADAL" clId="{B380B395-0791-424A-AFF6-135638C063E0}" dt="2023-04-25T13:00:34.865" v="242"/>
        <pc:sldMkLst>
          <pc:docMk/>
          <pc:sldMk cId="1192426826" sldId="322"/>
        </pc:sldMkLst>
        <pc:spChg chg="mod">
          <ac:chgData name="Gillian Lawson" userId="56ad57e6-a843-43d8-8eb8-5fbe6bfc29c3" providerId="ADAL" clId="{B380B395-0791-424A-AFF6-135638C063E0}" dt="2023-04-25T10:36:28.498" v="43" actId="20577"/>
          <ac:spMkLst>
            <pc:docMk/>
            <pc:sldMk cId="1192426826" sldId="322"/>
            <ac:spMk id="7" creationId="{A39A8E10-B256-402A-B6E2-0285CA27BD45}"/>
          </ac:spMkLst>
        </pc:spChg>
        <pc:spChg chg="mod">
          <ac:chgData name="Gillian Lawson" userId="56ad57e6-a843-43d8-8eb8-5fbe6bfc29c3" providerId="ADAL" clId="{B380B395-0791-424A-AFF6-135638C063E0}" dt="2023-04-25T10:38:05.937" v="237" actId="20577"/>
          <ac:spMkLst>
            <pc:docMk/>
            <pc:sldMk cId="1192426826" sldId="322"/>
            <ac:spMk id="8" creationId="{B730532E-46C4-45D7-A717-CECDB3FAE80B}"/>
          </ac:spMkLst>
        </pc:spChg>
        <pc:picChg chg="del">
          <ac:chgData name="Gillian Lawson" userId="56ad57e6-a843-43d8-8eb8-5fbe6bfc29c3" providerId="ADAL" clId="{B380B395-0791-424A-AFF6-135638C063E0}" dt="2023-04-25T10:35:59.126" v="0" actId="478"/>
          <ac:picMkLst>
            <pc:docMk/>
            <pc:sldMk cId="1192426826" sldId="322"/>
            <ac:picMk id="2" creationId="{00000000-0000-0000-0000-000000000000}"/>
          </ac:picMkLst>
        </pc:picChg>
        <pc:picChg chg="add mod">
          <ac:chgData name="Gillian Lawson" userId="56ad57e6-a843-43d8-8eb8-5fbe6bfc29c3" providerId="ADAL" clId="{B380B395-0791-424A-AFF6-135638C063E0}" dt="2023-04-25T10:36:06.587" v="1"/>
          <ac:picMkLst>
            <pc:docMk/>
            <pc:sldMk cId="1192426826" sldId="322"/>
            <ac:picMk id="3" creationId="{6544B85E-509C-A6F0-A8B0-90F441076619}"/>
          </ac:picMkLst>
        </pc:picChg>
      </pc:sldChg>
    </pc:docChg>
  </pc:docChgLst>
  <pc:docChgLst>
    <pc:chgData name="Gillian Lawson" userId="56ad57e6-a843-43d8-8eb8-5fbe6bfc29c3" providerId="ADAL" clId="{28411A7A-668A-41EB-A77F-2AF6087DD63A}"/>
    <pc:docChg chg="undo custSel modSld">
      <pc:chgData name="Gillian Lawson" userId="56ad57e6-a843-43d8-8eb8-5fbe6bfc29c3" providerId="ADAL" clId="{28411A7A-668A-41EB-A77F-2AF6087DD63A}" dt="2023-02-28T11:33:45.794" v="179" actId="20577"/>
      <pc:docMkLst>
        <pc:docMk/>
      </pc:docMkLst>
      <pc:sldChg chg="modSp mod">
        <pc:chgData name="Gillian Lawson" userId="56ad57e6-a843-43d8-8eb8-5fbe6bfc29c3" providerId="ADAL" clId="{28411A7A-668A-41EB-A77F-2AF6087DD63A}" dt="2023-02-28T10:36:04.245" v="132" actId="20577"/>
        <pc:sldMkLst>
          <pc:docMk/>
          <pc:sldMk cId="0" sldId="266"/>
        </pc:sldMkLst>
        <pc:spChg chg="mod">
          <ac:chgData name="Gillian Lawson" userId="56ad57e6-a843-43d8-8eb8-5fbe6bfc29c3" providerId="ADAL" clId="{28411A7A-668A-41EB-A77F-2AF6087DD63A}" dt="2023-02-28T10:36:04.245" v="132" actId="20577"/>
          <ac:spMkLst>
            <pc:docMk/>
            <pc:sldMk cId="0" sldId="266"/>
            <ac:spMk id="8" creationId="{B730532E-46C4-45D7-A717-CECDB3FAE80B}"/>
          </ac:spMkLst>
        </pc:spChg>
      </pc:sldChg>
      <pc:sldChg chg="modSp mod">
        <pc:chgData name="Gillian Lawson" userId="56ad57e6-a843-43d8-8eb8-5fbe6bfc29c3" providerId="ADAL" clId="{28411A7A-668A-41EB-A77F-2AF6087DD63A}" dt="2023-02-28T11:31:41.194" v="166" actId="20577"/>
        <pc:sldMkLst>
          <pc:docMk/>
          <pc:sldMk cId="1983123596" sldId="308"/>
        </pc:sldMkLst>
        <pc:spChg chg="mod">
          <ac:chgData name="Gillian Lawson" userId="56ad57e6-a843-43d8-8eb8-5fbe6bfc29c3" providerId="ADAL" clId="{28411A7A-668A-41EB-A77F-2AF6087DD63A}" dt="2023-02-28T10:26:09.847" v="11" actId="20577"/>
          <ac:spMkLst>
            <pc:docMk/>
            <pc:sldMk cId="1983123596" sldId="308"/>
            <ac:spMk id="7" creationId="{A39A8E10-B256-402A-B6E2-0285CA27BD45}"/>
          </ac:spMkLst>
        </pc:spChg>
        <pc:spChg chg="mod">
          <ac:chgData name="Gillian Lawson" userId="56ad57e6-a843-43d8-8eb8-5fbe6bfc29c3" providerId="ADAL" clId="{28411A7A-668A-41EB-A77F-2AF6087DD63A}" dt="2023-02-28T11:31:41.194" v="166" actId="20577"/>
          <ac:spMkLst>
            <pc:docMk/>
            <pc:sldMk cId="1983123596" sldId="308"/>
            <ac:spMk id="8" creationId="{B730532E-46C4-45D7-A717-CECDB3FAE80B}"/>
          </ac:spMkLst>
        </pc:spChg>
      </pc:sldChg>
      <pc:sldChg chg="modSp mod modAnim">
        <pc:chgData name="Gillian Lawson" userId="56ad57e6-a843-43d8-8eb8-5fbe6bfc29c3" providerId="ADAL" clId="{28411A7A-668A-41EB-A77F-2AF6087DD63A}" dt="2023-02-28T10:41:11.968" v="140" actId="113"/>
        <pc:sldMkLst>
          <pc:docMk/>
          <pc:sldMk cId="3742794366" sldId="309"/>
        </pc:sldMkLst>
        <pc:spChg chg="mod">
          <ac:chgData name="Gillian Lawson" userId="56ad57e6-a843-43d8-8eb8-5fbe6bfc29c3" providerId="ADAL" clId="{28411A7A-668A-41EB-A77F-2AF6087DD63A}" dt="2023-02-28T10:35:05.937" v="130" actId="255"/>
          <ac:spMkLst>
            <pc:docMk/>
            <pc:sldMk cId="3742794366" sldId="309"/>
            <ac:spMk id="7" creationId="{A39A8E10-B256-402A-B6E2-0285CA27BD45}"/>
          </ac:spMkLst>
        </pc:spChg>
        <pc:spChg chg="mod">
          <ac:chgData name="Gillian Lawson" userId="56ad57e6-a843-43d8-8eb8-5fbe6bfc29c3" providerId="ADAL" clId="{28411A7A-668A-41EB-A77F-2AF6087DD63A}" dt="2023-02-28T10:41:11.968" v="140" actId="113"/>
          <ac:spMkLst>
            <pc:docMk/>
            <pc:sldMk cId="3742794366" sldId="309"/>
            <ac:spMk id="8" creationId="{B730532E-46C4-45D7-A717-CECDB3FAE80B}"/>
          </ac:spMkLst>
        </pc:spChg>
      </pc:sldChg>
      <pc:sldChg chg="modSp mod">
        <pc:chgData name="Gillian Lawson" userId="56ad57e6-a843-43d8-8eb8-5fbe6bfc29c3" providerId="ADAL" clId="{28411A7A-668A-41EB-A77F-2AF6087DD63A}" dt="2023-02-28T10:26:35.379" v="21" actId="20577"/>
        <pc:sldMkLst>
          <pc:docMk/>
          <pc:sldMk cId="2955293852" sldId="310"/>
        </pc:sldMkLst>
        <pc:spChg chg="mod">
          <ac:chgData name="Gillian Lawson" userId="56ad57e6-a843-43d8-8eb8-5fbe6bfc29c3" providerId="ADAL" clId="{28411A7A-668A-41EB-A77F-2AF6087DD63A}" dt="2023-02-28T10:26:35.379" v="21" actId="20577"/>
          <ac:spMkLst>
            <pc:docMk/>
            <pc:sldMk cId="2955293852" sldId="310"/>
            <ac:spMk id="7" creationId="{A39A8E10-B256-402A-B6E2-0285CA27BD45}"/>
          </ac:spMkLst>
        </pc:spChg>
      </pc:sldChg>
      <pc:sldChg chg="modSp mod">
        <pc:chgData name="Gillian Lawson" userId="56ad57e6-a843-43d8-8eb8-5fbe6bfc29c3" providerId="ADAL" clId="{28411A7A-668A-41EB-A77F-2AF6087DD63A}" dt="2023-02-28T10:27:07.551" v="27" actId="20577"/>
        <pc:sldMkLst>
          <pc:docMk/>
          <pc:sldMk cId="3170307537" sldId="311"/>
        </pc:sldMkLst>
        <pc:spChg chg="mod">
          <ac:chgData name="Gillian Lawson" userId="56ad57e6-a843-43d8-8eb8-5fbe6bfc29c3" providerId="ADAL" clId="{28411A7A-668A-41EB-A77F-2AF6087DD63A}" dt="2023-02-28T10:26:50.511" v="23" actId="20577"/>
          <ac:spMkLst>
            <pc:docMk/>
            <pc:sldMk cId="3170307537" sldId="311"/>
            <ac:spMk id="7" creationId="{A39A8E10-B256-402A-B6E2-0285CA27BD45}"/>
          </ac:spMkLst>
        </pc:spChg>
        <pc:spChg chg="mod">
          <ac:chgData name="Gillian Lawson" userId="56ad57e6-a843-43d8-8eb8-5fbe6bfc29c3" providerId="ADAL" clId="{28411A7A-668A-41EB-A77F-2AF6087DD63A}" dt="2023-02-28T10:27:07.551" v="27" actId="20577"/>
          <ac:spMkLst>
            <pc:docMk/>
            <pc:sldMk cId="3170307537" sldId="311"/>
            <ac:spMk id="8" creationId="{B730532E-46C4-45D7-A717-CECDB3FAE80B}"/>
          </ac:spMkLst>
        </pc:spChg>
      </pc:sldChg>
      <pc:sldChg chg="modSp mod">
        <pc:chgData name="Gillian Lawson" userId="56ad57e6-a843-43d8-8eb8-5fbe6bfc29c3" providerId="ADAL" clId="{28411A7A-668A-41EB-A77F-2AF6087DD63A}" dt="2023-02-28T10:27:28.301" v="33" actId="20577"/>
        <pc:sldMkLst>
          <pc:docMk/>
          <pc:sldMk cId="2746842234" sldId="312"/>
        </pc:sldMkLst>
        <pc:spChg chg="mod">
          <ac:chgData name="Gillian Lawson" userId="56ad57e6-a843-43d8-8eb8-5fbe6bfc29c3" providerId="ADAL" clId="{28411A7A-668A-41EB-A77F-2AF6087DD63A}" dt="2023-02-28T10:27:28.301" v="33" actId="20577"/>
          <ac:spMkLst>
            <pc:docMk/>
            <pc:sldMk cId="2746842234" sldId="312"/>
            <ac:spMk id="7" creationId="{A39A8E10-B256-402A-B6E2-0285CA27BD45}"/>
          </ac:spMkLst>
        </pc:spChg>
      </pc:sldChg>
      <pc:sldChg chg="modSp mod">
        <pc:chgData name="Gillian Lawson" userId="56ad57e6-a843-43d8-8eb8-5fbe6bfc29c3" providerId="ADAL" clId="{28411A7A-668A-41EB-A77F-2AF6087DD63A}" dt="2023-02-28T11:32:47.164" v="168" actId="114"/>
        <pc:sldMkLst>
          <pc:docMk/>
          <pc:sldMk cId="2767906076" sldId="313"/>
        </pc:sldMkLst>
        <pc:spChg chg="mod">
          <ac:chgData name="Gillian Lawson" userId="56ad57e6-a843-43d8-8eb8-5fbe6bfc29c3" providerId="ADAL" clId="{28411A7A-668A-41EB-A77F-2AF6087DD63A}" dt="2023-02-28T10:28:41.730" v="69" actId="1076"/>
          <ac:spMkLst>
            <pc:docMk/>
            <pc:sldMk cId="2767906076" sldId="313"/>
            <ac:spMk id="7" creationId="{A39A8E10-B256-402A-B6E2-0285CA27BD45}"/>
          </ac:spMkLst>
        </pc:spChg>
        <pc:spChg chg="mod">
          <ac:chgData name="Gillian Lawson" userId="56ad57e6-a843-43d8-8eb8-5fbe6bfc29c3" providerId="ADAL" clId="{28411A7A-668A-41EB-A77F-2AF6087DD63A}" dt="2023-02-28T11:32:47.164" v="168" actId="114"/>
          <ac:spMkLst>
            <pc:docMk/>
            <pc:sldMk cId="2767906076" sldId="313"/>
            <ac:spMk id="8" creationId="{B730532E-46C4-45D7-A717-CECDB3FAE80B}"/>
          </ac:spMkLst>
        </pc:spChg>
      </pc:sldChg>
      <pc:sldChg chg="modSp mod modAnim">
        <pc:chgData name="Gillian Lawson" userId="56ad57e6-a843-43d8-8eb8-5fbe6bfc29c3" providerId="ADAL" clId="{28411A7A-668A-41EB-A77F-2AF6087DD63A}" dt="2023-02-28T11:33:45.794" v="179" actId="20577"/>
        <pc:sldMkLst>
          <pc:docMk/>
          <pc:sldMk cId="205285636" sldId="315"/>
        </pc:sldMkLst>
        <pc:spChg chg="mod">
          <ac:chgData name="Gillian Lawson" userId="56ad57e6-a843-43d8-8eb8-5fbe6bfc29c3" providerId="ADAL" clId="{28411A7A-668A-41EB-A77F-2AF6087DD63A}" dt="2023-02-28T11:33:45.794" v="179" actId="20577"/>
          <ac:spMkLst>
            <pc:docMk/>
            <pc:sldMk cId="205285636" sldId="315"/>
            <ac:spMk id="8" creationId="{B730532E-46C4-45D7-A717-CECDB3FAE80B}"/>
          </ac:spMkLst>
        </pc:spChg>
      </pc:sldChg>
      <pc:sldChg chg="modSp mod modAnim">
        <pc:chgData name="Gillian Lawson" userId="56ad57e6-a843-43d8-8eb8-5fbe6bfc29c3" providerId="ADAL" clId="{28411A7A-668A-41EB-A77F-2AF6087DD63A}" dt="2023-02-28T10:42:33.359" v="151"/>
        <pc:sldMkLst>
          <pc:docMk/>
          <pc:sldMk cId="1232304776" sldId="316"/>
        </pc:sldMkLst>
        <pc:spChg chg="mod">
          <ac:chgData name="Gillian Lawson" userId="56ad57e6-a843-43d8-8eb8-5fbe6bfc29c3" providerId="ADAL" clId="{28411A7A-668A-41EB-A77F-2AF6087DD63A}" dt="2023-02-28T10:34:45.904" v="128" actId="20577"/>
          <ac:spMkLst>
            <pc:docMk/>
            <pc:sldMk cId="1232304776" sldId="316"/>
            <ac:spMk id="5" creationId="{B730532E-46C4-45D7-A717-CECDB3FAE80B}"/>
          </ac:spMkLst>
        </pc:spChg>
        <pc:spChg chg="mod">
          <ac:chgData name="Gillian Lawson" userId="56ad57e6-a843-43d8-8eb8-5fbe6bfc29c3" providerId="ADAL" clId="{28411A7A-668A-41EB-A77F-2AF6087DD63A}" dt="2023-02-28T10:34:33.219" v="127" actId="255"/>
          <ac:spMkLst>
            <pc:docMk/>
            <pc:sldMk cId="1232304776" sldId="316"/>
            <ac:spMk id="7" creationId="{A39A8E10-B256-402A-B6E2-0285CA27BD45}"/>
          </ac:spMkLst>
        </pc:spChg>
      </pc:sldChg>
      <pc:sldChg chg="modSp mod modAnim">
        <pc:chgData name="Gillian Lawson" userId="56ad57e6-a843-43d8-8eb8-5fbe6bfc29c3" providerId="ADAL" clId="{28411A7A-668A-41EB-A77F-2AF6087DD63A}" dt="2023-02-28T10:42:06.386" v="148"/>
        <pc:sldMkLst>
          <pc:docMk/>
          <pc:sldMk cId="1814126579" sldId="317"/>
        </pc:sldMkLst>
        <pc:spChg chg="mod">
          <ac:chgData name="Gillian Lawson" userId="56ad57e6-a843-43d8-8eb8-5fbe6bfc29c3" providerId="ADAL" clId="{28411A7A-668A-41EB-A77F-2AF6087DD63A}" dt="2023-02-28T10:33:08.952" v="117" actId="20577"/>
          <ac:spMkLst>
            <pc:docMk/>
            <pc:sldMk cId="1814126579" sldId="317"/>
            <ac:spMk id="7" creationId="{A39A8E10-B256-402A-B6E2-0285CA27BD45}"/>
          </ac:spMkLst>
        </pc:spChg>
        <pc:spChg chg="mod">
          <ac:chgData name="Gillian Lawson" userId="56ad57e6-a843-43d8-8eb8-5fbe6bfc29c3" providerId="ADAL" clId="{28411A7A-668A-41EB-A77F-2AF6087DD63A}" dt="2023-02-28T10:34:55.681" v="129" actId="255"/>
          <ac:spMkLst>
            <pc:docMk/>
            <pc:sldMk cId="1814126579" sldId="317"/>
            <ac:spMk id="8" creationId="{B730532E-46C4-45D7-A717-CECDB3FAE80B}"/>
          </ac:spMkLst>
        </pc:spChg>
      </pc:sldChg>
      <pc:sldChg chg="modSp mod">
        <pc:chgData name="Gillian Lawson" userId="56ad57e6-a843-43d8-8eb8-5fbe6bfc29c3" providerId="ADAL" clId="{28411A7A-668A-41EB-A77F-2AF6087DD63A}" dt="2023-02-28T10:34:16.505" v="123" actId="1076"/>
        <pc:sldMkLst>
          <pc:docMk/>
          <pc:sldMk cId="3194010442" sldId="318"/>
        </pc:sldMkLst>
        <pc:spChg chg="mod">
          <ac:chgData name="Gillian Lawson" userId="56ad57e6-a843-43d8-8eb8-5fbe6bfc29c3" providerId="ADAL" clId="{28411A7A-668A-41EB-A77F-2AF6087DD63A}" dt="2023-02-28T10:34:14.273" v="122" actId="1076"/>
          <ac:spMkLst>
            <pc:docMk/>
            <pc:sldMk cId="3194010442" sldId="318"/>
            <ac:spMk id="7" creationId="{A39A8E10-B256-402A-B6E2-0285CA27BD45}"/>
          </ac:spMkLst>
        </pc:spChg>
        <pc:spChg chg="mod">
          <ac:chgData name="Gillian Lawson" userId="56ad57e6-a843-43d8-8eb8-5fbe6bfc29c3" providerId="ADAL" clId="{28411A7A-668A-41EB-A77F-2AF6087DD63A}" dt="2023-02-28T10:34:16.505" v="123" actId="1076"/>
          <ac:spMkLst>
            <pc:docMk/>
            <pc:sldMk cId="3194010442" sldId="318"/>
            <ac:spMk id="8" creationId="{B730532E-46C4-45D7-A717-CECDB3FAE80B}"/>
          </ac:spMkLst>
        </pc:spChg>
      </pc:sldChg>
      <pc:sldChg chg="modSp mod modAnim">
        <pc:chgData name="Gillian Lawson" userId="56ad57e6-a843-43d8-8eb8-5fbe6bfc29c3" providerId="ADAL" clId="{28411A7A-668A-41EB-A77F-2AF6087DD63A}" dt="2023-02-28T10:42:54.420" v="158"/>
        <pc:sldMkLst>
          <pc:docMk/>
          <pc:sldMk cId="763826766" sldId="319"/>
        </pc:sldMkLst>
        <pc:spChg chg="mod">
          <ac:chgData name="Gillian Lawson" userId="56ad57e6-a843-43d8-8eb8-5fbe6bfc29c3" providerId="ADAL" clId="{28411A7A-668A-41EB-A77F-2AF6087DD63A}" dt="2023-02-28T10:33:56.403" v="121" actId="255"/>
          <ac:spMkLst>
            <pc:docMk/>
            <pc:sldMk cId="763826766" sldId="319"/>
            <ac:spMk id="7" creationId="{A39A8E10-B256-402A-B6E2-0285CA27BD45}"/>
          </ac:spMkLst>
        </pc:spChg>
      </pc:sldChg>
    </pc:docChg>
  </pc:docChgLst>
  <pc:docChgLst>
    <pc:chgData name="Jonathan Gillies" userId="S::jonathan.gillies@sqa.org.uk::9e38e585-dbf8-4b91-8191-88dbb946cbc5" providerId="AD" clId="Web-{66A24B14-86DF-FF31-2469-A44942E716C4}"/>
    <pc:docChg chg="modSld">
      <pc:chgData name="Jonathan Gillies" userId="S::jonathan.gillies@sqa.org.uk::9e38e585-dbf8-4b91-8191-88dbb946cbc5" providerId="AD" clId="Web-{66A24B14-86DF-FF31-2469-A44942E716C4}" dt="2023-03-20T12:46:33.596" v="24" actId="20577"/>
      <pc:docMkLst>
        <pc:docMk/>
      </pc:docMkLst>
      <pc:sldChg chg="modSp">
        <pc:chgData name="Jonathan Gillies" userId="S::jonathan.gillies@sqa.org.uk::9e38e585-dbf8-4b91-8191-88dbb946cbc5" providerId="AD" clId="Web-{66A24B14-86DF-FF31-2469-A44942E716C4}" dt="2023-03-20T12:18:40.426" v="0" actId="20577"/>
        <pc:sldMkLst>
          <pc:docMk/>
          <pc:sldMk cId="1983123596" sldId="308"/>
        </pc:sldMkLst>
        <pc:spChg chg="mod">
          <ac:chgData name="Jonathan Gillies" userId="S::jonathan.gillies@sqa.org.uk::9e38e585-dbf8-4b91-8191-88dbb946cbc5" providerId="AD" clId="Web-{66A24B14-86DF-FF31-2469-A44942E716C4}" dt="2023-03-20T12:18:40.426" v="0" actId="20577"/>
          <ac:spMkLst>
            <pc:docMk/>
            <pc:sldMk cId="1983123596" sldId="308"/>
            <ac:spMk id="8" creationId="{B730532E-46C4-45D7-A717-CECDB3FAE80B}"/>
          </ac:spMkLst>
        </pc:spChg>
      </pc:sldChg>
      <pc:sldChg chg="modSp">
        <pc:chgData name="Jonathan Gillies" userId="S::jonathan.gillies@sqa.org.uk::9e38e585-dbf8-4b91-8191-88dbb946cbc5" providerId="AD" clId="Web-{66A24B14-86DF-FF31-2469-A44942E716C4}" dt="2023-03-20T12:19:52.397" v="2" actId="20577"/>
        <pc:sldMkLst>
          <pc:docMk/>
          <pc:sldMk cId="3742794366" sldId="309"/>
        </pc:sldMkLst>
        <pc:spChg chg="mod">
          <ac:chgData name="Jonathan Gillies" userId="S::jonathan.gillies@sqa.org.uk::9e38e585-dbf8-4b91-8191-88dbb946cbc5" providerId="AD" clId="Web-{66A24B14-86DF-FF31-2469-A44942E716C4}" dt="2023-03-20T12:19:52.397" v="2" actId="20577"/>
          <ac:spMkLst>
            <pc:docMk/>
            <pc:sldMk cId="3742794366" sldId="309"/>
            <ac:spMk id="8" creationId="{B730532E-46C4-45D7-A717-CECDB3FAE80B}"/>
          </ac:spMkLst>
        </pc:spChg>
      </pc:sldChg>
      <pc:sldChg chg="modSp">
        <pc:chgData name="Jonathan Gillies" userId="S::jonathan.gillies@sqa.org.uk::9e38e585-dbf8-4b91-8191-88dbb946cbc5" providerId="AD" clId="Web-{66A24B14-86DF-FF31-2469-A44942E716C4}" dt="2023-03-20T12:46:33.596" v="24" actId="20577"/>
        <pc:sldMkLst>
          <pc:docMk/>
          <pc:sldMk cId="2955293852" sldId="310"/>
        </pc:sldMkLst>
        <pc:spChg chg="mod">
          <ac:chgData name="Jonathan Gillies" userId="S::jonathan.gillies@sqa.org.uk::9e38e585-dbf8-4b91-8191-88dbb946cbc5" providerId="AD" clId="Web-{66A24B14-86DF-FF31-2469-A44942E716C4}" dt="2023-03-20T12:46:33.596" v="24" actId="20577"/>
          <ac:spMkLst>
            <pc:docMk/>
            <pc:sldMk cId="2955293852" sldId="310"/>
            <ac:spMk id="8" creationId="{B730532E-46C4-45D7-A717-CECDB3FAE80B}"/>
          </ac:spMkLst>
        </pc:spChg>
      </pc:sldChg>
      <pc:sldChg chg="modSp">
        <pc:chgData name="Jonathan Gillies" userId="S::jonathan.gillies@sqa.org.uk::9e38e585-dbf8-4b91-8191-88dbb946cbc5" providerId="AD" clId="Web-{66A24B14-86DF-FF31-2469-A44942E716C4}" dt="2023-03-20T12:40:01.320" v="18" actId="20577"/>
        <pc:sldMkLst>
          <pc:docMk/>
          <pc:sldMk cId="205285636" sldId="315"/>
        </pc:sldMkLst>
        <pc:spChg chg="mod">
          <ac:chgData name="Jonathan Gillies" userId="S::jonathan.gillies@sqa.org.uk::9e38e585-dbf8-4b91-8191-88dbb946cbc5" providerId="AD" clId="Web-{66A24B14-86DF-FF31-2469-A44942E716C4}" dt="2023-03-20T12:40:01.320" v="18" actId="20577"/>
          <ac:spMkLst>
            <pc:docMk/>
            <pc:sldMk cId="205285636" sldId="315"/>
            <ac:spMk id="8" creationId="{B730532E-46C4-45D7-A717-CECDB3FAE80B}"/>
          </ac:spMkLst>
        </pc:spChg>
      </pc:sldChg>
      <pc:sldChg chg="modSp">
        <pc:chgData name="Jonathan Gillies" userId="S::jonathan.gillies@sqa.org.uk::9e38e585-dbf8-4b91-8191-88dbb946cbc5" providerId="AD" clId="Web-{66A24B14-86DF-FF31-2469-A44942E716C4}" dt="2023-03-20T12:40:24.727" v="20" actId="20577"/>
        <pc:sldMkLst>
          <pc:docMk/>
          <pc:sldMk cId="1814126579" sldId="317"/>
        </pc:sldMkLst>
        <pc:spChg chg="mod">
          <ac:chgData name="Jonathan Gillies" userId="S::jonathan.gillies@sqa.org.uk::9e38e585-dbf8-4b91-8191-88dbb946cbc5" providerId="AD" clId="Web-{66A24B14-86DF-FF31-2469-A44942E716C4}" dt="2023-03-20T12:40:24.727" v="20" actId="20577"/>
          <ac:spMkLst>
            <pc:docMk/>
            <pc:sldMk cId="1814126579" sldId="317"/>
            <ac:spMk id="8" creationId="{B730532E-46C4-45D7-A717-CECDB3FAE80B}"/>
          </ac:spMkLst>
        </pc:spChg>
      </pc:sldChg>
      <pc:sldChg chg="modSp">
        <pc:chgData name="Jonathan Gillies" userId="S::jonathan.gillies@sqa.org.uk::9e38e585-dbf8-4b91-8191-88dbb946cbc5" providerId="AD" clId="Web-{66A24B14-86DF-FF31-2469-A44942E716C4}" dt="2023-03-20T12:45:38.032" v="21" actId="20577"/>
        <pc:sldMkLst>
          <pc:docMk/>
          <pc:sldMk cId="3194010442" sldId="318"/>
        </pc:sldMkLst>
        <pc:spChg chg="mod">
          <ac:chgData name="Jonathan Gillies" userId="S::jonathan.gillies@sqa.org.uk::9e38e585-dbf8-4b91-8191-88dbb946cbc5" providerId="AD" clId="Web-{66A24B14-86DF-FF31-2469-A44942E716C4}" dt="2023-03-20T12:45:38.032" v="21" actId="20577"/>
          <ac:spMkLst>
            <pc:docMk/>
            <pc:sldMk cId="3194010442" sldId="318"/>
            <ac:spMk id="8" creationId="{B730532E-46C4-45D7-A717-CECDB3FAE80B}"/>
          </ac:spMkLst>
        </pc:spChg>
      </pc:sldChg>
    </pc:docChg>
  </pc:docChgLst>
  <pc:docChgLst>
    <pc:chgData name="Gillian Lawson" userId="56ad57e6-a843-43d8-8eb8-5fbe6bfc29c3" providerId="ADAL" clId="{7B9FC48F-2BDB-411F-9918-12C061AAA115}"/>
    <pc:docChg chg="custSel modSld">
      <pc:chgData name="Gillian Lawson" userId="56ad57e6-a843-43d8-8eb8-5fbe6bfc29c3" providerId="ADAL" clId="{7B9FC48F-2BDB-411F-9918-12C061AAA115}" dt="2023-02-27T15:09:31.020" v="206" actId="20577"/>
      <pc:docMkLst>
        <pc:docMk/>
      </pc:docMkLst>
      <pc:sldChg chg="modSp modAnim">
        <pc:chgData name="Gillian Lawson" userId="56ad57e6-a843-43d8-8eb8-5fbe6bfc29c3" providerId="ADAL" clId="{7B9FC48F-2BDB-411F-9918-12C061AAA115}" dt="2023-02-27T15:04:44.003" v="158"/>
        <pc:sldMkLst>
          <pc:docMk/>
          <pc:sldMk cId="0" sldId="266"/>
        </pc:sldMkLst>
        <pc:spChg chg="mod">
          <ac:chgData name="Gillian Lawson" userId="56ad57e6-a843-43d8-8eb8-5fbe6bfc29c3" providerId="ADAL" clId="{7B9FC48F-2BDB-411F-9918-12C061AAA115}" dt="2023-02-27T14:26:56.580" v="18" actId="108"/>
          <ac:spMkLst>
            <pc:docMk/>
            <pc:sldMk cId="0" sldId="266"/>
            <ac:spMk id="8" creationId="{B730532E-46C4-45D7-A717-CECDB3FAE80B}"/>
          </ac:spMkLst>
        </pc:spChg>
      </pc:sldChg>
      <pc:sldChg chg="modSp mod">
        <pc:chgData name="Gillian Lawson" userId="56ad57e6-a843-43d8-8eb8-5fbe6bfc29c3" providerId="ADAL" clId="{7B9FC48F-2BDB-411F-9918-12C061AAA115}" dt="2023-02-27T14:25:57.893" v="10" actId="20577"/>
        <pc:sldMkLst>
          <pc:docMk/>
          <pc:sldMk cId="0" sldId="271"/>
        </pc:sldMkLst>
        <pc:spChg chg="mod">
          <ac:chgData name="Gillian Lawson" userId="56ad57e6-a843-43d8-8eb8-5fbe6bfc29c3" providerId="ADAL" clId="{7B9FC48F-2BDB-411F-9918-12C061AAA115}" dt="2023-02-27T14:25:57.893" v="10" actId="20577"/>
          <ac:spMkLst>
            <pc:docMk/>
            <pc:sldMk cId="0" sldId="271"/>
            <ac:spMk id="7" creationId="{2ED10964-9B05-404F-BFD6-0CFAA0AE0E5D}"/>
          </ac:spMkLst>
        </pc:spChg>
      </pc:sldChg>
      <pc:sldChg chg="modSp modAnim">
        <pc:chgData name="Gillian Lawson" userId="56ad57e6-a843-43d8-8eb8-5fbe6bfc29c3" providerId="ADAL" clId="{7B9FC48F-2BDB-411F-9918-12C061AAA115}" dt="2023-02-27T15:05:37.948" v="173" actId="20577"/>
        <pc:sldMkLst>
          <pc:docMk/>
          <pc:sldMk cId="1983123596" sldId="308"/>
        </pc:sldMkLst>
        <pc:spChg chg="mod">
          <ac:chgData name="Gillian Lawson" userId="56ad57e6-a843-43d8-8eb8-5fbe6bfc29c3" providerId="ADAL" clId="{7B9FC48F-2BDB-411F-9918-12C061AAA115}" dt="2023-02-27T15:05:37.948" v="173" actId="20577"/>
          <ac:spMkLst>
            <pc:docMk/>
            <pc:sldMk cId="1983123596" sldId="308"/>
            <ac:spMk id="8" creationId="{B730532E-46C4-45D7-A717-CECDB3FAE80B}"/>
          </ac:spMkLst>
        </pc:spChg>
      </pc:sldChg>
      <pc:sldChg chg="modSp mod">
        <pc:chgData name="Gillian Lawson" userId="56ad57e6-a843-43d8-8eb8-5fbe6bfc29c3" providerId="ADAL" clId="{7B9FC48F-2BDB-411F-9918-12C061AAA115}" dt="2023-02-27T15:08:08.733" v="201" actId="20577"/>
        <pc:sldMkLst>
          <pc:docMk/>
          <pc:sldMk cId="3742794366" sldId="309"/>
        </pc:sldMkLst>
        <pc:spChg chg="mod">
          <ac:chgData name="Gillian Lawson" userId="56ad57e6-a843-43d8-8eb8-5fbe6bfc29c3" providerId="ADAL" clId="{7B9FC48F-2BDB-411F-9918-12C061AAA115}" dt="2023-02-27T15:07:34.044" v="193" actId="1076"/>
          <ac:spMkLst>
            <pc:docMk/>
            <pc:sldMk cId="3742794366" sldId="309"/>
            <ac:spMk id="7" creationId="{A39A8E10-B256-402A-B6E2-0285CA27BD45}"/>
          </ac:spMkLst>
        </pc:spChg>
        <pc:spChg chg="mod">
          <ac:chgData name="Gillian Lawson" userId="56ad57e6-a843-43d8-8eb8-5fbe6bfc29c3" providerId="ADAL" clId="{7B9FC48F-2BDB-411F-9918-12C061AAA115}" dt="2023-02-27T15:08:08.733" v="201" actId="20577"/>
          <ac:spMkLst>
            <pc:docMk/>
            <pc:sldMk cId="3742794366" sldId="309"/>
            <ac:spMk id="8" creationId="{B730532E-46C4-45D7-A717-CECDB3FAE80B}"/>
          </ac:spMkLst>
        </pc:spChg>
      </pc:sldChg>
      <pc:sldChg chg="modSp modAnim">
        <pc:chgData name="Gillian Lawson" userId="56ad57e6-a843-43d8-8eb8-5fbe6bfc29c3" providerId="ADAL" clId="{7B9FC48F-2BDB-411F-9918-12C061AAA115}" dt="2023-02-27T15:05:53.097" v="179" actId="255"/>
        <pc:sldMkLst>
          <pc:docMk/>
          <pc:sldMk cId="2955293852" sldId="310"/>
        </pc:sldMkLst>
        <pc:spChg chg="mod">
          <ac:chgData name="Gillian Lawson" userId="56ad57e6-a843-43d8-8eb8-5fbe6bfc29c3" providerId="ADAL" clId="{7B9FC48F-2BDB-411F-9918-12C061AAA115}" dt="2023-02-27T15:05:53.097" v="179" actId="255"/>
          <ac:spMkLst>
            <pc:docMk/>
            <pc:sldMk cId="2955293852" sldId="310"/>
            <ac:spMk id="8" creationId="{B730532E-46C4-45D7-A717-CECDB3FAE80B}"/>
          </ac:spMkLst>
        </pc:spChg>
      </pc:sldChg>
      <pc:sldChg chg="modSp modAnim">
        <pc:chgData name="Gillian Lawson" userId="56ad57e6-a843-43d8-8eb8-5fbe6bfc29c3" providerId="ADAL" clId="{7B9FC48F-2BDB-411F-9918-12C061AAA115}" dt="2023-02-27T15:06:19.312" v="184" actId="20577"/>
        <pc:sldMkLst>
          <pc:docMk/>
          <pc:sldMk cId="3170307537" sldId="311"/>
        </pc:sldMkLst>
        <pc:spChg chg="mod">
          <ac:chgData name="Gillian Lawson" userId="56ad57e6-a843-43d8-8eb8-5fbe6bfc29c3" providerId="ADAL" clId="{7B9FC48F-2BDB-411F-9918-12C061AAA115}" dt="2023-02-27T15:06:19.312" v="184" actId="20577"/>
          <ac:spMkLst>
            <pc:docMk/>
            <pc:sldMk cId="3170307537" sldId="311"/>
            <ac:spMk id="8" creationId="{B730532E-46C4-45D7-A717-CECDB3FAE80B}"/>
          </ac:spMkLst>
        </pc:spChg>
      </pc:sldChg>
      <pc:sldChg chg="modSp mod">
        <pc:chgData name="Gillian Lawson" userId="56ad57e6-a843-43d8-8eb8-5fbe6bfc29c3" providerId="ADAL" clId="{7B9FC48F-2BDB-411F-9918-12C061AAA115}" dt="2023-02-27T14:56:01.307" v="67" actId="20577"/>
        <pc:sldMkLst>
          <pc:docMk/>
          <pc:sldMk cId="2746842234" sldId="312"/>
        </pc:sldMkLst>
        <pc:spChg chg="mod">
          <ac:chgData name="Gillian Lawson" userId="56ad57e6-a843-43d8-8eb8-5fbe6bfc29c3" providerId="ADAL" clId="{7B9FC48F-2BDB-411F-9918-12C061AAA115}" dt="2023-02-27T14:56:01.307" v="67" actId="20577"/>
          <ac:spMkLst>
            <pc:docMk/>
            <pc:sldMk cId="2746842234" sldId="312"/>
            <ac:spMk id="8" creationId="{B730532E-46C4-45D7-A717-CECDB3FAE80B}"/>
          </ac:spMkLst>
        </pc:spChg>
      </pc:sldChg>
      <pc:sldChg chg="modSp mod">
        <pc:chgData name="Gillian Lawson" userId="56ad57e6-a843-43d8-8eb8-5fbe6bfc29c3" providerId="ADAL" clId="{7B9FC48F-2BDB-411F-9918-12C061AAA115}" dt="2023-02-27T15:07:21.751" v="192" actId="20577"/>
        <pc:sldMkLst>
          <pc:docMk/>
          <pc:sldMk cId="2767906076" sldId="313"/>
        </pc:sldMkLst>
        <pc:spChg chg="mod">
          <ac:chgData name="Gillian Lawson" userId="56ad57e6-a843-43d8-8eb8-5fbe6bfc29c3" providerId="ADAL" clId="{7B9FC48F-2BDB-411F-9918-12C061AAA115}" dt="2023-02-27T15:07:21.751" v="192" actId="20577"/>
          <ac:spMkLst>
            <pc:docMk/>
            <pc:sldMk cId="2767906076" sldId="313"/>
            <ac:spMk id="8" creationId="{B730532E-46C4-45D7-A717-CECDB3FAE80B}"/>
          </ac:spMkLst>
        </pc:spChg>
      </pc:sldChg>
      <pc:sldChg chg="modSp">
        <pc:chgData name="Gillian Lawson" userId="56ad57e6-a843-43d8-8eb8-5fbe6bfc29c3" providerId="ADAL" clId="{7B9FC48F-2BDB-411F-9918-12C061AAA115}" dt="2023-02-27T15:02:42.556" v="95" actId="20577"/>
        <pc:sldMkLst>
          <pc:docMk/>
          <pc:sldMk cId="205285636" sldId="315"/>
        </pc:sldMkLst>
        <pc:spChg chg="mod">
          <ac:chgData name="Gillian Lawson" userId="56ad57e6-a843-43d8-8eb8-5fbe6bfc29c3" providerId="ADAL" clId="{7B9FC48F-2BDB-411F-9918-12C061AAA115}" dt="2023-02-27T15:02:42.556" v="95" actId="20577"/>
          <ac:spMkLst>
            <pc:docMk/>
            <pc:sldMk cId="205285636" sldId="315"/>
            <ac:spMk id="8" creationId="{B730532E-46C4-45D7-A717-CECDB3FAE80B}"/>
          </ac:spMkLst>
        </pc:spChg>
      </pc:sldChg>
      <pc:sldChg chg="modSp mod">
        <pc:chgData name="Gillian Lawson" userId="56ad57e6-a843-43d8-8eb8-5fbe6bfc29c3" providerId="ADAL" clId="{7B9FC48F-2BDB-411F-9918-12C061AAA115}" dt="2023-02-27T15:09:31.020" v="206" actId="20577"/>
        <pc:sldMkLst>
          <pc:docMk/>
          <pc:sldMk cId="1232304776" sldId="316"/>
        </pc:sldMkLst>
        <pc:spChg chg="mod">
          <ac:chgData name="Gillian Lawson" userId="56ad57e6-a843-43d8-8eb8-5fbe6bfc29c3" providerId="ADAL" clId="{7B9FC48F-2BDB-411F-9918-12C061AAA115}" dt="2023-02-27T15:09:31.020" v="206" actId="20577"/>
          <ac:spMkLst>
            <pc:docMk/>
            <pc:sldMk cId="1232304776" sldId="316"/>
            <ac:spMk id="5" creationId="{B730532E-46C4-45D7-A717-CECDB3FAE80B}"/>
          </ac:spMkLst>
        </pc:spChg>
        <pc:spChg chg="mod">
          <ac:chgData name="Gillian Lawson" userId="56ad57e6-a843-43d8-8eb8-5fbe6bfc29c3" providerId="ADAL" clId="{7B9FC48F-2BDB-411F-9918-12C061AAA115}" dt="2023-02-27T15:09:16.108" v="203" actId="1076"/>
          <ac:spMkLst>
            <pc:docMk/>
            <pc:sldMk cId="1232304776" sldId="316"/>
            <ac:spMk id="7" creationId="{A39A8E10-B256-402A-B6E2-0285CA27BD45}"/>
          </ac:spMkLst>
        </pc:spChg>
      </pc:sldChg>
      <pc:sldChg chg="modSp">
        <pc:chgData name="Gillian Lawson" userId="56ad57e6-a843-43d8-8eb8-5fbe6bfc29c3" providerId="ADAL" clId="{7B9FC48F-2BDB-411F-9918-12C061AAA115}" dt="2023-02-27T15:09:03.990" v="202" actId="20577"/>
        <pc:sldMkLst>
          <pc:docMk/>
          <pc:sldMk cId="1814126579" sldId="317"/>
        </pc:sldMkLst>
        <pc:spChg chg="mod">
          <ac:chgData name="Gillian Lawson" userId="56ad57e6-a843-43d8-8eb8-5fbe6bfc29c3" providerId="ADAL" clId="{7B9FC48F-2BDB-411F-9918-12C061AAA115}" dt="2023-02-27T15:09:03.990" v="202" actId="20577"/>
          <ac:spMkLst>
            <pc:docMk/>
            <pc:sldMk cId="1814126579" sldId="317"/>
            <ac:spMk id="8" creationId="{B730532E-46C4-45D7-A717-CECDB3FAE80B}"/>
          </ac:spMkLst>
        </pc:spChg>
      </pc:sldChg>
      <pc:sldChg chg="modSp mod">
        <pc:chgData name="Gillian Lawson" userId="56ad57e6-a843-43d8-8eb8-5fbe6bfc29c3" providerId="ADAL" clId="{7B9FC48F-2BDB-411F-9918-12C061AAA115}" dt="2023-02-27T15:04:28.955" v="154" actId="20577"/>
        <pc:sldMkLst>
          <pc:docMk/>
          <pc:sldMk cId="3194010442" sldId="318"/>
        </pc:sldMkLst>
        <pc:spChg chg="mod">
          <ac:chgData name="Gillian Lawson" userId="56ad57e6-a843-43d8-8eb8-5fbe6bfc29c3" providerId="ADAL" clId="{7B9FC48F-2BDB-411F-9918-12C061AAA115}" dt="2023-02-27T15:04:28.955" v="154" actId="20577"/>
          <ac:spMkLst>
            <pc:docMk/>
            <pc:sldMk cId="3194010442" sldId="318"/>
            <ac:spMk id="8" creationId="{B730532E-46C4-45D7-A717-CECDB3FAE80B}"/>
          </ac:spMkLst>
        </pc:spChg>
      </pc:sldChg>
      <pc:sldChg chg="modSp">
        <pc:chgData name="Gillian Lawson" userId="56ad57e6-a843-43d8-8eb8-5fbe6bfc29c3" providerId="ADAL" clId="{7B9FC48F-2BDB-411F-9918-12C061AAA115}" dt="2023-02-27T15:04:01.779" v="142" actId="20577"/>
        <pc:sldMkLst>
          <pc:docMk/>
          <pc:sldMk cId="763826766" sldId="319"/>
        </pc:sldMkLst>
        <pc:spChg chg="mod">
          <ac:chgData name="Gillian Lawson" userId="56ad57e6-a843-43d8-8eb8-5fbe6bfc29c3" providerId="ADAL" clId="{7B9FC48F-2BDB-411F-9918-12C061AAA115}" dt="2023-02-27T15:04:01.779" v="142" actId="20577"/>
          <ac:spMkLst>
            <pc:docMk/>
            <pc:sldMk cId="763826766" sldId="319"/>
            <ac:spMk id="5" creationId="{B730532E-46C4-45D7-A717-CECDB3FAE80B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834901C-E221-4B2D-AD67-B803570C0471}" type="datetimeFigureOut">
              <a:rPr lang="en-GB" smtClean="0"/>
              <a:t>25/04/2023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5B0C651-E8A9-4895-98B5-8F50F01B688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862784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5B0C651-E8A9-4895-98B5-8F50F01B688D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561531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>
            <a:extLst>
              <a:ext uri="{FF2B5EF4-FFF2-40B4-BE49-F238E27FC236}">
                <a16:creationId xmlns:a16="http://schemas.microsoft.com/office/drawing/2014/main" id="{822B3CEB-1CD2-47D1-94F7-14F31CBDB4B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>
            <a:lvl1pPr>
              <a:defRPr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EA1C09DB-F66D-4F83-AC6B-82F2ABC818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857C55-78C0-4EA7-A7B8-3BDD57526055}" type="datetimeFigureOut">
              <a:rPr lang="en-US"/>
              <a:pPr>
                <a:defRPr/>
              </a:pPr>
              <a:t>4/25/2023</a:t>
            </a:fld>
            <a:endParaRPr 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BD99913A-85D9-4E10-8164-558CB7697F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A4B28CCC-00BB-4801-BC3B-83CFBF6A9B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A852D1C-150F-4184-8C6B-E48E0088CA7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492997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>
            <a:extLst>
              <a:ext uri="{FF2B5EF4-FFF2-40B4-BE49-F238E27FC236}">
                <a16:creationId xmlns:a16="http://schemas.microsoft.com/office/drawing/2014/main" id="{A476C41B-BDE1-42E4-B851-03E5D63CA73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>
                    <a:lumMod val="75000"/>
                  </a:schemeClr>
                </a:solidFill>
              </a:defRPr>
            </a:lvl1pPr>
            <a:lvl2pPr>
              <a:defRPr>
                <a:solidFill>
                  <a:schemeClr val="tx2">
                    <a:lumMod val="75000"/>
                  </a:schemeClr>
                </a:solidFill>
              </a:defRPr>
            </a:lvl2pPr>
            <a:lvl3pPr>
              <a:defRPr>
                <a:solidFill>
                  <a:schemeClr val="tx2">
                    <a:lumMod val="75000"/>
                  </a:schemeClr>
                </a:solidFill>
              </a:defRPr>
            </a:lvl3pPr>
            <a:lvl4pPr>
              <a:defRPr>
                <a:solidFill>
                  <a:schemeClr val="tx2">
                    <a:lumMod val="75000"/>
                  </a:schemeClr>
                </a:solidFill>
              </a:defRPr>
            </a:lvl4pPr>
            <a:lvl5pPr>
              <a:defRPr>
                <a:solidFill>
                  <a:schemeClr val="tx2">
                    <a:lumMod val="75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367382B5-E7F0-4BEB-A138-465CCA421F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EF2ED1-957E-4339-9CB2-471D923879E2}" type="datetimeFigureOut">
              <a:rPr lang="en-US"/>
              <a:pPr>
                <a:defRPr/>
              </a:pPr>
              <a:t>4/25/2023</a:t>
            </a:fld>
            <a:endParaRPr 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3FA1ED34-6F5B-4487-9DD6-D3ABBEED12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C7C5D2D7-692A-4C6A-8B53-35F1881BD8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BCA7628-DD9A-4DAF-864A-979AD0627CF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672307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>
            <a:extLst>
              <a:ext uri="{FF2B5EF4-FFF2-40B4-BE49-F238E27FC236}">
                <a16:creationId xmlns:a16="http://schemas.microsoft.com/office/drawing/2014/main" id="{D56AE6A9-87DE-4DEB-8BAD-B36DF7E045C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7">
            <a:extLst>
              <a:ext uri="{FF2B5EF4-FFF2-40B4-BE49-F238E27FC236}">
                <a16:creationId xmlns:a16="http://schemas.microsoft.com/office/drawing/2014/main" id="{32DDDFDC-1A35-469F-A602-E2C2F60F8572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5638800" cy="2205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BACF3FB0-A59D-43BD-9677-6F0F10F7B3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79FA13-E2D6-4159-A16B-54E4BDC71E41}" type="datetimeFigureOut">
              <a:rPr lang="en-US"/>
              <a:pPr>
                <a:defRPr/>
              </a:pPr>
              <a:t>4/25/2023</a:t>
            </a:fld>
            <a:endParaRPr lang="en-US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ED3EFC13-1896-45D7-A668-CE5B18BD2B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859BB7AB-7CF0-451B-9CCC-73228F308C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7486C9C-7916-44AD-B0C9-68C8C736F00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164798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6">
            <a:extLst>
              <a:ext uri="{FF2B5EF4-FFF2-40B4-BE49-F238E27FC236}">
                <a16:creationId xmlns:a16="http://schemas.microsoft.com/office/drawing/2014/main" id="{F668512D-20F0-4974-A6AE-AB7EDBCAD51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>
                <a:solidFill>
                  <a:schemeClr val="tx2">
                    <a:lumMod val="75000"/>
                  </a:schemeClr>
                </a:solidFill>
              </a:defRPr>
            </a:lvl1pPr>
            <a:lvl2pPr>
              <a:defRPr sz="2400">
                <a:solidFill>
                  <a:schemeClr val="tx2">
                    <a:lumMod val="75000"/>
                  </a:schemeClr>
                </a:solidFill>
              </a:defRPr>
            </a:lvl2pPr>
            <a:lvl3pPr>
              <a:defRPr sz="2000">
                <a:solidFill>
                  <a:schemeClr val="tx2">
                    <a:lumMod val="75000"/>
                  </a:schemeClr>
                </a:solidFill>
              </a:defRPr>
            </a:lvl3pPr>
            <a:lvl4pPr>
              <a:defRPr sz="1800">
                <a:solidFill>
                  <a:schemeClr val="tx2">
                    <a:lumMod val="75000"/>
                  </a:schemeClr>
                </a:solidFill>
              </a:defRPr>
            </a:lvl4pPr>
            <a:lvl5pPr>
              <a:defRPr sz="1800">
                <a:solidFill>
                  <a:schemeClr val="tx2">
                    <a:lumMod val="75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>
                <a:solidFill>
                  <a:schemeClr val="tx2">
                    <a:lumMod val="75000"/>
                  </a:schemeClr>
                </a:solidFill>
              </a:defRPr>
            </a:lvl1pPr>
            <a:lvl2pPr>
              <a:defRPr sz="2400">
                <a:solidFill>
                  <a:schemeClr val="tx2">
                    <a:lumMod val="75000"/>
                  </a:schemeClr>
                </a:solidFill>
              </a:defRPr>
            </a:lvl2pPr>
            <a:lvl3pPr>
              <a:defRPr sz="2000">
                <a:solidFill>
                  <a:schemeClr val="tx2">
                    <a:lumMod val="75000"/>
                  </a:schemeClr>
                </a:solidFill>
              </a:defRPr>
            </a:lvl3pPr>
            <a:lvl4pPr>
              <a:defRPr sz="1800">
                <a:solidFill>
                  <a:schemeClr val="tx2">
                    <a:lumMod val="75000"/>
                  </a:schemeClr>
                </a:solidFill>
              </a:defRPr>
            </a:lvl4pPr>
            <a:lvl5pPr>
              <a:defRPr sz="1800">
                <a:solidFill>
                  <a:schemeClr val="tx2">
                    <a:lumMod val="75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Date Placeholder 4">
            <a:extLst>
              <a:ext uri="{FF2B5EF4-FFF2-40B4-BE49-F238E27FC236}">
                <a16:creationId xmlns:a16="http://schemas.microsoft.com/office/drawing/2014/main" id="{7C7C858C-5E5B-4E7A-827E-66288DFC4F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D5C9C4-AAA3-4AC9-B65C-5BB401CCB761}" type="datetimeFigureOut">
              <a:rPr lang="en-US"/>
              <a:pPr>
                <a:defRPr/>
              </a:pPr>
              <a:t>4/25/2023</a:t>
            </a:fld>
            <a:endParaRPr lang="en-US"/>
          </a:p>
        </p:txBody>
      </p:sp>
      <p:sp>
        <p:nvSpPr>
          <p:cNvPr id="7" name="Footer Placeholder 5">
            <a:extLst>
              <a:ext uri="{FF2B5EF4-FFF2-40B4-BE49-F238E27FC236}">
                <a16:creationId xmlns:a16="http://schemas.microsoft.com/office/drawing/2014/main" id="{9FD86EC4-647B-4A7D-9530-48A24B78D1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6">
            <a:extLst>
              <a:ext uri="{FF2B5EF4-FFF2-40B4-BE49-F238E27FC236}">
                <a16:creationId xmlns:a16="http://schemas.microsoft.com/office/drawing/2014/main" id="{F3EFF85C-53E7-4C8F-A30A-EC27076C60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5E50C3D-9F55-4A93-859B-83092630189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991200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9A3455D2-6561-4D76-A96D-8709D318AE9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79998"/>
            <a:ext cx="8229600" cy="857250"/>
          </a:xfrm>
        </p:spPr>
        <p:txBody>
          <a:bodyPr/>
          <a:lstStyle>
            <a:lvl1pPr>
              <a:defRPr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tx2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>
                <a:solidFill>
                  <a:schemeClr val="tx2">
                    <a:lumMod val="75000"/>
                  </a:schemeClr>
                </a:solidFill>
              </a:defRPr>
            </a:lvl1pPr>
            <a:lvl2pPr>
              <a:defRPr sz="2000">
                <a:solidFill>
                  <a:schemeClr val="tx2">
                    <a:lumMod val="75000"/>
                  </a:schemeClr>
                </a:solidFill>
              </a:defRPr>
            </a:lvl2pPr>
            <a:lvl3pPr>
              <a:defRPr sz="1800">
                <a:solidFill>
                  <a:schemeClr val="tx2">
                    <a:lumMod val="75000"/>
                  </a:schemeClr>
                </a:solidFill>
              </a:defRPr>
            </a:lvl3pPr>
            <a:lvl4pPr>
              <a:defRPr sz="1600">
                <a:solidFill>
                  <a:schemeClr val="tx2">
                    <a:lumMod val="75000"/>
                  </a:schemeClr>
                </a:solidFill>
              </a:defRPr>
            </a:lvl4pPr>
            <a:lvl5pPr>
              <a:defRPr sz="1600">
                <a:solidFill>
                  <a:schemeClr val="tx2">
                    <a:lumMod val="75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tx2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>
                <a:solidFill>
                  <a:schemeClr val="tx2">
                    <a:lumMod val="75000"/>
                  </a:schemeClr>
                </a:solidFill>
              </a:defRPr>
            </a:lvl1pPr>
            <a:lvl2pPr>
              <a:defRPr sz="2000">
                <a:solidFill>
                  <a:schemeClr val="tx2">
                    <a:lumMod val="75000"/>
                  </a:schemeClr>
                </a:solidFill>
              </a:defRPr>
            </a:lvl2pPr>
            <a:lvl3pPr>
              <a:defRPr sz="1800">
                <a:solidFill>
                  <a:schemeClr val="tx2">
                    <a:lumMod val="75000"/>
                  </a:schemeClr>
                </a:solidFill>
              </a:defRPr>
            </a:lvl3pPr>
            <a:lvl4pPr>
              <a:defRPr sz="1600">
                <a:solidFill>
                  <a:schemeClr val="tx2">
                    <a:lumMod val="75000"/>
                  </a:schemeClr>
                </a:solidFill>
              </a:defRPr>
            </a:lvl4pPr>
            <a:lvl5pPr>
              <a:defRPr sz="1600">
                <a:solidFill>
                  <a:schemeClr val="tx2">
                    <a:lumMod val="75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8" name="Date Placeholder 6">
            <a:extLst>
              <a:ext uri="{FF2B5EF4-FFF2-40B4-BE49-F238E27FC236}">
                <a16:creationId xmlns:a16="http://schemas.microsoft.com/office/drawing/2014/main" id="{007D7AEB-FBD6-472E-AD0E-563D0A7C22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D8E2D0-0C84-4BA7-B034-D5A1FF8C3B44}" type="datetimeFigureOut">
              <a:rPr lang="en-US"/>
              <a:pPr>
                <a:defRPr/>
              </a:pPr>
              <a:t>4/25/2023</a:t>
            </a:fld>
            <a:endParaRPr lang="en-US"/>
          </a:p>
        </p:txBody>
      </p:sp>
      <p:sp>
        <p:nvSpPr>
          <p:cNvPr id="9" name="Footer Placeholder 7">
            <a:extLst>
              <a:ext uri="{FF2B5EF4-FFF2-40B4-BE49-F238E27FC236}">
                <a16:creationId xmlns:a16="http://schemas.microsoft.com/office/drawing/2014/main" id="{06582006-66AA-4096-BD4D-F7621F8857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8">
            <a:extLst>
              <a:ext uri="{FF2B5EF4-FFF2-40B4-BE49-F238E27FC236}">
                <a16:creationId xmlns:a16="http://schemas.microsoft.com/office/drawing/2014/main" id="{55B87ADB-207F-4088-9C44-6462166AAE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B7D7592-5A8D-451C-9ED1-A9ECBCBAF41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055112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6">
            <a:extLst>
              <a:ext uri="{FF2B5EF4-FFF2-40B4-BE49-F238E27FC236}">
                <a16:creationId xmlns:a16="http://schemas.microsoft.com/office/drawing/2014/main" id="{CF686215-9355-406B-8DF1-429A9CEFD4C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4" name="Date Placeholder 2">
            <a:extLst>
              <a:ext uri="{FF2B5EF4-FFF2-40B4-BE49-F238E27FC236}">
                <a16:creationId xmlns:a16="http://schemas.microsoft.com/office/drawing/2014/main" id="{2F13E287-9954-4FEF-8994-B20F308F0B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9DB3A3-3687-49F0-9280-AC28C2CACC71}" type="datetimeFigureOut">
              <a:rPr lang="en-US"/>
              <a:pPr>
                <a:defRPr/>
              </a:pPr>
              <a:t>4/25/2023</a:t>
            </a:fld>
            <a:endParaRPr lang="en-US"/>
          </a:p>
        </p:txBody>
      </p:sp>
      <p:sp>
        <p:nvSpPr>
          <p:cNvPr id="5" name="Footer Placeholder 3">
            <a:extLst>
              <a:ext uri="{FF2B5EF4-FFF2-40B4-BE49-F238E27FC236}">
                <a16:creationId xmlns:a16="http://schemas.microsoft.com/office/drawing/2014/main" id="{6DB0FFE3-5E0C-4204-8B72-8971C77087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4">
            <a:extLst>
              <a:ext uri="{FF2B5EF4-FFF2-40B4-BE49-F238E27FC236}">
                <a16:creationId xmlns:a16="http://schemas.microsoft.com/office/drawing/2014/main" id="{0384D6FB-54F8-4273-A3F1-B7F3E999C6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AA3F0E6-D876-4536-9404-D29EC22C853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804338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:a16="http://schemas.microsoft.com/office/drawing/2014/main" id="{B75758B8-29BD-4C38-85F6-83591519948E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457200" y="206375"/>
            <a:ext cx="8229600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Master title style</a:t>
            </a:r>
            <a:endParaRPr lang="en-US" altLang="en-US"/>
          </a:p>
        </p:txBody>
      </p:sp>
      <p:sp>
        <p:nvSpPr>
          <p:cNvPr id="1027" name="Text Placeholder 2">
            <a:extLst>
              <a:ext uri="{FF2B5EF4-FFF2-40B4-BE49-F238E27FC236}">
                <a16:creationId xmlns:a16="http://schemas.microsoft.com/office/drawing/2014/main" id="{69B3CB02-B9BC-412A-BC58-871D9D0F3642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457200" y="1200150"/>
            <a:ext cx="8229600" cy="339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Master text styles</a:t>
            </a:r>
          </a:p>
          <a:p>
            <a:pPr lvl="1"/>
            <a:r>
              <a:rPr lang="en-GB" altLang="en-US"/>
              <a:t>Second level</a:t>
            </a:r>
          </a:p>
          <a:p>
            <a:pPr lvl="2"/>
            <a:r>
              <a:rPr lang="en-GB" altLang="en-US"/>
              <a:t>Third level</a:t>
            </a:r>
          </a:p>
          <a:p>
            <a:pPr lvl="3"/>
            <a:r>
              <a:rPr lang="en-GB" altLang="en-US"/>
              <a:t>Fourth level</a:t>
            </a:r>
          </a:p>
          <a:p>
            <a:pPr lvl="4"/>
            <a:r>
              <a:rPr lang="en-GB" altLang="en-US"/>
              <a:t>Fifth level</a:t>
            </a:r>
            <a:endParaRPr lang="en-US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F628EA-9B75-4C1A-87A6-5FEEA118939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E4E26E9A-43FE-433A-9DD7-BA9722FF4B3E}" type="datetimeFigureOut">
              <a:rPr lang="en-US"/>
              <a:pPr>
                <a:defRPr/>
              </a:pPr>
              <a:t>4/25/2023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A3B5AD-7E24-4158-9D81-F79D5A9142D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8A8D1FE-7A08-4EED-9A38-7992CD9E2F8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fld id="{D8A0D6CB-8169-44A5-B892-8E13E3A50718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</p:sldLayoutIdLst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rgbClr val="17375E"/>
          </a:solidFill>
          <a:latin typeface="+mj-lt"/>
          <a:ea typeface="+mj-ea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rgbClr val="17375E"/>
          </a:solidFill>
          <a:latin typeface="Calibri" panose="020F0502020204030204" pitchFamily="34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rgbClr val="17375E"/>
          </a:solidFill>
          <a:latin typeface="Calibri" panose="020F0502020204030204" pitchFamily="34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rgbClr val="17375E"/>
          </a:solidFill>
          <a:latin typeface="Calibri" panose="020F0502020204030204" pitchFamily="34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rgbClr val="17375E"/>
          </a:solidFill>
          <a:latin typeface="Calibri" panose="020F0502020204030204" pitchFamily="34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rgbClr val="17375E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rgbClr val="17375E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rgbClr val="17375E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rgbClr val="17375E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rgbClr val="17375E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.m4a"/><Relationship Id="rId1" Type="http://schemas.microsoft.com/office/2007/relationships/media" Target="../media/media1.m4a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audio" Target="../media/media10.m4a"/><Relationship Id="rId1" Type="http://schemas.microsoft.com/office/2007/relationships/media" Target="../media/media10.m4a"/><Relationship Id="rId4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audio" Target="../media/media11.m4a"/><Relationship Id="rId1" Type="http://schemas.microsoft.com/office/2007/relationships/media" Target="../media/media11.m4a"/><Relationship Id="rId5" Type="http://schemas.openxmlformats.org/officeDocument/2006/relationships/image" Target="../media/image9.png"/><Relationship Id="rId4" Type="http://schemas.openxmlformats.org/officeDocument/2006/relationships/notesSlide" Target="../notesSlides/notesSlide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audio" Target="../media/media12.m4a"/><Relationship Id="rId1" Type="http://schemas.microsoft.com/office/2007/relationships/media" Target="../media/media12.m4a"/><Relationship Id="rId4" Type="http://schemas.openxmlformats.org/officeDocument/2006/relationships/image" Target="../media/image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audio" Target="../media/media13.m4a"/><Relationship Id="rId1" Type="http://schemas.microsoft.com/office/2007/relationships/media" Target="../media/media13.m4a"/><Relationship Id="rId4" Type="http://schemas.openxmlformats.org/officeDocument/2006/relationships/image" Target="../media/image9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audio" Target="../media/media14.m4a"/><Relationship Id="rId1" Type="http://schemas.microsoft.com/office/2007/relationships/media" Target="../media/media14.m4a"/><Relationship Id="rId4" Type="http://schemas.openxmlformats.org/officeDocument/2006/relationships/image" Target="../media/image9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audio" Target="../media/media15.m4a"/><Relationship Id="rId1" Type="http://schemas.microsoft.com/office/2007/relationships/media" Target="../media/media15.m4a"/><Relationship Id="rId4" Type="http://schemas.openxmlformats.org/officeDocument/2006/relationships/image" Target="../media/image9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audio" Target="../media/media16.m4a"/><Relationship Id="rId1" Type="http://schemas.microsoft.com/office/2007/relationships/media" Target="../media/media16.m4a"/><Relationship Id="rId5" Type="http://schemas.openxmlformats.org/officeDocument/2006/relationships/image" Target="../media/image9.png"/><Relationship Id="rId4" Type="http://schemas.openxmlformats.org/officeDocument/2006/relationships/hyperlink" Target="mailto:qualification.development@sqa.org.uk" TargetMode="Externa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audio" Target="../media/media2.m4a"/><Relationship Id="rId1" Type="http://schemas.microsoft.com/office/2007/relationships/media" Target="../media/media2.m4a"/><Relationship Id="rId4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audio" Target="../media/media3.m4a"/><Relationship Id="rId1" Type="http://schemas.microsoft.com/office/2007/relationships/media" Target="../media/media3.m4a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audio" Target="../media/media4.m4a"/><Relationship Id="rId1" Type="http://schemas.microsoft.com/office/2007/relationships/media" Target="../media/media4.m4a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audio" Target="../media/media5.m4a"/><Relationship Id="rId1" Type="http://schemas.microsoft.com/office/2007/relationships/media" Target="../media/media5.m4a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audio" Target="../media/media6.m4a"/><Relationship Id="rId1" Type="http://schemas.microsoft.com/office/2007/relationships/media" Target="../media/media6.m4a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audio" Target="../media/media7.m4a"/><Relationship Id="rId1" Type="http://schemas.microsoft.com/office/2007/relationships/media" Target="../media/media7.m4a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audio" Target="../media/media8.m4a"/><Relationship Id="rId1" Type="http://schemas.microsoft.com/office/2007/relationships/media" Target="../media/media8.m4a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audio" Target="../media/media9.m4a"/><Relationship Id="rId1" Type="http://schemas.microsoft.com/office/2007/relationships/media" Target="../media/media9.m4a"/><Relationship Id="rId6" Type="http://schemas.openxmlformats.org/officeDocument/2006/relationships/image" Target="../media/image9.png"/><Relationship Id="rId5" Type="http://schemas.openxmlformats.org/officeDocument/2006/relationships/hyperlink" Target="https://www.sqa.org.uk/sqa/files_ccc/InternalVerificationGuideforCentres.pdf" TargetMode="External"/><Relationship Id="rId4" Type="http://schemas.openxmlformats.org/officeDocument/2006/relationships/hyperlink" Target="https://www.sqa.org.uk/sqa/74670.html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Logo&#10;&#10;Description automatically generated with medium confidence">
            <a:extLst>
              <a:ext uri="{FF2B5EF4-FFF2-40B4-BE49-F238E27FC236}">
                <a16:creationId xmlns:a16="http://schemas.microsoft.com/office/drawing/2014/main" id="{E8C72C5B-F05B-4F3F-97DE-7D0AD3A1A7E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48518" y="3415727"/>
            <a:ext cx="4195482" cy="1472344"/>
          </a:xfrm>
          <a:prstGeom prst="rect">
            <a:avLst/>
          </a:prstGeom>
        </p:spPr>
      </p:pic>
      <p:pic>
        <p:nvPicPr>
          <p:cNvPr id="2" name="Slide 1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52400" y="4414404"/>
            <a:ext cx="609600" cy="6096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7770"/>
    </mc:Choice>
    <mc:Fallback xmlns="">
      <p:transition spd="slow" advClick="0" advTm="777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759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A39A8E10-B256-402A-B6E2-0285CA27BD45}"/>
              </a:ext>
            </a:extLst>
          </p:cNvPr>
          <p:cNvSpPr txBox="1"/>
          <p:nvPr/>
        </p:nvSpPr>
        <p:spPr>
          <a:xfrm>
            <a:off x="319640" y="307975"/>
            <a:ext cx="7978144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3200" b="1" kern="0">
                <a:solidFill>
                  <a:schemeClr val="tx2"/>
                </a:solidFill>
                <a:latin typeface="Arial" pitchFamily="34" charset="0"/>
              </a:rPr>
              <a:t>How should internal verification and standardisation be conducted?</a:t>
            </a:r>
            <a:endParaRPr lang="en-US" sz="3200" b="1" kern="0">
              <a:solidFill>
                <a:schemeClr val="tx2"/>
              </a:solidFill>
              <a:latin typeface="Arial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730532E-46C4-45D7-A717-CECDB3FAE80B}"/>
              </a:ext>
            </a:extLst>
          </p:cNvPr>
          <p:cNvSpPr txBox="1"/>
          <p:nvPr/>
        </p:nvSpPr>
        <p:spPr>
          <a:xfrm>
            <a:off x="263981" y="1401803"/>
            <a:ext cx="8270419" cy="3003899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 defTabSz="914400" eaLnBrk="1" hangingPunct="1">
              <a:spcBef>
                <a:spcPct val="20000"/>
              </a:spcBef>
              <a:defRPr/>
            </a:pPr>
            <a:r>
              <a:rPr lang="en-US" sz="2200" kern="0">
                <a:solidFill>
                  <a:srgbClr val="1F497D"/>
                </a:solidFill>
                <a:latin typeface="Arial"/>
              </a:rPr>
              <a:t>Before delivery, the internal verifier must check that:</a:t>
            </a: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US" sz="2200" kern="0">
                <a:solidFill>
                  <a:srgbClr val="1F497D"/>
                </a:solidFill>
                <a:latin typeface="Arial"/>
              </a:rPr>
              <a:t>Assessment materials are present and are current, valid, reliable, practicable, equitable and fair.</a:t>
            </a:r>
            <a:endParaRPr lang="en-US" sz="1600" kern="0">
              <a:solidFill>
                <a:srgbClr val="1F497D"/>
              </a:solidFill>
              <a:latin typeface="Arial"/>
            </a:endParaRP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US" sz="2200" kern="0">
                <a:solidFill>
                  <a:srgbClr val="1F497D"/>
                </a:solidFill>
                <a:latin typeface="Arial"/>
              </a:rPr>
              <a:t>All assessors have access to the assessment materials.</a:t>
            </a:r>
            <a:endParaRPr lang="en-US" sz="1600" kern="0">
              <a:solidFill>
                <a:srgbClr val="1F497D"/>
              </a:solidFill>
              <a:latin typeface="Arial"/>
            </a:endParaRP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US" sz="2200" kern="0">
                <a:solidFill>
                  <a:srgbClr val="1F497D"/>
                </a:solidFill>
                <a:latin typeface="Arial"/>
              </a:rPr>
              <a:t>Standardisation meeting(s) are held with all assessors to agree on how the unit will be delivered, the verification sampling strategy and to ensure all assessors understand the required standards.</a:t>
            </a:r>
          </a:p>
        </p:txBody>
      </p:sp>
      <p:pic>
        <p:nvPicPr>
          <p:cNvPr id="2" name="Slide 9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263981" y="4405702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27943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23290"/>
    </mc:Choice>
    <mc:Fallback xmlns="">
      <p:transition spd="slow" advClick="0" advTm="12329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23278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A39A8E10-B256-402A-B6E2-0285CA27BD45}"/>
              </a:ext>
            </a:extLst>
          </p:cNvPr>
          <p:cNvSpPr txBox="1"/>
          <p:nvPr/>
        </p:nvSpPr>
        <p:spPr>
          <a:xfrm>
            <a:off x="263981" y="307975"/>
            <a:ext cx="7978144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3200" b="1" kern="0">
                <a:solidFill>
                  <a:schemeClr val="tx2"/>
                </a:solidFill>
                <a:latin typeface="Arial" pitchFamily="34" charset="0"/>
              </a:rPr>
              <a:t>How should internal verification and standardisation be conducted?</a:t>
            </a:r>
            <a:endParaRPr lang="en-US" sz="3200" b="1" kern="0">
              <a:solidFill>
                <a:schemeClr val="tx2"/>
              </a:solidFill>
              <a:latin typeface="Arial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730532E-46C4-45D7-A717-CECDB3FAE80B}"/>
              </a:ext>
            </a:extLst>
          </p:cNvPr>
          <p:cNvSpPr txBox="1"/>
          <p:nvPr/>
        </p:nvSpPr>
        <p:spPr>
          <a:xfrm>
            <a:off x="263982" y="1484967"/>
            <a:ext cx="8623710" cy="2899255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 defTabSz="914400" eaLnBrk="1" hangingPunct="1">
              <a:spcBef>
                <a:spcPct val="20000"/>
              </a:spcBef>
              <a:defRPr/>
            </a:pPr>
            <a:r>
              <a:rPr lang="en-US" sz="2400" kern="0" dirty="0">
                <a:solidFill>
                  <a:srgbClr val="1F497D"/>
                </a:solidFill>
                <a:latin typeface="Arial"/>
              </a:rPr>
              <a:t>During and after delivery, the internal verifier must check that:</a:t>
            </a: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US" sz="2400" kern="0" dirty="0">
                <a:solidFill>
                  <a:srgbClr val="1F497D"/>
                </a:solidFill>
                <a:latin typeface="Arial"/>
              </a:rPr>
              <a:t>Assessor decisions are accurate, consistent and to the required standard.</a:t>
            </a: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US" sz="2400" kern="0" dirty="0">
                <a:solidFill>
                  <a:srgbClr val="1F497D"/>
                </a:solidFill>
                <a:latin typeface="Arial"/>
              </a:rPr>
              <a:t>Decisions are consistent across different assessors of the same unit.</a:t>
            </a: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US" sz="2400" kern="0" dirty="0">
                <a:solidFill>
                  <a:srgbClr val="1F497D"/>
                </a:solidFill>
                <a:latin typeface="Arial"/>
              </a:rPr>
              <a:t>Candidate outcomes are recorded and communicated to the candidates accurately.</a:t>
            </a:r>
          </a:p>
        </p:txBody>
      </p:sp>
      <p:pic>
        <p:nvPicPr>
          <p:cNvPr id="2" name="Slide 10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263981" y="4483996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2856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60450"/>
    </mc:Choice>
    <mc:Fallback xmlns="">
      <p:transition spd="slow" advClick="0" advTm="6045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0435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A39A8E10-B256-402A-B6E2-0285CA27BD45}"/>
              </a:ext>
            </a:extLst>
          </p:cNvPr>
          <p:cNvSpPr txBox="1"/>
          <p:nvPr/>
        </p:nvSpPr>
        <p:spPr>
          <a:xfrm>
            <a:off x="263981" y="307975"/>
            <a:ext cx="7978144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3200" b="1" kern="0">
                <a:solidFill>
                  <a:schemeClr val="tx2"/>
                </a:solidFill>
                <a:latin typeface="Arial" pitchFamily="34" charset="0"/>
              </a:rPr>
              <a:t>How should internal verification and standardisation be conducted?</a:t>
            </a:r>
            <a:endParaRPr lang="en-US" sz="3200" b="1" kern="0">
              <a:solidFill>
                <a:schemeClr val="tx2"/>
              </a:solidFill>
              <a:latin typeface="Arial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730532E-46C4-45D7-A717-CECDB3FAE80B}"/>
              </a:ext>
            </a:extLst>
          </p:cNvPr>
          <p:cNvSpPr txBox="1"/>
          <p:nvPr/>
        </p:nvSpPr>
        <p:spPr>
          <a:xfrm>
            <a:off x="263981" y="1548031"/>
            <a:ext cx="8880019" cy="2326791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 defTabSz="914400" eaLnBrk="1" hangingPunct="1">
              <a:spcBef>
                <a:spcPct val="20000"/>
              </a:spcBef>
              <a:defRPr/>
            </a:pPr>
            <a:r>
              <a:rPr lang="en-US" sz="2400" kern="0">
                <a:solidFill>
                  <a:srgbClr val="1F497D"/>
                </a:solidFill>
                <a:latin typeface="Arial"/>
              </a:rPr>
              <a:t>The internal verifier will set out a sampling plan before delivery (minimum of √+1 of candidates for each assessor).</a:t>
            </a:r>
          </a:p>
          <a:p>
            <a:pPr defTabSz="914400" eaLnBrk="1" hangingPunct="1">
              <a:spcBef>
                <a:spcPct val="20000"/>
              </a:spcBef>
              <a:defRPr/>
            </a:pPr>
            <a:endParaRPr lang="en-US" sz="900" kern="0">
              <a:solidFill>
                <a:srgbClr val="1F497D"/>
              </a:solidFill>
              <a:latin typeface="Arial"/>
            </a:endParaRPr>
          </a:p>
          <a:p>
            <a:pPr defTabSz="914400" eaLnBrk="1" hangingPunct="1">
              <a:spcBef>
                <a:spcPct val="20000"/>
              </a:spcBef>
              <a:defRPr/>
            </a:pPr>
            <a:r>
              <a:rPr lang="en-US" sz="2400" kern="0">
                <a:solidFill>
                  <a:srgbClr val="1F497D"/>
                </a:solidFill>
                <a:latin typeface="Arial"/>
              </a:rPr>
              <a:t>This will be adjusted depending on:</a:t>
            </a: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US" sz="2400" kern="0">
                <a:solidFill>
                  <a:srgbClr val="1F497D"/>
                </a:solidFill>
                <a:latin typeface="Arial"/>
              </a:rPr>
              <a:t>assessor experience</a:t>
            </a: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US" sz="2400" kern="0">
                <a:solidFill>
                  <a:srgbClr val="1F497D"/>
                </a:solidFill>
                <a:latin typeface="Arial"/>
              </a:rPr>
              <a:t>outcomes of sampling during delivery</a:t>
            </a:r>
          </a:p>
        </p:txBody>
      </p:sp>
      <p:pic>
        <p:nvPicPr>
          <p:cNvPr id="2" name="Slide 11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28337" y="4432634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41265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91330"/>
    </mc:Choice>
    <mc:Fallback xmlns="">
      <p:transition spd="slow" advClick="0" advTm="9133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1317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A39A8E10-B256-402A-B6E2-0285CA27BD45}"/>
              </a:ext>
            </a:extLst>
          </p:cNvPr>
          <p:cNvSpPr txBox="1"/>
          <p:nvPr/>
        </p:nvSpPr>
        <p:spPr>
          <a:xfrm>
            <a:off x="327591" y="307975"/>
            <a:ext cx="7978144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3200" b="1" kern="0">
                <a:solidFill>
                  <a:schemeClr val="tx2"/>
                </a:solidFill>
                <a:latin typeface="Arial" pitchFamily="34" charset="0"/>
              </a:rPr>
              <a:t>Internal verification and standardisation activities must be recorded</a:t>
            </a:r>
            <a:endParaRPr lang="en-US" sz="3200" b="1" kern="0">
              <a:solidFill>
                <a:schemeClr val="tx2"/>
              </a:solidFill>
              <a:latin typeface="Arial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730532E-46C4-45D7-A717-CECDB3FAE80B}"/>
              </a:ext>
            </a:extLst>
          </p:cNvPr>
          <p:cNvSpPr txBox="1"/>
          <p:nvPr/>
        </p:nvSpPr>
        <p:spPr>
          <a:xfrm>
            <a:off x="311192" y="1546116"/>
            <a:ext cx="8010942" cy="20867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defTabSz="914400" eaLnBrk="1" hangingPunct="1">
              <a:spcBef>
                <a:spcPct val="20000"/>
              </a:spcBef>
              <a:defRPr/>
            </a:pPr>
            <a:r>
              <a:rPr lang="en-US" sz="2400" kern="0">
                <a:solidFill>
                  <a:srgbClr val="1F497D"/>
                </a:solidFill>
                <a:latin typeface="Arial"/>
              </a:rPr>
              <a:t>As part of the </a:t>
            </a:r>
            <a:r>
              <a:rPr lang="en-US" sz="2400" i="1" kern="0">
                <a:solidFill>
                  <a:srgbClr val="1F497D"/>
                </a:solidFill>
                <a:latin typeface="Arial"/>
              </a:rPr>
              <a:t>Internal Verification Toolkit</a:t>
            </a:r>
            <a:r>
              <a:rPr lang="en-US" sz="2400" kern="0">
                <a:solidFill>
                  <a:srgbClr val="1F497D"/>
                </a:solidFill>
                <a:latin typeface="Arial"/>
              </a:rPr>
              <a:t> previously referred to, templates and exemplars are provided for:</a:t>
            </a:r>
            <a:endParaRPr lang="en-US" sz="900" kern="0">
              <a:solidFill>
                <a:srgbClr val="1F497D"/>
              </a:solidFill>
              <a:latin typeface="Arial"/>
            </a:endParaRPr>
          </a:p>
          <a:p>
            <a:pPr marL="342900" lvl="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US" sz="2400" kern="0">
                <a:solidFill>
                  <a:srgbClr val="1F497D"/>
                </a:solidFill>
                <a:latin typeface="Arial"/>
              </a:rPr>
              <a:t>standardisation meeting records</a:t>
            </a:r>
          </a:p>
          <a:p>
            <a:pPr marL="342900" lvl="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US" sz="2400" kern="0">
                <a:solidFill>
                  <a:srgbClr val="1F497D"/>
                </a:solidFill>
                <a:latin typeface="Arial"/>
              </a:rPr>
              <a:t>sampling records for internal verification conducted during and post-delivery</a:t>
            </a:r>
          </a:p>
        </p:txBody>
      </p:sp>
      <p:pic>
        <p:nvPicPr>
          <p:cNvPr id="2" name="Slide 12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52400" y="4432634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23047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77780"/>
    </mc:Choice>
    <mc:Fallback xmlns="">
      <p:transition spd="slow" advClick="0" advTm="7778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7767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A39A8E10-B256-402A-B6E2-0285CA27BD45}"/>
              </a:ext>
            </a:extLst>
          </p:cNvPr>
          <p:cNvSpPr txBox="1"/>
          <p:nvPr/>
        </p:nvSpPr>
        <p:spPr>
          <a:xfrm>
            <a:off x="263981" y="307975"/>
            <a:ext cx="7978144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3200" b="1" kern="0">
                <a:solidFill>
                  <a:schemeClr val="tx2"/>
                </a:solidFill>
                <a:latin typeface="Arial" pitchFamily="34" charset="0"/>
              </a:rPr>
              <a:t>Internal verification and standardisation activities must be recorded</a:t>
            </a:r>
            <a:endParaRPr lang="en-US" sz="3200" b="1" kern="0">
              <a:solidFill>
                <a:schemeClr val="tx2"/>
              </a:solidFill>
              <a:latin typeface="Arial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730532E-46C4-45D7-A717-CECDB3FAE80B}"/>
              </a:ext>
            </a:extLst>
          </p:cNvPr>
          <p:cNvSpPr txBox="1"/>
          <p:nvPr/>
        </p:nvSpPr>
        <p:spPr>
          <a:xfrm>
            <a:off x="307172" y="1546116"/>
            <a:ext cx="8010942" cy="34901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defTabSz="914400" eaLnBrk="1" hangingPunct="1">
              <a:spcBef>
                <a:spcPct val="20000"/>
              </a:spcBef>
              <a:defRPr/>
            </a:pPr>
            <a:r>
              <a:rPr lang="en-US" sz="2400" kern="0">
                <a:solidFill>
                  <a:srgbClr val="1F497D"/>
                </a:solidFill>
                <a:latin typeface="Arial"/>
              </a:rPr>
              <a:t>If using your own documentation, it must include:</a:t>
            </a:r>
          </a:p>
          <a:p>
            <a:pPr marL="342900" lvl="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US" sz="2400" kern="0">
                <a:solidFill>
                  <a:srgbClr val="1F497D"/>
                </a:solidFill>
                <a:latin typeface="Arial"/>
              </a:rPr>
              <a:t>dates of activity</a:t>
            </a:r>
          </a:p>
          <a:p>
            <a:pPr marL="342900" lvl="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US" sz="2400" kern="0">
                <a:solidFill>
                  <a:srgbClr val="1F497D"/>
                </a:solidFill>
                <a:latin typeface="Arial"/>
              </a:rPr>
              <a:t>units</a:t>
            </a:r>
          </a:p>
          <a:p>
            <a:pPr marL="342900" lvl="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US" sz="2400" kern="0">
                <a:solidFill>
                  <a:srgbClr val="1F497D"/>
                </a:solidFill>
                <a:latin typeface="Arial"/>
              </a:rPr>
              <a:t>assessors and internal verifiers involved</a:t>
            </a:r>
          </a:p>
          <a:p>
            <a:pPr marL="342900" lvl="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US" sz="2400" kern="0">
                <a:solidFill>
                  <a:srgbClr val="1F497D"/>
                </a:solidFill>
                <a:latin typeface="Arial"/>
              </a:rPr>
              <a:t>what was discussed / sampled / checked</a:t>
            </a:r>
          </a:p>
          <a:p>
            <a:pPr marL="342900" lvl="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US" sz="2400" kern="0">
                <a:solidFill>
                  <a:srgbClr val="1F497D"/>
                </a:solidFill>
                <a:latin typeface="Arial"/>
              </a:rPr>
              <a:t>outcomes of the above</a:t>
            </a:r>
          </a:p>
          <a:p>
            <a:pPr marL="342900" lvl="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US" sz="2400" kern="0">
                <a:solidFill>
                  <a:srgbClr val="1F497D"/>
                </a:solidFill>
                <a:latin typeface="Arial"/>
              </a:rPr>
              <a:t>actions with due date and person responsible</a:t>
            </a:r>
            <a:br>
              <a:rPr lang="en-US" sz="2400" kern="0">
                <a:solidFill>
                  <a:srgbClr val="1F497D"/>
                </a:solidFill>
                <a:latin typeface="Arial"/>
              </a:rPr>
            </a:br>
            <a:r>
              <a:rPr lang="en-US" sz="2400" kern="0">
                <a:solidFill>
                  <a:srgbClr val="1F497D"/>
                </a:solidFill>
                <a:latin typeface="Arial"/>
              </a:rPr>
              <a:t>(and subsequently progress on these)</a:t>
            </a:r>
          </a:p>
        </p:txBody>
      </p:sp>
      <p:pic>
        <p:nvPicPr>
          <p:cNvPr id="2" name="Slide 1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64432" y="45339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38267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66510"/>
    </mc:Choice>
    <mc:Fallback xmlns="">
      <p:transition spd="slow" advClick="0" advTm="6651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6495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A39A8E10-B256-402A-B6E2-0285CA27BD45}"/>
              </a:ext>
            </a:extLst>
          </p:cNvPr>
          <p:cNvSpPr txBox="1"/>
          <p:nvPr/>
        </p:nvSpPr>
        <p:spPr>
          <a:xfrm>
            <a:off x="435226" y="347954"/>
            <a:ext cx="8215479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3600" b="1" kern="0">
                <a:solidFill>
                  <a:schemeClr val="tx2"/>
                </a:solidFill>
                <a:latin typeface="Arial" pitchFamily="34" charset="0"/>
              </a:rPr>
              <a:t>Other audio presentations available</a:t>
            </a:r>
            <a:endParaRPr lang="en-US" sz="3600" b="1" kern="0">
              <a:solidFill>
                <a:schemeClr val="tx2"/>
              </a:solidFill>
              <a:latin typeface="Arial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730532E-46C4-45D7-A717-CECDB3FAE80B}"/>
              </a:ext>
            </a:extLst>
          </p:cNvPr>
          <p:cNvSpPr txBox="1"/>
          <p:nvPr/>
        </p:nvSpPr>
        <p:spPr>
          <a:xfrm>
            <a:off x="435226" y="1274331"/>
            <a:ext cx="8010942" cy="1791260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US" sz="2400" kern="0">
                <a:solidFill>
                  <a:srgbClr val="1F497D"/>
                </a:solidFill>
                <a:latin typeface="Arial"/>
              </a:rPr>
              <a:t>Evidence requirements: Interpreting what is required</a:t>
            </a:r>
          </a:p>
          <a:p>
            <a:pPr marL="342900" lvl="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US" sz="2400" kern="0">
                <a:solidFill>
                  <a:srgbClr val="1F497D"/>
                </a:solidFill>
                <a:latin typeface="Arial"/>
              </a:rPr>
              <a:t>Requirements of lab reports, lab diaries and proformas</a:t>
            </a:r>
            <a:endParaRPr lang="en-US" sz="2400" kern="0">
              <a:solidFill>
                <a:srgbClr val="1F497D"/>
              </a:solidFill>
              <a:latin typeface="Arial"/>
              <a:cs typeface="Arial"/>
            </a:endParaRPr>
          </a:p>
          <a:p>
            <a:pPr marL="342900" lvl="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US" sz="2400" kern="0">
                <a:solidFill>
                  <a:srgbClr val="1F497D"/>
                </a:solidFill>
                <a:latin typeface="Arial"/>
              </a:rPr>
              <a:t>A guide to suitable </a:t>
            </a:r>
            <a:r>
              <a:rPr lang="en-US" sz="2400" kern="0" err="1">
                <a:solidFill>
                  <a:srgbClr val="1F497D"/>
                </a:solidFill>
                <a:latin typeface="Arial"/>
              </a:rPr>
              <a:t>practicals</a:t>
            </a:r>
            <a:endParaRPr lang="en-US" sz="2400" kern="0">
              <a:solidFill>
                <a:srgbClr val="1F497D"/>
              </a:solidFill>
              <a:latin typeface="Arial"/>
            </a:endParaRPr>
          </a:p>
          <a:p>
            <a:pPr marL="342900" lvl="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endParaRPr lang="en-US" sz="2400" kern="0">
              <a:solidFill>
                <a:srgbClr val="1F497D"/>
              </a:solidFill>
              <a:latin typeface="Arial"/>
            </a:endParaRPr>
          </a:p>
        </p:txBody>
      </p:sp>
      <p:pic>
        <p:nvPicPr>
          <p:cNvPr id="2" name="Slide 14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30426" y="4432634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40104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5160"/>
    </mc:Choice>
    <mc:Fallback xmlns="">
      <p:transition spd="slow" advClick="0" advTm="5516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515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A39A8E10-B256-402A-B6E2-0285CA27BD45}"/>
              </a:ext>
            </a:extLst>
          </p:cNvPr>
          <p:cNvSpPr txBox="1"/>
          <p:nvPr/>
        </p:nvSpPr>
        <p:spPr>
          <a:xfrm>
            <a:off x="639763" y="347954"/>
            <a:ext cx="8215479" cy="646331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3600" b="1" kern="0" dirty="0">
                <a:solidFill>
                  <a:schemeClr val="tx2"/>
                </a:solidFill>
                <a:latin typeface="Arial"/>
                <a:cs typeface="Arial"/>
              </a:rPr>
              <a:t>If you need advice from SQA</a:t>
            </a:r>
            <a:endParaRPr lang="en-GB" sz="3600" b="1" kern="0" dirty="0">
              <a:solidFill>
                <a:schemeClr val="tx2"/>
              </a:solidFill>
              <a:latin typeface="Arial" pitchFamily="34" charset="0"/>
              <a:cs typeface="Arial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730532E-46C4-45D7-A717-CECDB3FAE80B}"/>
              </a:ext>
            </a:extLst>
          </p:cNvPr>
          <p:cNvSpPr txBox="1"/>
          <p:nvPr/>
        </p:nvSpPr>
        <p:spPr>
          <a:xfrm>
            <a:off x="639763" y="1271011"/>
            <a:ext cx="8010942" cy="904863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US" sz="2400" kern="0" dirty="0">
                <a:solidFill>
                  <a:srgbClr val="1F497D"/>
                </a:solidFill>
                <a:latin typeface="Arial"/>
                <a:cs typeface="Arial"/>
              </a:rPr>
              <a:t>Please contact </a:t>
            </a:r>
            <a:r>
              <a:rPr lang="en-US" sz="2400" kern="0" dirty="0">
                <a:solidFill>
                  <a:srgbClr val="1F497D"/>
                </a:solidFill>
                <a:latin typeface="Arial"/>
                <a:cs typeface="Arial"/>
                <a:hlinkClick r:id="rId4"/>
              </a:rPr>
              <a:t>qualification.development@sqa.org.uk</a:t>
            </a:r>
            <a:r>
              <a:rPr lang="en-US" sz="2400" kern="0" dirty="0">
                <a:solidFill>
                  <a:srgbClr val="1F497D"/>
                </a:solidFill>
                <a:latin typeface="Arial"/>
                <a:cs typeface="Arial"/>
              </a:rPr>
              <a:t> </a:t>
            </a:r>
          </a:p>
          <a:p>
            <a:pPr marL="342900" lvl="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endParaRPr lang="en-US" sz="2400" kern="0">
              <a:solidFill>
                <a:srgbClr val="1F497D"/>
              </a:solidFill>
              <a:latin typeface="Arial"/>
            </a:endParaRPr>
          </a:p>
        </p:txBody>
      </p:sp>
      <p:pic>
        <p:nvPicPr>
          <p:cNvPr id="4" name="SQA Contact Details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206188" y="4405032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19367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10000"/>
    </mc:Choice>
    <mc:Fallback>
      <p:transition spd="slow" advClick="0" advTm="10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162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2ED10964-9B05-404F-BFD6-0CFAA0AE0E5D}"/>
              </a:ext>
            </a:extLst>
          </p:cNvPr>
          <p:cNvSpPr txBox="1"/>
          <p:nvPr/>
        </p:nvSpPr>
        <p:spPr>
          <a:xfrm>
            <a:off x="479425" y="307975"/>
            <a:ext cx="8032750" cy="409342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GB" sz="4400" b="1" kern="0">
              <a:solidFill>
                <a:srgbClr val="1F497D"/>
              </a:solidFill>
              <a:latin typeface="Arial" pitchFamily="34" charset="0"/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3600" b="1" kern="0">
                <a:solidFill>
                  <a:srgbClr val="1F497D"/>
                </a:solidFill>
                <a:latin typeface="Arial" pitchFamily="34" charset="0"/>
              </a:rPr>
              <a:t>Understanding Standards </a:t>
            </a:r>
            <a:br>
              <a:rPr lang="en-GB" sz="3600" b="1" kern="0">
                <a:solidFill>
                  <a:srgbClr val="1F497D"/>
                </a:solidFill>
                <a:latin typeface="Arial" pitchFamily="34" charset="0"/>
              </a:rPr>
            </a:br>
            <a:r>
              <a:rPr lang="en-GB" sz="3600" b="1" kern="0">
                <a:solidFill>
                  <a:srgbClr val="1F497D"/>
                </a:solidFill>
                <a:latin typeface="Arial" pitchFamily="34" charset="0"/>
              </a:rPr>
              <a:t>National Progression Awards (NPAs) in Science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3600" b="1" kern="0">
                <a:solidFill>
                  <a:srgbClr val="1F497D"/>
                </a:solidFill>
                <a:latin typeface="Arial" pitchFamily="34" charset="0"/>
              </a:rPr>
              <a:t>Internal Verification and</a:t>
            </a:r>
            <a:br>
              <a:rPr lang="en-GB" sz="3600" b="1" kern="0">
                <a:solidFill>
                  <a:srgbClr val="1F497D"/>
                </a:solidFill>
                <a:latin typeface="Arial" pitchFamily="34" charset="0"/>
              </a:rPr>
            </a:br>
            <a:r>
              <a:rPr lang="en-GB" sz="3600" b="1" kern="0">
                <a:solidFill>
                  <a:srgbClr val="1F497D"/>
                </a:solidFill>
                <a:latin typeface="Arial" pitchFamily="34" charset="0"/>
              </a:rPr>
              <a:t>Standardisation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GB" sz="3600" b="1" kern="0">
              <a:solidFill>
                <a:srgbClr val="1F497D"/>
              </a:solidFill>
              <a:latin typeface="Arial" pitchFamily="34" charset="0"/>
            </a:endParaRPr>
          </a:p>
        </p:txBody>
      </p:sp>
      <p:pic>
        <p:nvPicPr>
          <p:cNvPr id="2" name="Slide 2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272716" y="4401403"/>
            <a:ext cx="609600" cy="6096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10000"/>
    </mc:Choice>
    <mc:Fallback>
      <p:transition spd="slow" advClick="0" advTm="10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2369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A39A8E10-B256-402A-B6E2-0285CA27BD45}"/>
              </a:ext>
            </a:extLst>
          </p:cNvPr>
          <p:cNvSpPr txBox="1"/>
          <p:nvPr/>
        </p:nvSpPr>
        <p:spPr>
          <a:xfrm>
            <a:off x="639763" y="307975"/>
            <a:ext cx="7316787" cy="120032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3600" b="1" kern="0" dirty="0">
                <a:solidFill>
                  <a:schemeClr val="tx2"/>
                </a:solidFill>
                <a:latin typeface="Arial" pitchFamily="34" charset="0"/>
              </a:rPr>
              <a:t>National Progression Awards in Science</a:t>
            </a:r>
            <a:endParaRPr lang="en-US" sz="3600" b="1" kern="0" dirty="0">
              <a:solidFill>
                <a:schemeClr val="tx2"/>
              </a:solidFill>
              <a:latin typeface="Arial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730532E-46C4-45D7-A717-CECDB3FAE80B}"/>
              </a:ext>
            </a:extLst>
          </p:cNvPr>
          <p:cNvSpPr txBox="1"/>
          <p:nvPr/>
        </p:nvSpPr>
        <p:spPr>
          <a:xfrm>
            <a:off x="639763" y="1589685"/>
            <a:ext cx="7556500" cy="223445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US" sz="2400" kern="0" dirty="0">
                <a:solidFill>
                  <a:srgbClr val="1F497D"/>
                </a:solidFill>
                <a:latin typeface="Arial"/>
              </a:rPr>
              <a:t>Science and Health at SCQF level 4</a:t>
            </a: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US" sz="2400" kern="0" dirty="0">
                <a:solidFill>
                  <a:srgbClr val="1F497D"/>
                </a:solidFill>
                <a:latin typeface="Arial"/>
              </a:rPr>
              <a:t>Science and Technology at SCQF level 4</a:t>
            </a: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US" sz="2400" kern="0" dirty="0">
                <a:solidFill>
                  <a:srgbClr val="1F497D"/>
                </a:solidFill>
                <a:latin typeface="Arial"/>
              </a:rPr>
              <a:t>Applied Sciences at SCQF level 5</a:t>
            </a: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US" sz="2400" kern="0" dirty="0">
                <a:solidFill>
                  <a:srgbClr val="1F497D"/>
                </a:solidFill>
                <a:latin typeface="Arial"/>
              </a:rPr>
              <a:t>Scientific Technologies at SCQF level 6</a:t>
            </a: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US" sz="2400" kern="0" dirty="0">
                <a:solidFill>
                  <a:srgbClr val="1F497D"/>
                </a:solidFill>
                <a:latin typeface="Arial"/>
              </a:rPr>
              <a:t>Laboratory Science at SCQF level 6</a:t>
            </a:r>
          </a:p>
        </p:txBody>
      </p:sp>
      <p:pic>
        <p:nvPicPr>
          <p:cNvPr id="3" name="List of NPAs">
            <a:hlinkClick r:id="" action="ppaction://media"/>
            <a:extLst>
              <a:ext uri="{FF2B5EF4-FFF2-40B4-BE49-F238E27FC236}">
                <a16:creationId xmlns:a16="http://schemas.microsoft.com/office/drawing/2014/main" id="{6544B85E-509C-A6F0-A8B0-90F441076619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92741" y="4386882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24268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5870"/>
    </mc:Choice>
    <mc:Fallback xmlns="">
      <p:transition spd="slow" advClick="0" advTm="1587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2749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A39A8E10-B256-402A-B6E2-0285CA27BD45}"/>
              </a:ext>
            </a:extLst>
          </p:cNvPr>
          <p:cNvSpPr txBox="1"/>
          <p:nvPr/>
        </p:nvSpPr>
        <p:spPr>
          <a:xfrm>
            <a:off x="639763" y="307975"/>
            <a:ext cx="7316787" cy="6461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3600" b="1" kern="0">
                <a:solidFill>
                  <a:schemeClr val="tx2"/>
                </a:solidFill>
                <a:latin typeface="Arial" pitchFamily="34" charset="0"/>
              </a:rPr>
              <a:t>What this presentation covers</a:t>
            </a:r>
            <a:endParaRPr lang="en-US" sz="3600" b="1" kern="0">
              <a:solidFill>
                <a:schemeClr val="tx2"/>
              </a:solidFill>
              <a:latin typeface="Arial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730532E-46C4-45D7-A717-CECDB3FAE80B}"/>
              </a:ext>
            </a:extLst>
          </p:cNvPr>
          <p:cNvSpPr txBox="1"/>
          <p:nvPr/>
        </p:nvSpPr>
        <p:spPr>
          <a:xfrm>
            <a:off x="639763" y="1146340"/>
            <a:ext cx="7556500" cy="216059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US" sz="2400" kern="0">
                <a:solidFill>
                  <a:srgbClr val="1F497D"/>
                </a:solidFill>
                <a:latin typeface="Arial"/>
              </a:rPr>
              <a:t>What is internal verification?</a:t>
            </a: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US" sz="2400" kern="0">
                <a:solidFill>
                  <a:srgbClr val="1F497D"/>
                </a:solidFill>
                <a:latin typeface="Arial"/>
              </a:rPr>
              <a:t>What is </a:t>
            </a:r>
            <a:r>
              <a:rPr lang="en-US" sz="2400" kern="0" err="1">
                <a:solidFill>
                  <a:srgbClr val="1F497D"/>
                </a:solidFill>
                <a:latin typeface="Arial"/>
              </a:rPr>
              <a:t>standardisation</a:t>
            </a:r>
            <a:r>
              <a:rPr lang="en-US" sz="2400" kern="0">
                <a:solidFill>
                  <a:srgbClr val="1F497D"/>
                </a:solidFill>
                <a:latin typeface="Arial"/>
              </a:rPr>
              <a:t>?</a:t>
            </a: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US" sz="2400" kern="0">
                <a:solidFill>
                  <a:srgbClr val="1F497D"/>
                </a:solidFill>
                <a:latin typeface="Arial"/>
              </a:rPr>
              <a:t>How should centres conduct internal verification and standardisation?</a:t>
            </a: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US" sz="2400" kern="0">
                <a:solidFill>
                  <a:srgbClr val="1F497D"/>
                </a:solidFill>
                <a:latin typeface="Arial"/>
              </a:rPr>
              <a:t>How should this information be recorded?</a:t>
            </a:r>
          </a:p>
        </p:txBody>
      </p:sp>
      <p:pic>
        <p:nvPicPr>
          <p:cNvPr id="2" name="Slide 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334963" y="4372476"/>
            <a:ext cx="609600" cy="6096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5870"/>
    </mc:Choice>
    <mc:Fallback xmlns="">
      <p:transition spd="slow" advClick="0" advTm="1587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5862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A39A8E10-B256-402A-B6E2-0285CA27BD45}"/>
              </a:ext>
            </a:extLst>
          </p:cNvPr>
          <p:cNvSpPr txBox="1"/>
          <p:nvPr/>
        </p:nvSpPr>
        <p:spPr>
          <a:xfrm>
            <a:off x="639763" y="347954"/>
            <a:ext cx="8215479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3600" b="1" kern="0">
                <a:solidFill>
                  <a:schemeClr val="tx2"/>
                </a:solidFill>
                <a:latin typeface="Arial" pitchFamily="34" charset="0"/>
              </a:rPr>
              <a:t>What is internal verification?</a:t>
            </a:r>
            <a:endParaRPr lang="en-US" sz="3600" b="1" kern="0">
              <a:solidFill>
                <a:schemeClr val="tx2"/>
              </a:solidFill>
              <a:latin typeface="Arial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730532E-46C4-45D7-A717-CECDB3FAE80B}"/>
              </a:ext>
            </a:extLst>
          </p:cNvPr>
          <p:cNvSpPr txBox="1"/>
          <p:nvPr/>
        </p:nvSpPr>
        <p:spPr>
          <a:xfrm>
            <a:off x="639763" y="1097590"/>
            <a:ext cx="8010942" cy="2086725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 lvl="0" defTabSz="914400" eaLnBrk="1" hangingPunct="1">
              <a:spcBef>
                <a:spcPct val="20000"/>
              </a:spcBef>
              <a:defRPr/>
            </a:pPr>
            <a:r>
              <a:rPr lang="en-US" sz="2400" kern="0">
                <a:solidFill>
                  <a:srgbClr val="1F497D"/>
                </a:solidFill>
                <a:latin typeface="Arial"/>
              </a:rPr>
              <a:t>This process is to ensure that:</a:t>
            </a:r>
          </a:p>
          <a:p>
            <a:pPr marL="342900" lvl="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US" sz="2400" kern="0">
                <a:solidFill>
                  <a:srgbClr val="1F497D"/>
                </a:solidFill>
                <a:latin typeface="Arial"/>
              </a:rPr>
              <a:t>Assessment materials meet the requirements of the unit in question.</a:t>
            </a:r>
          </a:p>
          <a:p>
            <a:pPr marL="342900" lvl="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US" sz="2400" kern="0">
                <a:solidFill>
                  <a:srgbClr val="1F497D"/>
                </a:solidFill>
                <a:latin typeface="Arial"/>
              </a:rPr>
              <a:t>Assessors’ marking is consistent, fair and in line with the national standards required.</a:t>
            </a:r>
          </a:p>
        </p:txBody>
      </p:sp>
      <p:pic>
        <p:nvPicPr>
          <p:cNvPr id="2" name="Slide 4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64431" y="4372477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31235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8130"/>
    </mc:Choice>
    <mc:Fallback xmlns="">
      <p:transition spd="slow" advClick="0" advTm="3813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812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A39A8E10-B256-402A-B6E2-0285CA27BD45}"/>
              </a:ext>
            </a:extLst>
          </p:cNvPr>
          <p:cNvSpPr txBox="1"/>
          <p:nvPr/>
        </p:nvSpPr>
        <p:spPr>
          <a:xfrm>
            <a:off x="639763" y="347954"/>
            <a:ext cx="8215479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3600" b="1" kern="0">
                <a:solidFill>
                  <a:schemeClr val="tx2"/>
                </a:solidFill>
                <a:latin typeface="Arial" pitchFamily="34" charset="0"/>
              </a:rPr>
              <a:t>What is internal verification?</a:t>
            </a:r>
            <a:endParaRPr lang="en-US" sz="3600" b="1" kern="0">
              <a:solidFill>
                <a:schemeClr val="tx2"/>
              </a:solidFill>
              <a:latin typeface="Arial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730532E-46C4-45D7-A717-CECDB3FAE80B}"/>
              </a:ext>
            </a:extLst>
          </p:cNvPr>
          <p:cNvSpPr txBox="1"/>
          <p:nvPr/>
        </p:nvSpPr>
        <p:spPr>
          <a:xfrm>
            <a:off x="639763" y="1050271"/>
            <a:ext cx="8010942" cy="2769989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 lvl="0" defTabSz="914400" eaLnBrk="1" hangingPunct="1">
              <a:spcBef>
                <a:spcPct val="20000"/>
              </a:spcBef>
              <a:defRPr/>
            </a:pPr>
            <a:r>
              <a:rPr lang="en-US" sz="2400" kern="0">
                <a:solidFill>
                  <a:srgbClr val="1F497D"/>
                </a:solidFill>
                <a:latin typeface="Arial"/>
              </a:rPr>
              <a:t>An internal verifier should be someone who has knowledge and understanding of the unit.</a:t>
            </a:r>
          </a:p>
          <a:p>
            <a:pPr lvl="0" defTabSz="914400" eaLnBrk="1" hangingPunct="1">
              <a:spcBef>
                <a:spcPct val="20000"/>
              </a:spcBef>
              <a:defRPr/>
            </a:pPr>
            <a:endParaRPr lang="en-US" sz="900" kern="0">
              <a:solidFill>
                <a:srgbClr val="1F497D"/>
              </a:solidFill>
              <a:latin typeface="Arial"/>
            </a:endParaRPr>
          </a:p>
          <a:p>
            <a:pPr defTabSz="914400" eaLnBrk="1" hangingPunct="1">
              <a:spcBef>
                <a:spcPct val="20000"/>
              </a:spcBef>
              <a:defRPr/>
            </a:pPr>
            <a:r>
              <a:rPr lang="en-US" sz="2400" kern="0">
                <a:solidFill>
                  <a:srgbClr val="1F497D"/>
                </a:solidFill>
                <a:latin typeface="Arial"/>
              </a:rPr>
              <a:t>They will conduct internal verification:</a:t>
            </a:r>
            <a:endParaRPr lang="en-US" sz="2400" kern="0">
              <a:solidFill>
                <a:srgbClr val="1F497D"/>
              </a:solidFill>
              <a:latin typeface="Arial"/>
              <a:cs typeface="Arial"/>
            </a:endParaRPr>
          </a:p>
          <a:p>
            <a:pPr marL="342900" lvl="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US" sz="2400" kern="0">
                <a:solidFill>
                  <a:srgbClr val="1F497D"/>
                </a:solidFill>
                <a:latin typeface="Arial"/>
              </a:rPr>
              <a:t>before delivery (checking of assessment materials)</a:t>
            </a:r>
          </a:p>
          <a:p>
            <a:pPr marL="342900" lvl="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US" sz="2400" kern="0">
                <a:solidFill>
                  <a:srgbClr val="1F497D"/>
                </a:solidFill>
                <a:latin typeface="Arial"/>
              </a:rPr>
              <a:t>during delivery (checking marking)</a:t>
            </a:r>
          </a:p>
          <a:p>
            <a:pPr marL="342900" lvl="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US" sz="2400" kern="0">
                <a:solidFill>
                  <a:srgbClr val="1F497D"/>
                </a:solidFill>
                <a:latin typeface="Arial"/>
              </a:rPr>
              <a:t>after delivery (checking marking)</a:t>
            </a:r>
          </a:p>
        </p:txBody>
      </p:sp>
      <p:pic>
        <p:nvPicPr>
          <p:cNvPr id="2" name="Slide 5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334963" y="4384508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52938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5840"/>
    </mc:Choice>
    <mc:Fallback xmlns="">
      <p:transition spd="slow" advClick="0" advTm="1584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5829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A39A8E10-B256-402A-B6E2-0285CA27BD45}"/>
              </a:ext>
            </a:extLst>
          </p:cNvPr>
          <p:cNvSpPr txBox="1"/>
          <p:nvPr/>
        </p:nvSpPr>
        <p:spPr>
          <a:xfrm>
            <a:off x="639763" y="341310"/>
            <a:ext cx="8215479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3600" b="1" kern="0">
                <a:solidFill>
                  <a:schemeClr val="tx2"/>
                </a:solidFill>
                <a:latin typeface="Arial" pitchFamily="34" charset="0"/>
              </a:rPr>
              <a:t>What is standardisation?</a:t>
            </a:r>
            <a:endParaRPr lang="en-US" sz="3600" b="1" kern="0">
              <a:solidFill>
                <a:schemeClr val="tx2"/>
              </a:solidFill>
              <a:latin typeface="Arial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730532E-46C4-45D7-A717-CECDB3FAE80B}"/>
              </a:ext>
            </a:extLst>
          </p:cNvPr>
          <p:cNvSpPr txBox="1"/>
          <p:nvPr/>
        </p:nvSpPr>
        <p:spPr>
          <a:xfrm>
            <a:off x="639763" y="987641"/>
            <a:ext cx="8010942" cy="32685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defTabSz="914400" eaLnBrk="1" hangingPunct="1">
              <a:spcBef>
                <a:spcPct val="20000"/>
              </a:spcBef>
              <a:defRPr/>
            </a:pPr>
            <a:r>
              <a:rPr lang="en-US" sz="2400" kern="0">
                <a:solidFill>
                  <a:srgbClr val="1F497D"/>
                </a:solidFill>
                <a:latin typeface="Arial"/>
              </a:rPr>
              <a:t>An ongoing process that is led by the internal verifier and helps to ensure that:</a:t>
            </a:r>
            <a:endParaRPr lang="en-US" sz="1600" kern="0">
              <a:solidFill>
                <a:srgbClr val="1F497D"/>
              </a:solidFill>
              <a:latin typeface="Arial"/>
            </a:endParaRPr>
          </a:p>
          <a:p>
            <a:pPr marL="342900" lvl="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US" sz="2400" kern="0">
                <a:solidFill>
                  <a:srgbClr val="1F497D"/>
                </a:solidFill>
                <a:latin typeface="Arial"/>
              </a:rPr>
              <a:t>Delivery of the unit is consistent across all assessors, and they have the necessary assessment materials.</a:t>
            </a:r>
          </a:p>
          <a:p>
            <a:pPr marL="342900" lvl="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US" sz="2400" kern="0">
                <a:solidFill>
                  <a:srgbClr val="1F497D"/>
                </a:solidFill>
                <a:latin typeface="Arial"/>
              </a:rPr>
              <a:t>Marking of candidates’ work is consistent across all assessors.</a:t>
            </a:r>
          </a:p>
          <a:p>
            <a:pPr marL="342900" lvl="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US" sz="2400" kern="0">
                <a:solidFill>
                  <a:srgbClr val="1F497D"/>
                </a:solidFill>
                <a:latin typeface="Arial"/>
              </a:rPr>
              <a:t>Assessors’ decisions are reliable and in line </a:t>
            </a:r>
            <a:br>
              <a:rPr lang="en-US" sz="2400" kern="0">
                <a:solidFill>
                  <a:srgbClr val="1F497D"/>
                </a:solidFill>
                <a:latin typeface="Arial"/>
              </a:rPr>
            </a:br>
            <a:r>
              <a:rPr lang="en-US" sz="2400" kern="0">
                <a:solidFill>
                  <a:srgbClr val="1F497D"/>
                </a:solidFill>
                <a:latin typeface="Arial"/>
              </a:rPr>
              <a:t>with the national standards.</a:t>
            </a:r>
          </a:p>
        </p:txBody>
      </p:sp>
      <p:pic>
        <p:nvPicPr>
          <p:cNvPr id="2" name="Slide 6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334963" y="4292959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03075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68020"/>
    </mc:Choice>
    <mc:Fallback xmlns="">
      <p:transition spd="slow" advClick="0" advTm="6802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8014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A39A8E10-B256-402A-B6E2-0285CA27BD45}"/>
              </a:ext>
            </a:extLst>
          </p:cNvPr>
          <p:cNvSpPr txBox="1"/>
          <p:nvPr/>
        </p:nvSpPr>
        <p:spPr>
          <a:xfrm>
            <a:off x="514501" y="272797"/>
            <a:ext cx="8215479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3200" b="1" kern="0">
                <a:solidFill>
                  <a:schemeClr val="tx2"/>
                </a:solidFill>
                <a:latin typeface="Arial" pitchFamily="34" charset="0"/>
              </a:rPr>
              <a:t>Standardisation and internal verification </a:t>
            </a:r>
            <a:br>
              <a:rPr lang="en-GB" sz="3200" b="1" kern="0">
                <a:solidFill>
                  <a:schemeClr val="tx2"/>
                </a:solidFill>
                <a:latin typeface="Arial" pitchFamily="34" charset="0"/>
              </a:rPr>
            </a:br>
            <a:r>
              <a:rPr lang="en-GB" sz="3200" b="1" kern="0">
                <a:solidFill>
                  <a:schemeClr val="tx2"/>
                </a:solidFill>
                <a:latin typeface="Arial" pitchFamily="34" charset="0"/>
              </a:rPr>
              <a:t>are linked</a:t>
            </a:r>
            <a:endParaRPr lang="en-US" sz="3200" b="1" kern="0">
              <a:solidFill>
                <a:schemeClr val="tx2"/>
              </a:solidFill>
              <a:latin typeface="Arial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730532E-46C4-45D7-A717-CECDB3FAE80B}"/>
              </a:ext>
            </a:extLst>
          </p:cNvPr>
          <p:cNvSpPr txBox="1"/>
          <p:nvPr/>
        </p:nvSpPr>
        <p:spPr>
          <a:xfrm>
            <a:off x="514500" y="1558652"/>
            <a:ext cx="8215479" cy="250530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defTabSz="914400" eaLnBrk="1" hangingPunct="1">
              <a:spcBef>
                <a:spcPct val="20000"/>
              </a:spcBef>
              <a:defRPr/>
            </a:pPr>
            <a:r>
              <a:rPr lang="en-US" sz="2800" kern="0">
                <a:solidFill>
                  <a:srgbClr val="1F497D"/>
                </a:solidFill>
                <a:latin typeface="Arial"/>
              </a:rPr>
              <a:t>It is crucial that these processes are carried out and recorded:</a:t>
            </a:r>
          </a:p>
          <a:p>
            <a:pPr marL="342900" lvl="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US" sz="2800" kern="0">
                <a:solidFill>
                  <a:srgbClr val="1F497D"/>
                </a:solidFill>
                <a:latin typeface="Arial"/>
              </a:rPr>
              <a:t>each academic year</a:t>
            </a:r>
          </a:p>
          <a:p>
            <a:pPr marL="342900" lvl="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US" sz="2800" kern="0">
                <a:solidFill>
                  <a:srgbClr val="1F497D"/>
                </a:solidFill>
                <a:latin typeface="Arial"/>
              </a:rPr>
              <a:t>for each unit</a:t>
            </a:r>
          </a:p>
          <a:p>
            <a:pPr marL="342900" lvl="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US" sz="2800" kern="0">
                <a:solidFill>
                  <a:srgbClr val="1F497D"/>
                </a:solidFill>
                <a:latin typeface="Arial"/>
              </a:rPr>
              <a:t>involving all assessors</a:t>
            </a:r>
          </a:p>
        </p:txBody>
      </p:sp>
      <p:pic>
        <p:nvPicPr>
          <p:cNvPr id="2" name="Slide 7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209700" y="4067259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68422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490"/>
    </mc:Choice>
    <mc:Fallback xmlns="">
      <p:transition spd="slow" advClick="0" advTm="3049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048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A39A8E10-B256-402A-B6E2-0285CA27BD45}"/>
              </a:ext>
            </a:extLst>
          </p:cNvPr>
          <p:cNvSpPr txBox="1"/>
          <p:nvPr/>
        </p:nvSpPr>
        <p:spPr>
          <a:xfrm>
            <a:off x="514501" y="148106"/>
            <a:ext cx="8215479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3200" b="1" kern="0">
                <a:solidFill>
                  <a:schemeClr val="tx2"/>
                </a:solidFill>
                <a:latin typeface="Arial" pitchFamily="34" charset="0"/>
              </a:rPr>
              <a:t>Standardisation and internal verification </a:t>
            </a:r>
            <a:br>
              <a:rPr lang="en-GB" sz="3200" b="1" kern="0">
                <a:solidFill>
                  <a:schemeClr val="tx2"/>
                </a:solidFill>
                <a:latin typeface="Arial" pitchFamily="34" charset="0"/>
              </a:rPr>
            </a:br>
            <a:r>
              <a:rPr lang="en-GB" sz="3200" b="1" kern="0">
                <a:solidFill>
                  <a:schemeClr val="tx2"/>
                </a:solidFill>
                <a:latin typeface="Arial" pitchFamily="34" charset="0"/>
              </a:rPr>
              <a:t>are linked</a:t>
            </a:r>
            <a:endParaRPr lang="en-US" sz="3200" b="1" kern="0">
              <a:solidFill>
                <a:schemeClr val="tx2"/>
              </a:solidFill>
              <a:latin typeface="Arial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730532E-46C4-45D7-A717-CECDB3FAE80B}"/>
              </a:ext>
            </a:extLst>
          </p:cNvPr>
          <p:cNvSpPr txBox="1"/>
          <p:nvPr/>
        </p:nvSpPr>
        <p:spPr>
          <a:xfrm>
            <a:off x="514502" y="1224384"/>
            <a:ext cx="8442462" cy="29238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defTabSz="914400" eaLnBrk="1" hangingPunct="1">
              <a:spcBef>
                <a:spcPct val="20000"/>
              </a:spcBef>
              <a:defRPr/>
            </a:pPr>
            <a:r>
              <a:rPr lang="en-US" sz="2000" kern="0" dirty="0">
                <a:solidFill>
                  <a:srgbClr val="1F497D"/>
                </a:solidFill>
                <a:latin typeface="Arial"/>
              </a:rPr>
              <a:t>There is full guidance on these processes provided on the SQA website:</a:t>
            </a:r>
          </a:p>
          <a:p>
            <a:pPr lvl="0" defTabSz="914400" eaLnBrk="1" hangingPunct="1">
              <a:spcBef>
                <a:spcPct val="20000"/>
              </a:spcBef>
              <a:defRPr/>
            </a:pPr>
            <a:endParaRPr lang="en-US" sz="2000" kern="0" dirty="0">
              <a:solidFill>
                <a:srgbClr val="1F497D"/>
              </a:solidFill>
              <a:latin typeface="Arial"/>
            </a:endParaRPr>
          </a:p>
          <a:p>
            <a:pPr lvl="0" defTabSz="914400" eaLnBrk="1" hangingPunct="1">
              <a:spcBef>
                <a:spcPct val="20000"/>
              </a:spcBef>
              <a:defRPr/>
            </a:pPr>
            <a:r>
              <a:rPr lang="en-US" sz="2000" i="1" kern="0" dirty="0">
                <a:solidFill>
                  <a:srgbClr val="1F497D"/>
                </a:solidFill>
                <a:latin typeface="Arial"/>
              </a:rPr>
              <a:t>Internal Verification Toolkit</a:t>
            </a:r>
            <a:r>
              <a:rPr lang="en-US" sz="2000" kern="0" dirty="0">
                <a:solidFill>
                  <a:srgbClr val="1F497D"/>
                </a:solidFill>
                <a:latin typeface="Arial"/>
              </a:rPr>
              <a:t>: </a:t>
            </a:r>
            <a:r>
              <a:rPr lang="en-US" sz="2000" kern="0" dirty="0">
                <a:solidFill>
                  <a:srgbClr val="1F497D"/>
                </a:solidFill>
                <a:latin typeface="Arial"/>
                <a:hlinkClick r:id="rId4"/>
              </a:rPr>
              <a:t>https://www.sqa.org.uk/sqa/74670.html</a:t>
            </a:r>
            <a:endParaRPr lang="en-US" sz="2000" kern="0" dirty="0">
              <a:solidFill>
                <a:srgbClr val="1F497D"/>
              </a:solidFill>
              <a:latin typeface="Arial"/>
            </a:endParaRPr>
          </a:p>
          <a:p>
            <a:pPr lvl="0" defTabSz="914400" eaLnBrk="1" hangingPunct="1">
              <a:spcBef>
                <a:spcPct val="20000"/>
              </a:spcBef>
              <a:defRPr/>
            </a:pPr>
            <a:endParaRPr lang="en-US" sz="2000" kern="0" dirty="0">
              <a:solidFill>
                <a:srgbClr val="1F497D"/>
              </a:solidFill>
              <a:latin typeface="Arial"/>
            </a:endParaRPr>
          </a:p>
          <a:p>
            <a:pPr lvl="0" defTabSz="914400" eaLnBrk="1" hangingPunct="1">
              <a:spcBef>
                <a:spcPct val="20000"/>
              </a:spcBef>
              <a:defRPr/>
            </a:pPr>
            <a:r>
              <a:rPr lang="en-US" sz="2000" i="1" kern="0" dirty="0">
                <a:solidFill>
                  <a:srgbClr val="1F497D"/>
                </a:solidFill>
                <a:latin typeface="Arial"/>
              </a:rPr>
              <a:t>Internal verification: a guide for </a:t>
            </a:r>
            <a:r>
              <a:rPr lang="en-US" sz="2000" i="1" kern="0" dirty="0" err="1">
                <a:solidFill>
                  <a:srgbClr val="1F497D"/>
                </a:solidFill>
                <a:latin typeface="Arial"/>
              </a:rPr>
              <a:t>centres</a:t>
            </a:r>
            <a:r>
              <a:rPr lang="en-US" sz="2000" kern="0" dirty="0">
                <a:solidFill>
                  <a:srgbClr val="1F497D"/>
                </a:solidFill>
                <a:latin typeface="Arial"/>
              </a:rPr>
              <a:t>: </a:t>
            </a:r>
            <a:r>
              <a:rPr lang="en-US" sz="2000" kern="0" dirty="0">
                <a:solidFill>
                  <a:srgbClr val="1F497D"/>
                </a:solidFill>
                <a:latin typeface="Arial"/>
                <a:hlinkClick r:id="rId5"/>
              </a:rPr>
              <a:t>https://www.sqa.org.uk/sqa</a:t>
            </a:r>
            <a:br>
              <a:rPr lang="en-US" sz="2000" kern="0" dirty="0">
                <a:solidFill>
                  <a:srgbClr val="1F497D"/>
                </a:solidFill>
                <a:latin typeface="Arial"/>
                <a:hlinkClick r:id="rId5"/>
              </a:rPr>
            </a:br>
            <a:r>
              <a:rPr lang="en-US" sz="2000" kern="0" dirty="0">
                <a:solidFill>
                  <a:srgbClr val="1F497D"/>
                </a:solidFill>
                <a:latin typeface="Arial"/>
                <a:hlinkClick r:id="rId5"/>
              </a:rPr>
              <a:t>/</a:t>
            </a:r>
            <a:r>
              <a:rPr lang="en-US" sz="2000" kern="0" dirty="0" err="1">
                <a:solidFill>
                  <a:srgbClr val="1F497D"/>
                </a:solidFill>
                <a:latin typeface="Arial"/>
                <a:hlinkClick r:id="rId5"/>
              </a:rPr>
              <a:t>files_ccc</a:t>
            </a:r>
            <a:r>
              <a:rPr lang="en-US" sz="2000" kern="0" dirty="0">
                <a:solidFill>
                  <a:srgbClr val="1F497D"/>
                </a:solidFill>
                <a:latin typeface="Arial"/>
                <a:hlinkClick r:id="rId5"/>
              </a:rPr>
              <a:t>/InternalVerificationGuideforCentres.pdf</a:t>
            </a:r>
            <a:r>
              <a:rPr lang="en-US" sz="2000" kern="0" dirty="0">
                <a:solidFill>
                  <a:srgbClr val="1F497D"/>
                </a:solidFill>
                <a:latin typeface="Arial"/>
              </a:rPr>
              <a:t> </a:t>
            </a:r>
          </a:p>
          <a:p>
            <a:pPr lvl="0" defTabSz="914400" eaLnBrk="1" hangingPunct="1">
              <a:spcBef>
                <a:spcPct val="20000"/>
              </a:spcBef>
              <a:defRPr/>
            </a:pPr>
            <a:endParaRPr lang="en-US" sz="2000" kern="0" dirty="0">
              <a:solidFill>
                <a:srgbClr val="1F497D"/>
              </a:solidFill>
              <a:latin typeface="Arial"/>
            </a:endParaRPr>
          </a:p>
          <a:p>
            <a:pPr lvl="0" defTabSz="914400" eaLnBrk="1" hangingPunct="1">
              <a:spcBef>
                <a:spcPct val="20000"/>
              </a:spcBef>
              <a:defRPr/>
            </a:pPr>
            <a:r>
              <a:rPr lang="en-US" sz="2000" kern="0" dirty="0">
                <a:solidFill>
                  <a:srgbClr val="1F497D"/>
                </a:solidFill>
                <a:latin typeface="Arial"/>
              </a:rPr>
              <a:t>Or search ‘internal verification’ from the SQA homepage.</a:t>
            </a:r>
          </a:p>
        </p:txBody>
      </p:sp>
      <p:pic>
        <p:nvPicPr>
          <p:cNvPr id="2" name="Slide 8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209702" y="4456038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79060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200"/>
    </mc:Choice>
    <mc:Fallback xmlns="">
      <p:transition spd="slow" advClick="0" advTm="462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6188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1A8E57BDC0CE440ABFCF9ACC1154666" ma:contentTypeVersion="13" ma:contentTypeDescription="Create a new document." ma:contentTypeScope="" ma:versionID="78a0c5b55217452a6d008c87c89860a3">
  <xsd:schema xmlns:xsd="http://www.w3.org/2001/XMLSchema" xmlns:xs="http://www.w3.org/2001/XMLSchema" xmlns:p="http://schemas.microsoft.com/office/2006/metadata/properties" xmlns:ns2="0869ae3a-faed-4867-b9e5-9a71af5d6ea5" xmlns:ns3="d9af92bd-ad47-4613-ba9c-2c3d0ae4eefe" targetNamespace="http://schemas.microsoft.com/office/2006/metadata/properties" ma:root="true" ma:fieldsID="aa9ec6f9c6a08256aa126ea883696bdb" ns2:_="" ns3:_="">
    <xsd:import namespace="0869ae3a-faed-4867-b9e5-9a71af5d6ea5"/>
    <xsd:import namespace="d9af92bd-ad47-4613-ba9c-2c3d0ae4eef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LengthInSeconds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869ae3a-faed-4867-b9e5-9a71af5d6ea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3" nillable="true" ma:displayName="Length (seconds)" ma:internalName="MediaLengthInSeconds" ma:readOnly="true">
      <xsd:simpleType>
        <xsd:restriction base="dms:Unknown"/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lcf76f155ced4ddcb4097134ff3c332f" ma:index="19" nillable="true" ma:taxonomy="true" ma:internalName="lcf76f155ced4ddcb4097134ff3c332f" ma:taxonomyFieldName="MediaServiceImageTags" ma:displayName="Image Tags" ma:readOnly="false" ma:fieldId="{5cf76f15-5ced-4ddc-b409-7134ff3c332f}" ma:taxonomyMulti="true" ma:sspId="1b5105ad-fc01-4f04-9303-2d3857fdf29e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9af92bd-ad47-4613-ba9c-2c3d0ae4eefe" elementFormDefault="qualified">
    <xsd:import namespace="http://schemas.microsoft.com/office/2006/documentManagement/types"/>
    <xsd:import namespace="http://schemas.microsoft.com/office/infopath/2007/PartnerControls"/>
    <xsd:element name="TaxCatchAll" ma:index="20" nillable="true" ma:displayName="Taxonomy Catch All Column" ma:hidden="true" ma:list="{4d973b65-36c4-4113-9e36-972ee2ad82a2}" ma:internalName="TaxCatchAll" ma:showField="CatchAllData" ma:web="d9af92bd-ad47-4613-ba9c-2c3d0ae4eefe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0869ae3a-faed-4867-b9e5-9a71af5d6ea5">
      <Terms xmlns="http://schemas.microsoft.com/office/infopath/2007/PartnerControls"/>
    </lcf76f155ced4ddcb4097134ff3c332f>
    <TaxCatchAll xmlns="d9af92bd-ad47-4613-ba9c-2c3d0ae4eefe" xsi:nil="true"/>
  </documentManagement>
</p:properties>
</file>

<file path=customXml/itemProps1.xml><?xml version="1.0" encoding="utf-8"?>
<ds:datastoreItem xmlns:ds="http://schemas.openxmlformats.org/officeDocument/2006/customXml" ds:itemID="{73B3AAD3-651F-4DD5-9725-D166C195150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869ae3a-faed-4867-b9e5-9a71af5d6ea5"/>
    <ds:schemaRef ds:uri="d9af92bd-ad47-4613-ba9c-2c3d0ae4eef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49DE0243-E315-4B81-A00F-B1AA5A9CFE9E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16456705-72ED-4533-86BC-D840B7F7D397}">
  <ds:schemaRefs>
    <ds:schemaRef ds:uri="http://schemas.openxmlformats.org/package/2006/metadata/core-properties"/>
    <ds:schemaRef ds:uri="http://www.w3.org/XML/1998/namespace"/>
    <ds:schemaRef ds:uri="http://purl.org/dc/dcmitype/"/>
    <ds:schemaRef ds:uri="http://schemas.microsoft.com/office/2006/metadata/properties"/>
    <ds:schemaRef ds:uri="http://purl.org/dc/terms/"/>
    <ds:schemaRef ds:uri="http://schemas.microsoft.com/office/2006/documentManagement/types"/>
    <ds:schemaRef ds:uri="http://purl.org/dc/elements/1.1/"/>
    <ds:schemaRef ds:uri="http://schemas.microsoft.com/office/infopath/2007/PartnerControls"/>
    <ds:schemaRef ds:uri="d9af92bd-ad47-4613-ba9c-2c3d0ae4eefe"/>
    <ds:schemaRef ds:uri="0869ae3a-faed-4867-b9e5-9a71af5d6ea5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45</TotalTime>
  <Words>651</Words>
  <Application>Microsoft Office PowerPoint</Application>
  <PresentationFormat>On-screen Show (16:9)</PresentationFormat>
  <Paragraphs>78</Paragraphs>
  <Slides>17</Slides>
  <Notes>1</Notes>
  <HiddenSlides>0</HiddenSlides>
  <MMClips>16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1" baseType="lpstr">
      <vt:lpstr>Arial</vt:lpstr>
      <vt:lpstr>Calibri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Nick Lang</dc:creator>
  <cp:lastModifiedBy>Gillian Lawson</cp:lastModifiedBy>
  <cp:revision>7</cp:revision>
  <dcterms:created xsi:type="dcterms:W3CDTF">2018-07-26T07:39:47Z</dcterms:created>
  <dcterms:modified xsi:type="dcterms:W3CDTF">2023-04-25T13:14:13Z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0x01010011A8E57BDC0CE440ABFCF9ACC1154666</vt:lpwstr>
  </property>
  <property fmtid="{D5CDD505-2E9C-101B-9397-08002B2CF9AE}" pid="3" name="MediaServiceImageTags">
    <vt:lpwstr/>
  </property>
</Properties>
</file>