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97" r:id="rId5"/>
    <p:sldId id="293" r:id="rId6"/>
    <p:sldId id="315" r:id="rId7"/>
    <p:sldId id="266" r:id="rId8"/>
    <p:sldId id="298" r:id="rId9"/>
    <p:sldId id="299" r:id="rId10"/>
    <p:sldId id="306" r:id="rId11"/>
    <p:sldId id="308" r:id="rId12"/>
    <p:sldId id="291" r:id="rId13"/>
    <p:sldId id="309" r:id="rId14"/>
    <p:sldId id="313" r:id="rId15"/>
    <p:sldId id="310" r:id="rId16"/>
    <p:sldId id="311" r:id="rId17"/>
    <p:sldId id="307" r:id="rId18"/>
    <p:sldId id="312" r:id="rId19"/>
    <p:sldId id="292" r:id="rId20"/>
    <p:sldId id="314" r:id="rId21"/>
    <p:sldId id="270" r:id="rId22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llian Lawson" userId="56ad57e6-a843-43d8-8eb8-5fbe6bfc29c3" providerId="ADAL" clId="{1804A1B7-920C-499A-9984-9872D1C3EF14}"/>
    <pc:docChg chg="undo custSel delSld modSld sldOrd">
      <pc:chgData name="Gillian Lawson" userId="56ad57e6-a843-43d8-8eb8-5fbe6bfc29c3" providerId="ADAL" clId="{1804A1B7-920C-499A-9984-9872D1C3EF14}" dt="2023-05-02T13:30:15.106" v="932" actId="20577"/>
      <pc:docMkLst>
        <pc:docMk/>
      </pc:docMkLst>
      <pc:sldChg chg="modSp mod modTransition">
        <pc:chgData name="Gillian Lawson" userId="56ad57e6-a843-43d8-8eb8-5fbe6bfc29c3" providerId="ADAL" clId="{1804A1B7-920C-499A-9984-9872D1C3EF14}" dt="2023-05-02T12:10:42.048" v="396"/>
        <pc:sldMkLst>
          <pc:docMk/>
          <pc:sldMk cId="0" sldId="266"/>
        </pc:sldMkLst>
        <pc:spChg chg="mod">
          <ac:chgData name="Gillian Lawson" userId="56ad57e6-a843-43d8-8eb8-5fbe6bfc29c3" providerId="ADAL" clId="{1804A1B7-920C-499A-9984-9872D1C3EF14}" dt="2023-04-26T12:39:08.955" v="199" actId="1076"/>
          <ac:spMkLst>
            <pc:docMk/>
            <pc:sldMk cId="0" sldId="266"/>
            <ac:spMk id="7" creationId="{A39A8E10-B256-402A-B6E2-0285CA27BD45}"/>
          </ac:spMkLst>
        </pc:spChg>
        <pc:spChg chg="mod">
          <ac:chgData name="Gillian Lawson" userId="56ad57e6-a843-43d8-8eb8-5fbe6bfc29c3" providerId="ADAL" clId="{1804A1B7-920C-499A-9984-9872D1C3EF14}" dt="2023-04-27T08:40:46.081" v="249" actId="20577"/>
          <ac:spMkLst>
            <pc:docMk/>
            <pc:sldMk cId="0" sldId="266"/>
            <ac:spMk id="8" creationId="{B730532E-46C4-45D7-A717-CECDB3FAE80B}"/>
          </ac:spMkLst>
        </pc:spChg>
      </pc:sldChg>
      <pc:sldChg chg="modSp modTransition modAnim">
        <pc:chgData name="Gillian Lawson" userId="56ad57e6-a843-43d8-8eb8-5fbe6bfc29c3" providerId="ADAL" clId="{1804A1B7-920C-499A-9984-9872D1C3EF14}" dt="2023-05-02T12:24:03.303" v="451"/>
        <pc:sldMkLst>
          <pc:docMk/>
          <pc:sldMk cId="1558181835" sldId="291"/>
        </pc:sldMkLst>
        <pc:spChg chg="mod">
          <ac:chgData name="Gillian Lawson" userId="56ad57e6-a843-43d8-8eb8-5fbe6bfc29c3" providerId="ADAL" clId="{1804A1B7-920C-499A-9984-9872D1C3EF14}" dt="2023-04-27T08:43:01.831" v="263" actId="20577"/>
          <ac:spMkLst>
            <pc:docMk/>
            <pc:sldMk cId="1558181835" sldId="291"/>
            <ac:spMk id="8" creationId="{B730532E-46C4-45D7-A717-CECDB3FAE80B}"/>
          </ac:spMkLst>
        </pc:spChg>
      </pc:sldChg>
      <pc:sldChg chg="modSp mod modTransition modAnim">
        <pc:chgData name="Gillian Lawson" userId="56ad57e6-a843-43d8-8eb8-5fbe6bfc29c3" providerId="ADAL" clId="{1804A1B7-920C-499A-9984-9872D1C3EF14}" dt="2023-05-02T12:24:40.539" v="459"/>
        <pc:sldMkLst>
          <pc:docMk/>
          <pc:sldMk cId="1662621852" sldId="292"/>
        </pc:sldMkLst>
        <pc:spChg chg="mod">
          <ac:chgData name="Gillian Lawson" userId="56ad57e6-a843-43d8-8eb8-5fbe6bfc29c3" providerId="ADAL" clId="{1804A1B7-920C-499A-9984-9872D1C3EF14}" dt="2023-04-26T12:42:35.172" v="213" actId="20577"/>
          <ac:spMkLst>
            <pc:docMk/>
            <pc:sldMk cId="1662621852" sldId="292"/>
            <ac:spMk id="8" creationId="{B730532E-46C4-45D7-A717-CECDB3FAE80B}"/>
          </ac:spMkLst>
        </pc:spChg>
      </pc:sldChg>
      <pc:sldChg chg="modSp mod ord modTransition">
        <pc:chgData name="Gillian Lawson" userId="56ad57e6-a843-43d8-8eb8-5fbe6bfc29c3" providerId="ADAL" clId="{1804A1B7-920C-499A-9984-9872D1C3EF14}" dt="2023-05-02T12:10:25.973" v="392"/>
        <pc:sldMkLst>
          <pc:docMk/>
          <pc:sldMk cId="4110841519" sldId="293"/>
        </pc:sldMkLst>
        <pc:spChg chg="mod">
          <ac:chgData name="Gillian Lawson" userId="56ad57e6-a843-43d8-8eb8-5fbe6bfc29c3" providerId="ADAL" clId="{1804A1B7-920C-499A-9984-9872D1C3EF14}" dt="2023-04-26T12:45:27.495" v="216" actId="1076"/>
          <ac:spMkLst>
            <pc:docMk/>
            <pc:sldMk cId="4110841519" sldId="293"/>
            <ac:spMk id="7" creationId="{2ED10964-9B05-404F-BFD6-0CFAA0AE0E5D}"/>
          </ac:spMkLst>
        </pc:spChg>
        <pc:picChg chg="mod">
          <ac:chgData name="Gillian Lawson" userId="56ad57e6-a843-43d8-8eb8-5fbe6bfc29c3" providerId="ADAL" clId="{1804A1B7-920C-499A-9984-9872D1C3EF14}" dt="2023-05-02T12:09:58.974" v="390" actId="1076"/>
          <ac:picMkLst>
            <pc:docMk/>
            <pc:sldMk cId="4110841519" sldId="293"/>
            <ac:picMk id="2" creationId="{00000000-0000-0000-0000-000000000000}"/>
          </ac:picMkLst>
        </pc:picChg>
      </pc:sldChg>
      <pc:sldChg chg="delSp del mod delAnim">
        <pc:chgData name="Gillian Lawson" userId="56ad57e6-a843-43d8-8eb8-5fbe6bfc29c3" providerId="ADAL" clId="{1804A1B7-920C-499A-9984-9872D1C3EF14}" dt="2023-04-26T12:38:33.260" v="198" actId="2696"/>
        <pc:sldMkLst>
          <pc:docMk/>
          <pc:sldMk cId="3183483433" sldId="294"/>
        </pc:sldMkLst>
        <pc:picChg chg="del">
          <ac:chgData name="Gillian Lawson" userId="56ad57e6-a843-43d8-8eb8-5fbe6bfc29c3" providerId="ADAL" clId="{1804A1B7-920C-499A-9984-9872D1C3EF14}" dt="2023-04-26T12:36:24.759" v="4" actId="21"/>
          <ac:picMkLst>
            <pc:docMk/>
            <pc:sldMk cId="3183483433" sldId="294"/>
            <ac:picMk id="3" creationId="{00000000-0000-0000-0000-000000000000}"/>
          </ac:picMkLst>
        </pc:picChg>
      </pc:sldChg>
      <pc:sldChg chg="modSp mod modTransition modAnim">
        <pc:chgData name="Gillian Lawson" userId="56ad57e6-a843-43d8-8eb8-5fbe6bfc29c3" providerId="ADAL" clId="{1804A1B7-920C-499A-9984-9872D1C3EF14}" dt="2023-05-02T12:23:50.128" v="448"/>
        <pc:sldMkLst>
          <pc:docMk/>
          <pc:sldMk cId="1519451870" sldId="306"/>
        </pc:sldMkLst>
        <pc:spChg chg="mod">
          <ac:chgData name="Gillian Lawson" userId="56ad57e6-a843-43d8-8eb8-5fbe6bfc29c3" providerId="ADAL" clId="{1804A1B7-920C-499A-9984-9872D1C3EF14}" dt="2023-04-26T12:47:01.248" v="235" actId="255"/>
          <ac:spMkLst>
            <pc:docMk/>
            <pc:sldMk cId="1519451870" sldId="306"/>
            <ac:spMk id="7" creationId="{A39A8E10-B256-402A-B6E2-0285CA27BD45}"/>
          </ac:spMkLst>
        </pc:spChg>
        <pc:spChg chg="mod">
          <ac:chgData name="Gillian Lawson" userId="56ad57e6-a843-43d8-8eb8-5fbe6bfc29c3" providerId="ADAL" clId="{1804A1B7-920C-499A-9984-9872D1C3EF14}" dt="2023-04-26T12:47:34.506" v="239" actId="20577"/>
          <ac:spMkLst>
            <pc:docMk/>
            <pc:sldMk cId="1519451870" sldId="306"/>
            <ac:spMk id="8" creationId="{B730532E-46C4-45D7-A717-CECDB3FAE80B}"/>
          </ac:spMkLst>
        </pc:spChg>
      </pc:sldChg>
      <pc:sldChg chg="modAnim">
        <pc:chgData name="Gillian Lawson" userId="56ad57e6-a843-43d8-8eb8-5fbe6bfc29c3" providerId="ADAL" clId="{1804A1B7-920C-499A-9984-9872D1C3EF14}" dt="2023-05-02T12:24:28.869" v="455"/>
        <pc:sldMkLst>
          <pc:docMk/>
          <pc:sldMk cId="1891729221" sldId="307"/>
        </pc:sldMkLst>
      </pc:sldChg>
      <pc:sldChg chg="modSp mod modTransition modAnim">
        <pc:chgData name="Gillian Lawson" userId="56ad57e6-a843-43d8-8eb8-5fbe6bfc29c3" providerId="ADAL" clId="{1804A1B7-920C-499A-9984-9872D1C3EF14}" dt="2023-05-02T12:23:55.257" v="449"/>
        <pc:sldMkLst>
          <pc:docMk/>
          <pc:sldMk cId="4246882038" sldId="308"/>
        </pc:sldMkLst>
        <pc:spChg chg="mod">
          <ac:chgData name="Gillian Lawson" userId="56ad57e6-a843-43d8-8eb8-5fbe6bfc29c3" providerId="ADAL" clId="{1804A1B7-920C-499A-9984-9872D1C3EF14}" dt="2023-04-27T08:42:10.777" v="256" actId="20577"/>
          <ac:spMkLst>
            <pc:docMk/>
            <pc:sldMk cId="4246882038" sldId="308"/>
            <ac:spMk id="8" creationId="{B730532E-46C4-45D7-A717-CECDB3FAE80B}"/>
          </ac:spMkLst>
        </pc:spChg>
      </pc:sldChg>
      <pc:sldChg chg="modSp modTransition modAnim">
        <pc:chgData name="Gillian Lawson" userId="56ad57e6-a843-43d8-8eb8-5fbe6bfc29c3" providerId="ADAL" clId="{1804A1B7-920C-499A-9984-9872D1C3EF14}" dt="2023-05-02T12:24:09.577" v="453"/>
        <pc:sldMkLst>
          <pc:docMk/>
          <pc:sldMk cId="1261120454" sldId="309"/>
        </pc:sldMkLst>
        <pc:spChg chg="mod">
          <ac:chgData name="Gillian Lawson" userId="56ad57e6-a843-43d8-8eb8-5fbe6bfc29c3" providerId="ADAL" clId="{1804A1B7-920C-499A-9984-9872D1C3EF14}" dt="2023-04-27T08:50:59.836" v="291" actId="20577"/>
          <ac:spMkLst>
            <pc:docMk/>
            <pc:sldMk cId="1261120454" sldId="309"/>
            <ac:spMk id="8" creationId="{B730532E-46C4-45D7-A717-CECDB3FAE80B}"/>
          </ac:spMkLst>
        </pc:spChg>
      </pc:sldChg>
      <pc:sldChg chg="modSp modTransition modAnim">
        <pc:chgData name="Gillian Lawson" userId="56ad57e6-a843-43d8-8eb8-5fbe6bfc29c3" providerId="ADAL" clId="{1804A1B7-920C-499A-9984-9872D1C3EF14}" dt="2023-05-02T12:20:51.720" v="434"/>
        <pc:sldMkLst>
          <pc:docMk/>
          <pc:sldMk cId="3605723614" sldId="310"/>
        </pc:sldMkLst>
        <pc:spChg chg="mod">
          <ac:chgData name="Gillian Lawson" userId="56ad57e6-a843-43d8-8eb8-5fbe6bfc29c3" providerId="ADAL" clId="{1804A1B7-920C-499A-9984-9872D1C3EF14}" dt="2023-04-27T08:52:39.901" v="300" actId="20577"/>
          <ac:spMkLst>
            <pc:docMk/>
            <pc:sldMk cId="3605723614" sldId="310"/>
            <ac:spMk id="8" creationId="{B730532E-46C4-45D7-A717-CECDB3FAE80B}"/>
          </ac:spMkLst>
        </pc:spChg>
      </pc:sldChg>
      <pc:sldChg chg="modSp modTransition modAnim">
        <pc:chgData name="Gillian Lawson" userId="56ad57e6-a843-43d8-8eb8-5fbe6bfc29c3" providerId="ADAL" clId="{1804A1B7-920C-499A-9984-9872D1C3EF14}" dt="2023-05-02T12:20:55.023" v="437"/>
        <pc:sldMkLst>
          <pc:docMk/>
          <pc:sldMk cId="2335548629" sldId="311"/>
        </pc:sldMkLst>
        <pc:spChg chg="mod">
          <ac:chgData name="Gillian Lawson" userId="56ad57e6-a843-43d8-8eb8-5fbe6bfc29c3" providerId="ADAL" clId="{1804A1B7-920C-499A-9984-9872D1C3EF14}" dt="2023-04-27T08:53:44.836" v="332" actId="20577"/>
          <ac:spMkLst>
            <pc:docMk/>
            <pc:sldMk cId="2335548629" sldId="311"/>
            <ac:spMk id="8" creationId="{B730532E-46C4-45D7-A717-CECDB3FAE80B}"/>
          </ac:spMkLst>
        </pc:spChg>
      </pc:sldChg>
      <pc:sldChg chg="addSp delSp modSp mod modTransition modAnim">
        <pc:chgData name="Gillian Lawson" userId="56ad57e6-a843-43d8-8eb8-5fbe6bfc29c3" providerId="ADAL" clId="{1804A1B7-920C-499A-9984-9872D1C3EF14}" dt="2023-05-02T13:30:15.106" v="932" actId="20577"/>
        <pc:sldMkLst>
          <pc:docMk/>
          <pc:sldMk cId="704024759" sldId="312"/>
        </pc:sldMkLst>
        <pc:spChg chg="mod">
          <ac:chgData name="Gillian Lawson" userId="56ad57e6-a843-43d8-8eb8-5fbe6bfc29c3" providerId="ADAL" clId="{1804A1B7-920C-499A-9984-9872D1C3EF14}" dt="2023-04-27T08:56:08.316" v="388" actId="1076"/>
          <ac:spMkLst>
            <pc:docMk/>
            <pc:sldMk cId="704024759" sldId="312"/>
            <ac:spMk id="7" creationId="{A39A8E10-B256-402A-B6E2-0285CA27BD45}"/>
          </ac:spMkLst>
        </pc:spChg>
        <pc:spChg chg="mod">
          <ac:chgData name="Gillian Lawson" userId="56ad57e6-a843-43d8-8eb8-5fbe6bfc29c3" providerId="ADAL" clId="{1804A1B7-920C-499A-9984-9872D1C3EF14}" dt="2023-05-02T13:30:15.106" v="932" actId="20577"/>
          <ac:spMkLst>
            <pc:docMk/>
            <pc:sldMk cId="704024759" sldId="312"/>
            <ac:spMk id="8" creationId="{B730532E-46C4-45D7-A717-CECDB3FAE80B}"/>
          </ac:spMkLst>
        </pc:spChg>
        <pc:graphicFrameChg chg="add del mod modGraphic">
          <ac:chgData name="Gillian Lawson" userId="56ad57e6-a843-43d8-8eb8-5fbe6bfc29c3" providerId="ADAL" clId="{1804A1B7-920C-499A-9984-9872D1C3EF14}" dt="2023-05-02T13:27:56.698" v="828" actId="478"/>
          <ac:graphicFrameMkLst>
            <pc:docMk/>
            <pc:sldMk cId="704024759" sldId="312"/>
            <ac:graphicFrameMk id="3" creationId="{C6D02A07-2221-BB47-F2DA-1B7545059AF6}"/>
          </ac:graphicFrameMkLst>
        </pc:graphicFrameChg>
        <pc:picChg chg="mod">
          <ac:chgData name="Gillian Lawson" userId="56ad57e6-a843-43d8-8eb8-5fbe6bfc29c3" providerId="ADAL" clId="{1804A1B7-920C-499A-9984-9872D1C3EF14}" dt="2023-05-02T13:29:43.512" v="918" actId="1076"/>
          <ac:picMkLst>
            <pc:docMk/>
            <pc:sldMk cId="704024759" sldId="312"/>
            <ac:picMk id="2" creationId="{00000000-0000-0000-0000-000000000000}"/>
          </ac:picMkLst>
        </pc:picChg>
      </pc:sldChg>
      <pc:sldChg chg="addSp delSp modSp mod modTransition modAnim">
        <pc:chgData name="Gillian Lawson" userId="56ad57e6-a843-43d8-8eb8-5fbe6bfc29c3" providerId="ADAL" clId="{1804A1B7-920C-499A-9984-9872D1C3EF14}" dt="2023-05-02T13:05:19.960" v="752" actId="20577"/>
        <pc:sldMkLst>
          <pc:docMk/>
          <pc:sldMk cId="3907012695" sldId="313"/>
        </pc:sldMkLst>
        <pc:spChg chg="mod">
          <ac:chgData name="Gillian Lawson" userId="56ad57e6-a843-43d8-8eb8-5fbe6bfc29c3" providerId="ADAL" clId="{1804A1B7-920C-499A-9984-9872D1C3EF14}" dt="2023-05-02T13:05:19.960" v="752" actId="20577"/>
          <ac:spMkLst>
            <pc:docMk/>
            <pc:sldMk cId="3907012695" sldId="313"/>
            <ac:spMk id="8" creationId="{B730532E-46C4-45D7-A717-CECDB3FAE80B}"/>
          </ac:spMkLst>
        </pc:spChg>
        <pc:graphicFrameChg chg="add del mod modGraphic">
          <ac:chgData name="Gillian Lawson" userId="56ad57e6-a843-43d8-8eb8-5fbe6bfc29c3" providerId="ADAL" clId="{1804A1B7-920C-499A-9984-9872D1C3EF14}" dt="2023-05-02T13:04:03.640" v="723" actId="21"/>
          <ac:graphicFrameMkLst>
            <pc:docMk/>
            <pc:sldMk cId="3907012695" sldId="313"/>
            <ac:graphicFrameMk id="3" creationId="{E871C51A-BB6C-1FC9-6C78-E9AA4891F4D0}"/>
          </ac:graphicFrameMkLst>
        </pc:graphicFrameChg>
        <pc:graphicFrameChg chg="add mod modGraphic">
          <ac:chgData name="Gillian Lawson" userId="56ad57e6-a843-43d8-8eb8-5fbe6bfc29c3" providerId="ADAL" clId="{1804A1B7-920C-499A-9984-9872D1C3EF14}" dt="2023-05-02T13:05:01.163" v="750" actId="20577"/>
          <ac:graphicFrameMkLst>
            <pc:docMk/>
            <pc:sldMk cId="3907012695" sldId="313"/>
            <ac:graphicFrameMk id="4" creationId="{02ACDA24-0438-EF4C-74A7-48DADCF7A1DA}"/>
          </ac:graphicFrameMkLst>
        </pc:graphicFrameChg>
      </pc:sldChg>
      <pc:sldChg chg="modAnim">
        <pc:chgData name="Gillian Lawson" userId="56ad57e6-a843-43d8-8eb8-5fbe6bfc29c3" providerId="ADAL" clId="{1804A1B7-920C-499A-9984-9872D1C3EF14}" dt="2023-05-02T12:24:46.476" v="461"/>
        <pc:sldMkLst>
          <pc:docMk/>
          <pc:sldMk cId="3183701019" sldId="314"/>
        </pc:sldMkLst>
      </pc:sldChg>
      <pc:sldChg chg="addSp modSp mod modTransition modAnim">
        <pc:chgData name="Gillian Lawson" userId="56ad57e6-a843-43d8-8eb8-5fbe6bfc29c3" providerId="ADAL" clId="{1804A1B7-920C-499A-9984-9872D1C3EF14}" dt="2023-05-02T12:10:36.207" v="394"/>
        <pc:sldMkLst>
          <pc:docMk/>
          <pc:sldMk cId="3159204741" sldId="315"/>
        </pc:sldMkLst>
        <pc:spChg chg="mod">
          <ac:chgData name="Gillian Lawson" userId="56ad57e6-a843-43d8-8eb8-5fbe6bfc29c3" providerId="ADAL" clId="{1804A1B7-920C-499A-9984-9872D1C3EF14}" dt="2023-04-26T12:35:59.594" v="2"/>
          <ac:spMkLst>
            <pc:docMk/>
            <pc:sldMk cId="3159204741" sldId="315"/>
            <ac:spMk id="7" creationId="{A39A8E10-B256-402A-B6E2-0285CA27BD45}"/>
          </ac:spMkLst>
        </pc:spChg>
        <pc:spChg chg="mod">
          <ac:chgData name="Gillian Lawson" userId="56ad57e6-a843-43d8-8eb8-5fbe6bfc29c3" providerId="ADAL" clId="{1804A1B7-920C-499A-9984-9872D1C3EF14}" dt="2023-04-26T12:38:24.177" v="197" actId="1076"/>
          <ac:spMkLst>
            <pc:docMk/>
            <pc:sldMk cId="3159204741" sldId="315"/>
            <ac:spMk id="8" creationId="{B730532E-46C4-45D7-A717-CECDB3FAE80B}"/>
          </ac:spMkLst>
        </pc:spChg>
        <pc:picChg chg="add mod">
          <ac:chgData name="Gillian Lawson" userId="56ad57e6-a843-43d8-8eb8-5fbe6bfc29c3" providerId="ADAL" clId="{1804A1B7-920C-499A-9984-9872D1C3EF14}" dt="2023-04-27T08:40:09.004" v="240" actId="1076"/>
          <ac:picMkLst>
            <pc:docMk/>
            <pc:sldMk cId="3159204741" sldId="315"/>
            <ac:picMk id="2" creationId="{EF6E93E7-2B92-EE28-6FEF-A6624DDADA25}"/>
          </ac:picMkLst>
        </pc:picChg>
      </pc:sldChg>
    </pc:docChg>
  </pc:docChgLst>
  <pc:docChgLst>
    <pc:chgData name="Jonathan Gillies" userId="9e38e585-dbf8-4b91-8191-88dbb946cbc5" providerId="ADAL" clId="{0A9249EF-AC3E-4BBC-B886-D83810ABDD9E}"/>
    <pc:docChg chg="custSel modSld">
      <pc:chgData name="Jonathan Gillies" userId="9e38e585-dbf8-4b91-8191-88dbb946cbc5" providerId="ADAL" clId="{0A9249EF-AC3E-4BBC-B886-D83810ABDD9E}" dt="2023-05-04T14:05:26.475" v="172" actId="20577"/>
      <pc:docMkLst>
        <pc:docMk/>
      </pc:docMkLst>
      <pc:sldChg chg="modSp mod">
        <pc:chgData name="Jonathan Gillies" userId="9e38e585-dbf8-4b91-8191-88dbb946cbc5" providerId="ADAL" clId="{0A9249EF-AC3E-4BBC-B886-D83810ABDD9E}" dt="2023-05-04T13:55:13.221" v="98" actId="20577"/>
        <pc:sldMkLst>
          <pc:docMk/>
          <pc:sldMk cId="1558181835" sldId="291"/>
        </pc:sldMkLst>
        <pc:spChg chg="mod">
          <ac:chgData name="Jonathan Gillies" userId="9e38e585-dbf8-4b91-8191-88dbb946cbc5" providerId="ADAL" clId="{0A9249EF-AC3E-4BBC-B886-D83810ABDD9E}" dt="2023-05-04T13:55:13.221" v="98" actId="20577"/>
          <ac:spMkLst>
            <pc:docMk/>
            <pc:sldMk cId="1558181835" sldId="291"/>
            <ac:spMk id="8" creationId="{B730532E-46C4-45D7-A717-CECDB3FAE80B}"/>
          </ac:spMkLst>
        </pc:spChg>
      </pc:sldChg>
      <pc:sldChg chg="modSp mod">
        <pc:chgData name="Jonathan Gillies" userId="9e38e585-dbf8-4b91-8191-88dbb946cbc5" providerId="ADAL" clId="{0A9249EF-AC3E-4BBC-B886-D83810ABDD9E}" dt="2023-05-04T13:43:25.728" v="0" actId="20577"/>
        <pc:sldMkLst>
          <pc:docMk/>
          <pc:sldMk cId="4110841519" sldId="293"/>
        </pc:sldMkLst>
        <pc:spChg chg="mod">
          <ac:chgData name="Jonathan Gillies" userId="9e38e585-dbf8-4b91-8191-88dbb946cbc5" providerId="ADAL" clId="{0A9249EF-AC3E-4BBC-B886-D83810ABDD9E}" dt="2023-05-04T13:43:25.728" v="0" actId="20577"/>
          <ac:spMkLst>
            <pc:docMk/>
            <pc:sldMk cId="4110841519" sldId="293"/>
            <ac:spMk id="7" creationId="{2ED10964-9B05-404F-BFD6-0CFAA0AE0E5D}"/>
          </ac:spMkLst>
        </pc:spChg>
      </pc:sldChg>
      <pc:sldChg chg="modSp mod">
        <pc:chgData name="Jonathan Gillies" userId="9e38e585-dbf8-4b91-8191-88dbb946cbc5" providerId="ADAL" clId="{0A9249EF-AC3E-4BBC-B886-D83810ABDD9E}" dt="2023-05-04T13:55:39.934" v="130" actId="20577"/>
        <pc:sldMkLst>
          <pc:docMk/>
          <pc:sldMk cId="4246882038" sldId="308"/>
        </pc:sldMkLst>
        <pc:spChg chg="mod">
          <ac:chgData name="Jonathan Gillies" userId="9e38e585-dbf8-4b91-8191-88dbb946cbc5" providerId="ADAL" clId="{0A9249EF-AC3E-4BBC-B886-D83810ABDD9E}" dt="2023-05-04T13:55:39.934" v="130" actId="20577"/>
          <ac:spMkLst>
            <pc:docMk/>
            <pc:sldMk cId="4246882038" sldId="308"/>
            <ac:spMk id="8" creationId="{B730532E-46C4-45D7-A717-CECDB3FAE80B}"/>
          </ac:spMkLst>
        </pc:spChg>
      </pc:sldChg>
      <pc:sldChg chg="modSp mod">
        <pc:chgData name="Jonathan Gillies" userId="9e38e585-dbf8-4b91-8191-88dbb946cbc5" providerId="ADAL" clId="{0A9249EF-AC3E-4BBC-B886-D83810ABDD9E}" dt="2023-05-04T14:03:11.047" v="153" actId="20577"/>
        <pc:sldMkLst>
          <pc:docMk/>
          <pc:sldMk cId="3605723614" sldId="310"/>
        </pc:sldMkLst>
        <pc:spChg chg="mod">
          <ac:chgData name="Jonathan Gillies" userId="9e38e585-dbf8-4b91-8191-88dbb946cbc5" providerId="ADAL" clId="{0A9249EF-AC3E-4BBC-B886-D83810ABDD9E}" dt="2023-05-04T14:03:11.047" v="153" actId="20577"/>
          <ac:spMkLst>
            <pc:docMk/>
            <pc:sldMk cId="3605723614" sldId="310"/>
            <ac:spMk id="8" creationId="{B730532E-46C4-45D7-A717-CECDB3FAE80B}"/>
          </ac:spMkLst>
        </pc:spChg>
      </pc:sldChg>
      <pc:sldChg chg="modSp mod">
        <pc:chgData name="Jonathan Gillies" userId="9e38e585-dbf8-4b91-8191-88dbb946cbc5" providerId="ADAL" clId="{0A9249EF-AC3E-4BBC-B886-D83810ABDD9E}" dt="2023-05-04T14:05:26.475" v="172" actId="20577"/>
        <pc:sldMkLst>
          <pc:docMk/>
          <pc:sldMk cId="2335548629" sldId="311"/>
        </pc:sldMkLst>
        <pc:spChg chg="mod">
          <ac:chgData name="Jonathan Gillies" userId="9e38e585-dbf8-4b91-8191-88dbb946cbc5" providerId="ADAL" clId="{0A9249EF-AC3E-4BBC-B886-D83810ABDD9E}" dt="2023-05-04T14:05:26.475" v="172" actId="20577"/>
          <ac:spMkLst>
            <pc:docMk/>
            <pc:sldMk cId="2335548629" sldId="311"/>
            <ac:spMk id="8" creationId="{B730532E-46C4-45D7-A717-CECDB3FAE80B}"/>
          </ac:spMkLst>
        </pc:spChg>
      </pc:sldChg>
      <pc:sldChg chg="modSp mod">
        <pc:chgData name="Jonathan Gillies" userId="9e38e585-dbf8-4b91-8191-88dbb946cbc5" providerId="ADAL" clId="{0A9249EF-AC3E-4BBC-B886-D83810ABDD9E}" dt="2023-05-04T14:02:41.141" v="137" actId="2711"/>
        <pc:sldMkLst>
          <pc:docMk/>
          <pc:sldMk cId="3907012695" sldId="313"/>
        </pc:sldMkLst>
        <pc:spChg chg="mod">
          <ac:chgData name="Jonathan Gillies" userId="9e38e585-dbf8-4b91-8191-88dbb946cbc5" providerId="ADAL" clId="{0A9249EF-AC3E-4BBC-B886-D83810ABDD9E}" dt="2023-05-04T13:59:23.395" v="136" actId="20577"/>
          <ac:spMkLst>
            <pc:docMk/>
            <pc:sldMk cId="3907012695" sldId="313"/>
            <ac:spMk id="8" creationId="{B730532E-46C4-45D7-A717-CECDB3FAE80B}"/>
          </ac:spMkLst>
        </pc:spChg>
        <pc:graphicFrameChg chg="modGraphic">
          <ac:chgData name="Jonathan Gillies" userId="9e38e585-dbf8-4b91-8191-88dbb946cbc5" providerId="ADAL" clId="{0A9249EF-AC3E-4BBC-B886-D83810ABDD9E}" dt="2023-05-04T14:02:41.141" v="137" actId="2711"/>
          <ac:graphicFrameMkLst>
            <pc:docMk/>
            <pc:sldMk cId="3907012695" sldId="313"/>
            <ac:graphicFrameMk id="4" creationId="{02ACDA24-0438-EF4C-74A7-48DADCF7A1D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4901C-E221-4B2D-AD67-B803570C0471}" type="datetimeFigureOut">
              <a:rPr lang="en-GB" smtClean="0"/>
              <a:t>04/05/2023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0C651-E8A9-4895-98B5-8F50F01B6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103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97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hyperlink" Target="https://www.understandingstandards.org.uk/Hom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9.png"/><Relationship Id="rId4" Type="http://schemas.openxmlformats.org/officeDocument/2006/relationships/hyperlink" Target="mailto:qualification.development@sqa.org.uk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2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9977" y="42784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3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"/>
    </mc:Choice>
    <mc:Fallback xmlns="">
      <p:transition spd="slow" advClick="0" advTm="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770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Be clear on the skills being gained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178570"/>
            <a:ext cx="8022974" cy="2597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In some practical units, there is the option given for candidates to work in pairs or small groups however, you must consider if this is appropriate.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If there is a requirement for a candidate to build their individual skills, they should work alone, for example, titration, aseptic technique, thin layer chromatography or microscopy.</a:t>
            </a:r>
          </a:p>
        </p:txBody>
      </p:sp>
      <p:pic>
        <p:nvPicPr>
          <p:cNvPr id="2" name="Slide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2882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20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9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770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Accuracy vs consistency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072936"/>
            <a:ext cx="7901564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It’s important to understand the difference – both are important.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For example, if a</a:t>
            </a:r>
            <a:r>
              <a:rPr lang="en-GB" sz="2000" kern="0" dirty="0">
                <a:solidFill>
                  <a:srgbClr val="1F497D"/>
                </a:solidFill>
                <a:latin typeface="Arial"/>
              </a:rPr>
              <a:t>nalysing a consumer product, due to inherent sources of error in the procedure, the results may not be 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accurate when compared to the manufacturer value,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but all repeats may be consistent, indicating there is 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a valid reason for the inaccuracy.</a:t>
            </a:r>
          </a:p>
        </p:txBody>
      </p:sp>
      <p:pic>
        <p:nvPicPr>
          <p:cNvPr id="2" name="Slide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45705" y="4533900"/>
            <a:ext cx="609600" cy="6096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ACDA24-0438-EF4C-74A7-48DADCF7A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632337"/>
              </p:ext>
            </p:extLst>
          </p:nvPr>
        </p:nvGraphicFramePr>
        <p:xfrm>
          <a:off x="639763" y="1696604"/>
          <a:ext cx="7335982" cy="1525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213">
                  <a:extLst>
                    <a:ext uri="{9D8B030D-6E8A-4147-A177-3AD203B41FA5}">
                      <a16:colId xmlns:a16="http://schemas.microsoft.com/office/drawing/2014/main" val="685724653"/>
                    </a:ext>
                  </a:extLst>
                </a:gridCol>
                <a:gridCol w="4901769">
                  <a:extLst>
                    <a:ext uri="{9D8B030D-6E8A-4147-A177-3AD203B41FA5}">
                      <a16:colId xmlns:a16="http://schemas.microsoft.com/office/drawing/2014/main" val="3681308002"/>
                    </a:ext>
                  </a:extLst>
                </a:gridCol>
              </a:tblGrid>
              <a:tr h="556310">
                <a:tc>
                  <a:txBody>
                    <a:bodyPr/>
                    <a:lstStyle/>
                    <a:p>
                      <a:r>
                        <a:rPr lang="en-GB" sz="2000" b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Accuracy          =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0" dirty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close a given set of measurements are to their true value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84010"/>
                  </a:ext>
                </a:extLst>
              </a:tr>
              <a:tr h="824528">
                <a:tc>
                  <a:txBody>
                    <a:bodyPr/>
                    <a:lstStyle/>
                    <a:p>
                      <a:r>
                        <a:rPr lang="en-GB" sz="2000" b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Consistency     =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>
                          <a:solidFill>
                            <a:srgbClr val="1F497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close repeated measurements are to each other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60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01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8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770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Acceptable tolerances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54306"/>
            <a:ext cx="802297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For experiments with replicates, results should meet acceptable levels of </a:t>
            </a:r>
            <a:r>
              <a:rPr lang="en-GB" sz="2000" kern="0" dirty="0" err="1">
                <a:solidFill>
                  <a:srgbClr val="1F497D"/>
                </a:solidFill>
                <a:latin typeface="Arial"/>
              </a:rPr>
              <a:t>concordancy</a:t>
            </a:r>
            <a:r>
              <a:rPr lang="en-GB" sz="2000" kern="0" dirty="0">
                <a:solidFill>
                  <a:srgbClr val="1F497D"/>
                </a:solidFill>
                <a:latin typeface="Arial"/>
              </a:rPr>
              <a:t>. For example: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For titrations, titres should be within 0.2ml.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For analysis of a solution of set concentration (known to the assessor but not the candidate), obtained values should be within 10% of known value.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If replicates are completed, consistency should be 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demonstrated. If not, the experiment should be 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repeated.</a:t>
            </a:r>
          </a:p>
        </p:txBody>
      </p:sp>
      <p:pic>
        <p:nvPicPr>
          <p:cNvPr id="2" name="Slide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0526" y="44073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23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8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770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Use of checklists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54306"/>
            <a:ext cx="8022974" cy="371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Often the unit descriptor will require that </a:t>
            </a:r>
            <a:r>
              <a:rPr lang="en-GB" sz="2200" i="1" kern="0" dirty="0">
                <a:solidFill>
                  <a:srgbClr val="1F497D"/>
                </a:solidFill>
                <a:latin typeface="Arial"/>
              </a:rPr>
              <a:t>‘</a:t>
            </a:r>
            <a:r>
              <a:rPr lang="en-US" sz="2200" i="1" kern="0" dirty="0">
                <a:solidFill>
                  <a:srgbClr val="1F497D"/>
                </a:solidFill>
                <a:latin typeface="Arial"/>
              </a:rPr>
              <a:t>An assessor observation checklist will be used to record the learner’s performance of the practical work in line with given instructions and health and safety requirements’</a:t>
            </a:r>
            <a:r>
              <a:rPr lang="en-GB" sz="2200" kern="0" dirty="0">
                <a:solidFill>
                  <a:srgbClr val="1F497D"/>
                </a:solidFill>
                <a:latin typeface="Arial"/>
              </a:rPr>
              <a:t>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This checklist should include performance criteria as outlined in the unit descriptor. For example, 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following instructions correctly, setting up equipment correctly, working in a safe manner, consistent and/or accurate results etc.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1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 dirty="0">
                <a:solidFill>
                  <a:srgbClr val="1F497D"/>
                </a:solidFill>
                <a:latin typeface="Arial"/>
              </a:rPr>
              <a:t>Complete a checklist for each practical.</a:t>
            </a:r>
          </a:p>
        </p:txBody>
      </p:sp>
      <p:pic>
        <p:nvPicPr>
          <p:cNvPr id="2" name="Slide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15527" y="431231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548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163407"/>
            <a:ext cx="7842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Experimental Procedures: Science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775166"/>
            <a:ext cx="807474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Understanding Standards documentation covering the Experimental Procedures: Science unit has been published.</a:t>
            </a:r>
          </a:p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  <a:hlinkClick r:id="rId4"/>
              </a:rPr>
              <a:t>https://www.understandingstandards.org.uk/Home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click ‘Login’ (top right)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en-GB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contact your SQA Coordinator for the username and password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 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select ‘*HN Science’ from the subject drop-down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endParaRPr lang="en-GB" sz="20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select ‘Experimental Procedures: Science’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r>
              <a:rPr lang="en-GB" sz="2000" kern="0">
                <a:solidFill>
                  <a:srgbClr val="1F497D"/>
                </a:solidFill>
                <a:latin typeface="Arial"/>
              </a:rPr>
              <a:t>from the menu on the left-hand side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2662" y="2247051"/>
            <a:ext cx="4259178" cy="6825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288081" y="2230948"/>
            <a:ext cx="553453" cy="29067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8494" y="44744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1390"/>
    </mc:Choice>
    <mc:Fallback>
      <p:transition spd="slow" advClick="0" advTm="813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9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134793"/>
            <a:ext cx="77703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Lab experiment vs lab project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781124"/>
            <a:ext cx="8022974" cy="393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In practical units, there is usually a requirement for a number of different practicals (</a:t>
            </a:r>
            <a:r>
              <a:rPr lang="en-GB" sz="2000" kern="0" dirty="0" err="1">
                <a:solidFill>
                  <a:srgbClr val="1F497D"/>
                </a:solidFill>
                <a:latin typeface="Arial"/>
              </a:rPr>
              <a:t>ie</a:t>
            </a:r>
            <a:r>
              <a:rPr lang="en-GB" sz="2000" kern="0" dirty="0">
                <a:solidFill>
                  <a:srgbClr val="1F497D"/>
                </a:solidFill>
                <a:latin typeface="Arial"/>
              </a:rPr>
              <a:t>, individual experiments).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8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There may also be a requirement for a lab project – it is important the difference is understood.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Practical / experiment –	one off, stand alone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tabLst>
                <a:tab pos="1524000" algn="l"/>
              </a:tabLst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Lab project – includes a number of related experiments, 			for example, application of same technique in 		different scenarios or a range of different 			techniques</a:t>
            </a:r>
          </a:p>
        </p:txBody>
      </p:sp>
      <p:pic>
        <p:nvPicPr>
          <p:cNvPr id="2" name="Slide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46247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24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2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Other audio presentations available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1348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Interpretation of Evidence Requirements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Requirements of lab reports, lab diaries and pro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formas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Internal Verification and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Standardisation</a:t>
            </a:r>
            <a:endParaRPr lang="en-US" sz="24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6621" y="43845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2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/>
                <a:cs typeface="Arial"/>
              </a:rPr>
              <a:t>If you need advice from SQA</a:t>
            </a:r>
            <a:endParaRPr lang="en-GB" sz="3600" b="1" kern="0" dirty="0">
              <a:solidFill>
                <a:schemeClr val="tx2"/>
              </a:solidFill>
              <a:latin typeface="Arial" pitchFamily="34" charset="0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9048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Please contact 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  <a:hlinkClick r:id="rId4"/>
              </a:rPr>
              <a:t>qualification.development@sqa.org.uk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 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QA Contact Detail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188" y="4405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701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79425" y="924502"/>
            <a:ext cx="8032750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Understanding Standards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National Progression Awards (NPAs) in Science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A guide to suitable practicals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2" name="Slid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4625" y="42189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4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/>
                <a:cs typeface="Arial"/>
              </a:rPr>
              <a:t>National Progression Awards in Science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459778"/>
            <a:ext cx="8708774" cy="2477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11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Health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Technology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Applied Sciences at SCQF level 5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Scientific Technologies at SCQF level 6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Laboratory Science at SCQF level 6</a:t>
            </a:r>
          </a:p>
        </p:txBody>
      </p:sp>
      <p:pic>
        <p:nvPicPr>
          <p:cNvPr id="2" name="List of NPAs">
            <a:hlinkClick r:id="" action="ppaction://media"/>
            <a:extLst>
              <a:ext uri="{FF2B5EF4-FFF2-40B4-BE49-F238E27FC236}">
                <a16:creationId xmlns:a16="http://schemas.microsoft.com/office/drawing/2014/main" id="{EF6E93E7-2B92-EE28-6FEF-A6624DDADA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4795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04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18658" y="245629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18658" y="954088"/>
            <a:ext cx="870877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How to select practicals including: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1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providing a balance of qualitative and quantitative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practicals</a:t>
            </a:r>
            <a:r>
              <a:rPr lang="en-US" sz="2400" kern="0" dirty="0">
                <a:solidFill>
                  <a:srgbClr val="1F497D"/>
                </a:solidFill>
                <a:latin typeface="Arial"/>
              </a:rPr>
              <a:t>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deciding which are assessed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practicals</a:t>
            </a:r>
            <a:r>
              <a:rPr lang="en-US" sz="2400" kern="0" dirty="0">
                <a:solidFill>
                  <a:srgbClr val="1F497D"/>
                </a:solidFill>
                <a:latin typeface="Arial"/>
              </a:rPr>
              <a:t> and which are opportunities for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resit</a:t>
            </a:r>
            <a:r>
              <a:rPr lang="en-US" sz="2400" kern="0" dirty="0">
                <a:solidFill>
                  <a:srgbClr val="1F497D"/>
                </a:solidFill>
                <a:latin typeface="Arial"/>
              </a:rPr>
              <a:t> (so cover the same criteria)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deciding when candidates must work individually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acceptable tolerances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use of checklists to facilitate marking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what constitutes a suitable lab project</a:t>
            </a:r>
          </a:p>
        </p:txBody>
      </p:sp>
      <p:pic>
        <p:nvPicPr>
          <p:cNvPr id="2" name="Slid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8658" y="45339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Arial" pitchFamily="34" charset="0"/>
              </a:rPr>
              <a:t>NPA design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1158373"/>
            <a:ext cx="7556500" cy="29731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chemeClr val="tx2"/>
                </a:solidFill>
                <a:latin typeface="Arial"/>
              </a:rPr>
              <a:t>NPAs are designed to: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/>
              </a:rPr>
              <a:t>incorporate theory-based learning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/>
              </a:rPr>
              <a:t>be heavily focussed on practical elements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/>
              </a:rPr>
              <a:t>provide a broad range of practical experience to candidates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chemeClr val="tx2"/>
                </a:solidFill>
                <a:latin typeface="Arial"/>
              </a:rPr>
              <a:t>allow candidates to work with a mix of qualitative and quantitative data</a:t>
            </a:r>
          </a:p>
        </p:txBody>
      </p:sp>
      <p:pic>
        <p:nvPicPr>
          <p:cNvPr id="3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357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16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8280"/>
    </mc:Choice>
    <mc:Fallback>
      <p:transition spd="slow" advClick="0" advTm="38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Arial"/>
                <a:cs typeface="Arial"/>
              </a:rPr>
              <a:t>NPA units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1045321"/>
            <a:ext cx="7556500" cy="3305520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You need to make sure you are familiar with: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evidence requirements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the approaches to assessment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br>
              <a:rPr lang="en-GB" sz="1400" b="1" kern="0" dirty="0">
                <a:solidFill>
                  <a:srgbClr val="1F497D"/>
                </a:solidFill>
                <a:latin typeface="Arial"/>
              </a:rPr>
            </a:br>
            <a:r>
              <a:rPr lang="en-GB" sz="2400" kern="0" dirty="0">
                <a:solidFill>
                  <a:srgbClr val="1F497D"/>
                </a:solidFill>
                <a:latin typeface="Arial"/>
              </a:rPr>
              <a:t>These will tell you:</a:t>
            </a:r>
            <a:endParaRPr lang="en-GB" sz="24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how many practicals need to be done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which sciences these should cover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how they should be assessed</a:t>
            </a:r>
          </a:p>
        </p:txBody>
      </p:sp>
      <p:pic>
        <p:nvPicPr>
          <p:cNvPr id="2" name="Slid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432" y="44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07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8990"/>
    </mc:Choice>
    <mc:Fallback>
      <p:transition spd="slow" advClick="0" advTm="689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72218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How to find and interpret the evidence requirements for units in the NPA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2342643"/>
            <a:ext cx="75565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Please see the additional Understanding Standards presentation on this topic.</a:t>
            </a:r>
            <a:endParaRPr lang="en-US" sz="2400" dirty="0"/>
          </a:p>
        </p:txBody>
      </p:sp>
      <p:pic>
        <p:nvPicPr>
          <p:cNvPr id="2" name="Slid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484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5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Plan assessments carefully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19467"/>
            <a:ext cx="8022974" cy="424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Not all practicals need to be assessed – it is good practice to include as many practicals as possible.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1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Candidates will need to build their skills and expertise before they complete assessed practicals.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Candidates are entitled to a reassessment for each experiment so make sure you plan and make clear to learners: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what are the assessed practicals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which are the resits (so meet the same criteria)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anose="05000000000000000000" pitchFamily="2" charset="2"/>
              <a:buChar char="w"/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which are additional, skill-building activities</a:t>
            </a:r>
            <a:br>
              <a:rPr lang="en-GB" sz="2200" kern="0" dirty="0">
                <a:solidFill>
                  <a:srgbClr val="1F497D"/>
                </a:solidFill>
                <a:latin typeface="Arial"/>
              </a:rPr>
            </a:br>
            <a:r>
              <a:rPr lang="en-GB" sz="2200" kern="0" dirty="0">
                <a:solidFill>
                  <a:srgbClr val="1F497D"/>
                </a:solidFill>
                <a:latin typeface="Arial"/>
              </a:rPr>
              <a:t>(not assessed)</a:t>
            </a:r>
            <a:endParaRPr lang="en-US" sz="22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3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45706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88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Data handling is essential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94285"/>
            <a:ext cx="8022974" cy="341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Candidates must gain experience in recording, processing </a:t>
            </a:r>
            <a:br>
              <a:rPr lang="en-GB" sz="2200" kern="0" dirty="0">
                <a:solidFill>
                  <a:srgbClr val="1F497D"/>
                </a:solidFill>
                <a:latin typeface="Arial"/>
              </a:rPr>
            </a:br>
            <a:r>
              <a:rPr lang="en-GB" sz="2200" kern="0" dirty="0">
                <a:solidFill>
                  <a:srgbClr val="1F497D"/>
                </a:solidFill>
                <a:latin typeface="Arial"/>
              </a:rPr>
              <a:t>and displaying numerical data.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Some of the unit evidence requirements will even mention the specific complexity of calculation that needs to be included.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1F497D"/>
                </a:solidFill>
                <a:latin typeface="Arial"/>
              </a:rPr>
              <a:t>Qualitative data is also valid, but there should be a balance between this and quantitative data to give candidates </a:t>
            </a:r>
            <a:br>
              <a:rPr lang="en-GB" sz="2200" kern="0" dirty="0">
                <a:solidFill>
                  <a:srgbClr val="1F497D"/>
                </a:solidFill>
                <a:latin typeface="Arial"/>
              </a:rPr>
            </a:br>
            <a:r>
              <a:rPr lang="en-GB" sz="2200" kern="0" dirty="0">
                <a:solidFill>
                  <a:srgbClr val="1F497D"/>
                </a:solidFill>
                <a:latin typeface="Arial"/>
              </a:rPr>
              <a:t>broad experience.</a:t>
            </a:r>
            <a:endParaRPr lang="en-US" sz="22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9442" y="44444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8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6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69ae3a-faed-4867-b9e5-9a71af5d6ea5">
      <Terms xmlns="http://schemas.microsoft.com/office/infopath/2007/PartnerControls"/>
    </lcf76f155ced4ddcb4097134ff3c332f>
    <TaxCatchAll xmlns="d9af92bd-ad47-4613-ba9c-2c3d0ae4ee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A8E57BDC0CE440ABFCF9ACC1154666" ma:contentTypeVersion="13" ma:contentTypeDescription="Create a new document." ma:contentTypeScope="" ma:versionID="78a0c5b55217452a6d008c87c89860a3">
  <xsd:schema xmlns:xsd="http://www.w3.org/2001/XMLSchema" xmlns:xs="http://www.w3.org/2001/XMLSchema" xmlns:p="http://schemas.microsoft.com/office/2006/metadata/properties" xmlns:ns2="0869ae3a-faed-4867-b9e5-9a71af5d6ea5" xmlns:ns3="d9af92bd-ad47-4613-ba9c-2c3d0ae4eefe" targetNamespace="http://schemas.microsoft.com/office/2006/metadata/properties" ma:root="true" ma:fieldsID="aa9ec6f9c6a08256aa126ea883696bdb" ns2:_="" ns3:_="">
    <xsd:import namespace="0869ae3a-faed-4867-b9e5-9a71af5d6ea5"/>
    <xsd:import namespace="d9af92bd-ad47-4613-ba9c-2c3d0ae4ee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9ae3a-faed-4867-b9e5-9a71af5d6e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f92bd-ad47-4613-ba9c-2c3d0ae4eefe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4d973b65-36c4-4113-9e36-972ee2ad82a2}" ma:internalName="TaxCatchAll" ma:showField="CatchAllData" ma:web="d9af92bd-ad47-4613-ba9c-2c3d0ae4e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456705-72ED-4533-86BC-D840B7F7D397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d9af92bd-ad47-4613-ba9c-2c3d0ae4eefe"/>
    <ds:schemaRef ds:uri="0869ae3a-faed-4867-b9e5-9a71af5d6ea5"/>
  </ds:schemaRefs>
</ds:datastoreItem>
</file>

<file path=customXml/itemProps2.xml><?xml version="1.0" encoding="utf-8"?>
<ds:datastoreItem xmlns:ds="http://schemas.openxmlformats.org/officeDocument/2006/customXml" ds:itemID="{19AAB9B0-7EC3-4D47-A7CE-DFB16F8EB2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69ae3a-faed-4867-b9e5-9a71af5d6ea5"/>
    <ds:schemaRef ds:uri="d9af92bd-ad47-4613-ba9c-2c3d0ae4ee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DE0243-E315-4B81-A00F-B1AA5A9CFE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16299</TotalTime>
  <Words>883</Words>
  <Application>Microsoft Office PowerPoint</Application>
  <PresentationFormat>On-screen Show (16:9)</PresentationFormat>
  <Paragraphs>103</Paragraphs>
  <Slides>18</Slides>
  <Notes>2</Notes>
  <HiddenSlides>0</HiddenSlides>
  <MMClips>17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Jonathan Gillies</cp:lastModifiedBy>
  <cp:revision>48</cp:revision>
  <dcterms:created xsi:type="dcterms:W3CDTF">2018-07-26T07:39:47Z</dcterms:created>
  <dcterms:modified xsi:type="dcterms:W3CDTF">2023-05-04T14:05:37Z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0x01010011A8E57BDC0CE440ABFCF9ACC1154666</vt:lpwstr>
  </property>
  <property fmtid="{D5CDD505-2E9C-101B-9397-08002B2CF9AE}" pid="3" name="MediaServiceImageTags">
    <vt:lpwstr/>
  </property>
</Properties>
</file>