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3"/>
  </p:notesMasterIdLst>
  <p:sldIdLst>
    <p:sldId id="256" r:id="rId5"/>
    <p:sldId id="271" r:id="rId6"/>
    <p:sldId id="311" r:id="rId7"/>
    <p:sldId id="266" r:id="rId8"/>
    <p:sldId id="293" r:id="rId9"/>
    <p:sldId id="283" r:id="rId10"/>
    <p:sldId id="279" r:id="rId11"/>
    <p:sldId id="295" r:id="rId12"/>
    <p:sldId id="296" r:id="rId13"/>
    <p:sldId id="294" r:id="rId14"/>
    <p:sldId id="297" r:id="rId15"/>
    <p:sldId id="298" r:id="rId16"/>
    <p:sldId id="304" r:id="rId17"/>
    <p:sldId id="299" r:id="rId18"/>
    <p:sldId id="300" r:id="rId19"/>
    <p:sldId id="301" r:id="rId20"/>
    <p:sldId id="302" r:id="rId21"/>
    <p:sldId id="308" r:id="rId22"/>
    <p:sldId id="288" r:id="rId23"/>
    <p:sldId id="286" r:id="rId24"/>
    <p:sldId id="290" r:id="rId25"/>
    <p:sldId id="291" r:id="rId26"/>
    <p:sldId id="307" r:id="rId27"/>
    <p:sldId id="305" r:id="rId28"/>
    <p:sldId id="306" r:id="rId29"/>
    <p:sldId id="292" r:id="rId30"/>
    <p:sldId id="310" r:id="rId31"/>
    <p:sldId id="270" r:id="rId32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C848DD-6780-4636-A1E4-01A44DDF792A}" v="12" dt="2023-04-25T14:06:06.8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756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llian Lawson" userId="S::gillian.lawson@sqa.org.uk::56ad57e6-a843-43d8-8eb8-5fbe6bfc29c3" providerId="AD" clId="Web-{1D93E67D-7F14-EFEB-8DAB-71A013A9BD4C}"/>
    <pc:docChg chg="modSld">
      <pc:chgData name="Gillian Lawson" userId="S::gillian.lawson@sqa.org.uk::56ad57e6-a843-43d8-8eb8-5fbe6bfc29c3" providerId="AD" clId="Web-{1D93E67D-7F14-EFEB-8DAB-71A013A9BD4C}" dt="2023-03-15T15:50:05.799" v="21"/>
      <pc:docMkLst>
        <pc:docMk/>
      </pc:docMkLst>
      <pc:sldChg chg="modSp modMedia">
        <pc:chgData name="Gillian Lawson" userId="S::gillian.lawson@sqa.org.uk::56ad57e6-a843-43d8-8eb8-5fbe6bfc29c3" providerId="AD" clId="Web-{1D93E67D-7F14-EFEB-8DAB-71A013A9BD4C}" dt="2023-03-15T15:47:53.092" v="2"/>
        <pc:sldMkLst>
          <pc:docMk/>
          <pc:sldMk cId="1250974550" sldId="279"/>
        </pc:sldMkLst>
        <pc:picChg chg="mod">
          <ac:chgData name="Gillian Lawson" userId="S::gillian.lawson@sqa.org.uk::56ad57e6-a843-43d8-8eb8-5fbe6bfc29c3" providerId="AD" clId="Web-{1D93E67D-7F14-EFEB-8DAB-71A013A9BD4C}" dt="2023-03-15T15:47:53.092" v="2"/>
          <ac:picMkLst>
            <pc:docMk/>
            <pc:sldMk cId="1250974550" sldId="279"/>
            <ac:picMk id="2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1D93E67D-7F14-EFEB-8DAB-71A013A9BD4C}" dt="2023-03-15T15:47:45.701" v="1"/>
        <pc:sldMkLst>
          <pc:docMk/>
          <pc:sldMk cId="60702747" sldId="283"/>
        </pc:sldMkLst>
        <pc:picChg chg="mod">
          <ac:chgData name="Gillian Lawson" userId="S::gillian.lawson@sqa.org.uk::56ad57e6-a843-43d8-8eb8-5fbe6bfc29c3" providerId="AD" clId="Web-{1D93E67D-7F14-EFEB-8DAB-71A013A9BD4C}" dt="2023-03-15T15:47:45.701" v="1"/>
          <ac:picMkLst>
            <pc:docMk/>
            <pc:sldMk cId="60702747" sldId="283"/>
            <ac:picMk id="2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1D93E67D-7F14-EFEB-8DAB-71A013A9BD4C}" dt="2023-03-15T15:49:25.938" v="15"/>
        <pc:sldMkLst>
          <pc:docMk/>
          <pc:sldMk cId="1002599779" sldId="286"/>
        </pc:sldMkLst>
        <pc:picChg chg="mod">
          <ac:chgData name="Gillian Lawson" userId="S::gillian.lawson@sqa.org.uk::56ad57e6-a843-43d8-8eb8-5fbe6bfc29c3" providerId="AD" clId="Web-{1D93E67D-7F14-EFEB-8DAB-71A013A9BD4C}" dt="2023-03-15T15:49:25.938" v="15"/>
          <ac:picMkLst>
            <pc:docMk/>
            <pc:sldMk cId="1002599779" sldId="286"/>
            <ac:picMk id="2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1D93E67D-7F14-EFEB-8DAB-71A013A9BD4C}" dt="2023-03-15T15:49:18.969" v="14"/>
        <pc:sldMkLst>
          <pc:docMk/>
          <pc:sldMk cId="2337215839" sldId="288"/>
        </pc:sldMkLst>
        <pc:picChg chg="mod">
          <ac:chgData name="Gillian Lawson" userId="S::gillian.lawson@sqa.org.uk::56ad57e6-a843-43d8-8eb8-5fbe6bfc29c3" providerId="AD" clId="Web-{1D93E67D-7F14-EFEB-8DAB-71A013A9BD4C}" dt="2023-03-15T15:49:18.969" v="14"/>
          <ac:picMkLst>
            <pc:docMk/>
            <pc:sldMk cId="2337215839" sldId="288"/>
            <ac:picMk id="2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1D93E67D-7F14-EFEB-8DAB-71A013A9BD4C}" dt="2023-03-15T15:49:33.485" v="16"/>
        <pc:sldMkLst>
          <pc:docMk/>
          <pc:sldMk cId="2723456682" sldId="290"/>
        </pc:sldMkLst>
        <pc:picChg chg="mod">
          <ac:chgData name="Gillian Lawson" userId="S::gillian.lawson@sqa.org.uk::56ad57e6-a843-43d8-8eb8-5fbe6bfc29c3" providerId="AD" clId="Web-{1D93E67D-7F14-EFEB-8DAB-71A013A9BD4C}" dt="2023-03-15T15:49:33.485" v="16"/>
          <ac:picMkLst>
            <pc:docMk/>
            <pc:sldMk cId="2723456682" sldId="290"/>
            <ac:picMk id="2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1D93E67D-7F14-EFEB-8DAB-71A013A9BD4C}" dt="2023-03-15T15:49:40.564" v="17"/>
        <pc:sldMkLst>
          <pc:docMk/>
          <pc:sldMk cId="1558181835" sldId="291"/>
        </pc:sldMkLst>
        <pc:picChg chg="mod">
          <ac:chgData name="Gillian Lawson" userId="S::gillian.lawson@sqa.org.uk::56ad57e6-a843-43d8-8eb8-5fbe6bfc29c3" providerId="AD" clId="Web-{1D93E67D-7F14-EFEB-8DAB-71A013A9BD4C}" dt="2023-03-15T15:49:40.564" v="17"/>
          <ac:picMkLst>
            <pc:docMk/>
            <pc:sldMk cId="1558181835" sldId="291"/>
            <ac:picMk id="2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1D93E67D-7F14-EFEB-8DAB-71A013A9BD4C}" dt="2023-03-15T15:50:05.799" v="21"/>
        <pc:sldMkLst>
          <pc:docMk/>
          <pc:sldMk cId="1662621852" sldId="292"/>
        </pc:sldMkLst>
        <pc:picChg chg="mod">
          <ac:chgData name="Gillian Lawson" userId="S::gillian.lawson@sqa.org.uk::56ad57e6-a843-43d8-8eb8-5fbe6bfc29c3" providerId="AD" clId="Web-{1D93E67D-7F14-EFEB-8DAB-71A013A9BD4C}" dt="2023-03-15T15:50:05.799" v="21"/>
          <ac:picMkLst>
            <pc:docMk/>
            <pc:sldMk cId="1662621852" sldId="292"/>
            <ac:picMk id="2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1D93E67D-7F14-EFEB-8DAB-71A013A9BD4C}" dt="2023-03-15T15:47:35.623" v="0"/>
        <pc:sldMkLst>
          <pc:docMk/>
          <pc:sldMk cId="2354704020" sldId="293"/>
        </pc:sldMkLst>
        <pc:picChg chg="mod">
          <ac:chgData name="Gillian Lawson" userId="S::gillian.lawson@sqa.org.uk::56ad57e6-a843-43d8-8eb8-5fbe6bfc29c3" providerId="AD" clId="Web-{1D93E67D-7F14-EFEB-8DAB-71A013A9BD4C}" dt="2023-03-15T15:47:35.623" v="0"/>
          <ac:picMkLst>
            <pc:docMk/>
            <pc:sldMk cId="2354704020" sldId="293"/>
            <ac:picMk id="2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1D93E67D-7F14-EFEB-8DAB-71A013A9BD4C}" dt="2023-03-15T15:48:11.608" v="5"/>
        <pc:sldMkLst>
          <pc:docMk/>
          <pc:sldMk cId="3858791259" sldId="294"/>
        </pc:sldMkLst>
        <pc:picChg chg="mod">
          <ac:chgData name="Gillian Lawson" userId="S::gillian.lawson@sqa.org.uk::56ad57e6-a843-43d8-8eb8-5fbe6bfc29c3" providerId="AD" clId="Web-{1D93E67D-7F14-EFEB-8DAB-71A013A9BD4C}" dt="2023-03-15T15:48:11.608" v="5"/>
          <ac:picMkLst>
            <pc:docMk/>
            <pc:sldMk cId="3858791259" sldId="294"/>
            <ac:picMk id="2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1D93E67D-7F14-EFEB-8DAB-71A013A9BD4C}" dt="2023-03-15T15:48:00.311" v="3"/>
        <pc:sldMkLst>
          <pc:docMk/>
          <pc:sldMk cId="1625511145" sldId="295"/>
        </pc:sldMkLst>
        <pc:picChg chg="mod">
          <ac:chgData name="Gillian Lawson" userId="S::gillian.lawson@sqa.org.uk::56ad57e6-a843-43d8-8eb8-5fbe6bfc29c3" providerId="AD" clId="Web-{1D93E67D-7F14-EFEB-8DAB-71A013A9BD4C}" dt="2023-03-15T15:48:00.311" v="3"/>
          <ac:picMkLst>
            <pc:docMk/>
            <pc:sldMk cId="1625511145" sldId="295"/>
            <ac:picMk id="2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1D93E67D-7F14-EFEB-8DAB-71A013A9BD4C}" dt="2023-03-15T15:48:05.701" v="4"/>
        <pc:sldMkLst>
          <pc:docMk/>
          <pc:sldMk cId="1323667674" sldId="296"/>
        </pc:sldMkLst>
        <pc:picChg chg="mod">
          <ac:chgData name="Gillian Lawson" userId="S::gillian.lawson@sqa.org.uk::56ad57e6-a843-43d8-8eb8-5fbe6bfc29c3" providerId="AD" clId="Web-{1D93E67D-7F14-EFEB-8DAB-71A013A9BD4C}" dt="2023-03-15T15:48:05.701" v="4"/>
          <ac:picMkLst>
            <pc:docMk/>
            <pc:sldMk cId="1323667674" sldId="296"/>
            <ac:picMk id="3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1D93E67D-7F14-EFEB-8DAB-71A013A9BD4C}" dt="2023-03-15T15:48:19.702" v="6"/>
        <pc:sldMkLst>
          <pc:docMk/>
          <pc:sldMk cId="188975833" sldId="297"/>
        </pc:sldMkLst>
        <pc:picChg chg="mod">
          <ac:chgData name="Gillian Lawson" userId="S::gillian.lawson@sqa.org.uk::56ad57e6-a843-43d8-8eb8-5fbe6bfc29c3" providerId="AD" clId="Web-{1D93E67D-7F14-EFEB-8DAB-71A013A9BD4C}" dt="2023-03-15T15:48:19.702" v="6"/>
          <ac:picMkLst>
            <pc:docMk/>
            <pc:sldMk cId="188975833" sldId="297"/>
            <ac:picMk id="2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1D93E67D-7F14-EFEB-8DAB-71A013A9BD4C}" dt="2023-03-15T15:48:27.436" v="7"/>
        <pc:sldMkLst>
          <pc:docMk/>
          <pc:sldMk cId="1479246923" sldId="298"/>
        </pc:sldMkLst>
        <pc:picChg chg="mod">
          <ac:chgData name="Gillian Lawson" userId="S::gillian.lawson@sqa.org.uk::56ad57e6-a843-43d8-8eb8-5fbe6bfc29c3" providerId="AD" clId="Web-{1D93E67D-7F14-EFEB-8DAB-71A013A9BD4C}" dt="2023-03-15T15:48:27.436" v="7"/>
          <ac:picMkLst>
            <pc:docMk/>
            <pc:sldMk cId="1479246923" sldId="298"/>
            <ac:picMk id="2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1D93E67D-7F14-EFEB-8DAB-71A013A9BD4C}" dt="2023-03-15T15:48:43.031" v="9"/>
        <pc:sldMkLst>
          <pc:docMk/>
          <pc:sldMk cId="987883417" sldId="299"/>
        </pc:sldMkLst>
        <pc:picChg chg="mod">
          <ac:chgData name="Gillian Lawson" userId="S::gillian.lawson@sqa.org.uk::56ad57e6-a843-43d8-8eb8-5fbe6bfc29c3" providerId="AD" clId="Web-{1D93E67D-7F14-EFEB-8DAB-71A013A9BD4C}" dt="2023-03-15T15:48:43.031" v="9"/>
          <ac:picMkLst>
            <pc:docMk/>
            <pc:sldMk cId="987883417" sldId="299"/>
            <ac:picMk id="2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1D93E67D-7F14-EFEB-8DAB-71A013A9BD4C}" dt="2023-03-15T15:48:50.125" v="10"/>
        <pc:sldMkLst>
          <pc:docMk/>
          <pc:sldMk cId="2197055059" sldId="300"/>
        </pc:sldMkLst>
        <pc:picChg chg="mod">
          <ac:chgData name="Gillian Lawson" userId="S::gillian.lawson@sqa.org.uk::56ad57e6-a843-43d8-8eb8-5fbe6bfc29c3" providerId="AD" clId="Web-{1D93E67D-7F14-EFEB-8DAB-71A013A9BD4C}" dt="2023-03-15T15:48:50.125" v="10"/>
          <ac:picMkLst>
            <pc:docMk/>
            <pc:sldMk cId="2197055059" sldId="300"/>
            <ac:picMk id="2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1D93E67D-7F14-EFEB-8DAB-71A013A9BD4C}" dt="2023-03-15T15:48:59.125" v="11"/>
        <pc:sldMkLst>
          <pc:docMk/>
          <pc:sldMk cId="3509774090" sldId="301"/>
        </pc:sldMkLst>
        <pc:picChg chg="mod">
          <ac:chgData name="Gillian Lawson" userId="S::gillian.lawson@sqa.org.uk::56ad57e6-a843-43d8-8eb8-5fbe6bfc29c3" providerId="AD" clId="Web-{1D93E67D-7F14-EFEB-8DAB-71A013A9BD4C}" dt="2023-03-15T15:48:59.125" v="11"/>
          <ac:picMkLst>
            <pc:docMk/>
            <pc:sldMk cId="3509774090" sldId="301"/>
            <ac:picMk id="5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1D93E67D-7F14-EFEB-8DAB-71A013A9BD4C}" dt="2023-03-15T15:49:04.984" v="12"/>
        <pc:sldMkLst>
          <pc:docMk/>
          <pc:sldMk cId="2221776359" sldId="302"/>
        </pc:sldMkLst>
        <pc:picChg chg="mod">
          <ac:chgData name="Gillian Lawson" userId="S::gillian.lawson@sqa.org.uk::56ad57e6-a843-43d8-8eb8-5fbe6bfc29c3" providerId="AD" clId="Web-{1D93E67D-7F14-EFEB-8DAB-71A013A9BD4C}" dt="2023-03-15T15:49:04.984" v="12"/>
          <ac:picMkLst>
            <pc:docMk/>
            <pc:sldMk cId="2221776359" sldId="302"/>
            <ac:picMk id="2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1D93E67D-7F14-EFEB-8DAB-71A013A9BD4C}" dt="2023-03-15T15:48:36.093" v="8"/>
        <pc:sldMkLst>
          <pc:docMk/>
          <pc:sldMk cId="3316442813" sldId="304"/>
        </pc:sldMkLst>
        <pc:picChg chg="mod">
          <ac:chgData name="Gillian Lawson" userId="S::gillian.lawson@sqa.org.uk::56ad57e6-a843-43d8-8eb8-5fbe6bfc29c3" providerId="AD" clId="Web-{1D93E67D-7F14-EFEB-8DAB-71A013A9BD4C}" dt="2023-03-15T15:48:36.093" v="8"/>
          <ac:picMkLst>
            <pc:docMk/>
            <pc:sldMk cId="3316442813" sldId="304"/>
            <ac:picMk id="3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1D93E67D-7F14-EFEB-8DAB-71A013A9BD4C}" dt="2023-03-15T15:49:53.470" v="19"/>
        <pc:sldMkLst>
          <pc:docMk/>
          <pc:sldMk cId="1653604369" sldId="305"/>
        </pc:sldMkLst>
        <pc:picChg chg="mod">
          <ac:chgData name="Gillian Lawson" userId="S::gillian.lawson@sqa.org.uk::56ad57e6-a843-43d8-8eb8-5fbe6bfc29c3" providerId="AD" clId="Web-{1D93E67D-7F14-EFEB-8DAB-71A013A9BD4C}" dt="2023-03-15T15:49:53.470" v="19"/>
          <ac:picMkLst>
            <pc:docMk/>
            <pc:sldMk cId="1653604369" sldId="305"/>
            <ac:picMk id="2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1D93E67D-7F14-EFEB-8DAB-71A013A9BD4C}" dt="2023-03-15T15:50:00.080" v="20"/>
        <pc:sldMkLst>
          <pc:docMk/>
          <pc:sldMk cId="3145961556" sldId="306"/>
        </pc:sldMkLst>
        <pc:picChg chg="mod">
          <ac:chgData name="Gillian Lawson" userId="S::gillian.lawson@sqa.org.uk::56ad57e6-a843-43d8-8eb8-5fbe6bfc29c3" providerId="AD" clId="Web-{1D93E67D-7F14-EFEB-8DAB-71A013A9BD4C}" dt="2023-03-15T15:50:00.080" v="20"/>
          <ac:picMkLst>
            <pc:docMk/>
            <pc:sldMk cId="3145961556" sldId="306"/>
            <ac:picMk id="5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1D93E67D-7F14-EFEB-8DAB-71A013A9BD4C}" dt="2023-03-15T15:49:46.814" v="18"/>
        <pc:sldMkLst>
          <pc:docMk/>
          <pc:sldMk cId="1287808212" sldId="307"/>
        </pc:sldMkLst>
        <pc:picChg chg="mod">
          <ac:chgData name="Gillian Lawson" userId="S::gillian.lawson@sqa.org.uk::56ad57e6-a843-43d8-8eb8-5fbe6bfc29c3" providerId="AD" clId="Web-{1D93E67D-7F14-EFEB-8DAB-71A013A9BD4C}" dt="2023-03-15T15:49:46.814" v="18"/>
          <ac:picMkLst>
            <pc:docMk/>
            <pc:sldMk cId="1287808212" sldId="307"/>
            <ac:picMk id="2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1D93E67D-7F14-EFEB-8DAB-71A013A9BD4C}" dt="2023-03-15T15:49:12.719" v="13"/>
        <pc:sldMkLst>
          <pc:docMk/>
          <pc:sldMk cId="3715938968" sldId="308"/>
        </pc:sldMkLst>
        <pc:picChg chg="mod">
          <ac:chgData name="Gillian Lawson" userId="S::gillian.lawson@sqa.org.uk::56ad57e6-a843-43d8-8eb8-5fbe6bfc29c3" providerId="AD" clId="Web-{1D93E67D-7F14-EFEB-8DAB-71A013A9BD4C}" dt="2023-03-15T15:49:12.719" v="13"/>
          <ac:picMkLst>
            <pc:docMk/>
            <pc:sldMk cId="3715938968" sldId="308"/>
            <ac:picMk id="2" creationId="{00000000-0000-0000-0000-000000000000}"/>
          </ac:picMkLst>
        </pc:picChg>
      </pc:sldChg>
    </pc:docChg>
  </pc:docChgLst>
  <pc:docChgLst>
    <pc:chgData name="Jonathan Gillies" userId="S::jonathan.gillies@sqa.org.uk::9e38e585-dbf8-4b91-8191-88dbb946cbc5" providerId="AD" clId="Web-{C3C2A384-288C-80CE-1AC4-2EE78D964910}"/>
    <pc:docChg chg="modSld">
      <pc:chgData name="Jonathan Gillies" userId="S::jonathan.gillies@sqa.org.uk::9e38e585-dbf8-4b91-8191-88dbb946cbc5" providerId="AD" clId="Web-{C3C2A384-288C-80CE-1AC4-2EE78D964910}" dt="2023-03-20T10:30:40.277" v="34" actId="20577"/>
      <pc:docMkLst>
        <pc:docMk/>
      </pc:docMkLst>
      <pc:sldChg chg="modSp">
        <pc:chgData name="Jonathan Gillies" userId="S::jonathan.gillies@sqa.org.uk::9e38e585-dbf8-4b91-8191-88dbb946cbc5" providerId="AD" clId="Web-{C3C2A384-288C-80CE-1AC4-2EE78D964910}" dt="2023-03-20T10:29:07.694" v="17" actId="20577"/>
        <pc:sldMkLst>
          <pc:docMk/>
          <pc:sldMk cId="2723456682" sldId="290"/>
        </pc:sldMkLst>
        <pc:spChg chg="mod">
          <ac:chgData name="Jonathan Gillies" userId="S::jonathan.gillies@sqa.org.uk::9e38e585-dbf8-4b91-8191-88dbb946cbc5" providerId="AD" clId="Web-{C3C2A384-288C-80CE-1AC4-2EE78D964910}" dt="2023-03-20T10:29:07.694" v="17" actId="20577"/>
          <ac:spMkLst>
            <pc:docMk/>
            <pc:sldMk cId="2723456682" sldId="290"/>
            <ac:spMk id="8" creationId="{B730532E-46C4-45D7-A717-CECDB3FAE80B}"/>
          </ac:spMkLst>
        </pc:spChg>
      </pc:sldChg>
      <pc:sldChg chg="modSp">
        <pc:chgData name="Jonathan Gillies" userId="S::jonathan.gillies@sqa.org.uk::9e38e585-dbf8-4b91-8191-88dbb946cbc5" providerId="AD" clId="Web-{C3C2A384-288C-80CE-1AC4-2EE78D964910}" dt="2023-03-20T10:30:40.277" v="34" actId="20577"/>
        <pc:sldMkLst>
          <pc:docMk/>
          <pc:sldMk cId="1558181835" sldId="291"/>
        </pc:sldMkLst>
        <pc:spChg chg="mod">
          <ac:chgData name="Jonathan Gillies" userId="S::jonathan.gillies@sqa.org.uk::9e38e585-dbf8-4b91-8191-88dbb946cbc5" providerId="AD" clId="Web-{C3C2A384-288C-80CE-1AC4-2EE78D964910}" dt="2023-03-20T10:30:40.277" v="34" actId="20577"/>
          <ac:spMkLst>
            <pc:docMk/>
            <pc:sldMk cId="1558181835" sldId="291"/>
            <ac:spMk id="8" creationId="{B730532E-46C4-45D7-A717-CECDB3FAE80B}"/>
          </ac:spMkLst>
        </pc:spChg>
      </pc:sldChg>
    </pc:docChg>
  </pc:docChgLst>
  <pc:docChgLst>
    <pc:chgData name="Gillian Lawson" userId="S::gillian.lawson@sqa.org.uk::56ad57e6-a843-43d8-8eb8-5fbe6bfc29c3" providerId="AD" clId="Web-{8FECF9B2-206E-DBE2-F61A-B351C246AED2}"/>
    <pc:docChg chg="modSld">
      <pc:chgData name="Gillian Lawson" userId="S::gillian.lawson@sqa.org.uk::56ad57e6-a843-43d8-8eb8-5fbe6bfc29c3" providerId="AD" clId="Web-{8FECF9B2-206E-DBE2-F61A-B351C246AED2}" dt="2023-03-15T15:46:51.644" v="2"/>
      <pc:docMkLst>
        <pc:docMk/>
      </pc:docMkLst>
      <pc:sldChg chg="modSp modMedia">
        <pc:chgData name="Gillian Lawson" userId="S::gillian.lawson@sqa.org.uk::56ad57e6-a843-43d8-8eb8-5fbe6bfc29c3" providerId="AD" clId="Web-{8FECF9B2-206E-DBE2-F61A-B351C246AED2}" dt="2023-03-15T15:46:34.096" v="0"/>
        <pc:sldMkLst>
          <pc:docMk/>
          <pc:sldMk cId="0" sldId="256"/>
        </pc:sldMkLst>
        <pc:picChg chg="mod">
          <ac:chgData name="Gillian Lawson" userId="S::gillian.lawson@sqa.org.uk::56ad57e6-a843-43d8-8eb8-5fbe6bfc29c3" providerId="AD" clId="Web-{8FECF9B2-206E-DBE2-F61A-B351C246AED2}" dt="2023-03-15T15:46:34.096" v="0"/>
          <ac:picMkLst>
            <pc:docMk/>
            <pc:sldMk cId="0" sldId="256"/>
            <ac:picMk id="2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8FECF9B2-206E-DBE2-F61A-B351C246AED2}" dt="2023-03-15T15:46:51.644" v="2"/>
        <pc:sldMkLst>
          <pc:docMk/>
          <pc:sldMk cId="0" sldId="266"/>
        </pc:sldMkLst>
        <pc:picChg chg="mod">
          <ac:chgData name="Gillian Lawson" userId="S::gillian.lawson@sqa.org.uk::56ad57e6-a843-43d8-8eb8-5fbe6bfc29c3" providerId="AD" clId="Web-{8FECF9B2-206E-DBE2-F61A-B351C246AED2}" dt="2023-03-15T15:46:51.644" v="2"/>
          <ac:picMkLst>
            <pc:docMk/>
            <pc:sldMk cId="0" sldId="266"/>
            <ac:picMk id="2" creationId="{00000000-0000-0000-0000-000000000000}"/>
          </ac:picMkLst>
        </pc:picChg>
      </pc:sldChg>
      <pc:sldChg chg="modSp modMedia">
        <pc:chgData name="Gillian Lawson" userId="S::gillian.lawson@sqa.org.uk::56ad57e6-a843-43d8-8eb8-5fbe6bfc29c3" providerId="AD" clId="Web-{8FECF9B2-206E-DBE2-F61A-B351C246AED2}" dt="2023-03-15T15:46:44.300" v="1"/>
        <pc:sldMkLst>
          <pc:docMk/>
          <pc:sldMk cId="0" sldId="271"/>
        </pc:sldMkLst>
        <pc:picChg chg="mod">
          <ac:chgData name="Gillian Lawson" userId="S::gillian.lawson@sqa.org.uk::56ad57e6-a843-43d8-8eb8-5fbe6bfc29c3" providerId="AD" clId="Web-{8FECF9B2-206E-DBE2-F61A-B351C246AED2}" dt="2023-03-15T15:46:44.300" v="1"/>
          <ac:picMkLst>
            <pc:docMk/>
            <pc:sldMk cId="0" sldId="271"/>
            <ac:picMk id="2" creationId="{00000000-0000-0000-0000-000000000000}"/>
          </ac:picMkLst>
        </pc:picChg>
      </pc:sldChg>
    </pc:docChg>
  </pc:docChgLst>
  <pc:docChgLst>
    <pc:chgData name="Gillian Lawson" userId="56ad57e6-a843-43d8-8eb8-5fbe6bfc29c3" providerId="ADAL" clId="{26C848DD-6780-4636-A1E4-01A44DDF792A}"/>
    <pc:docChg chg="custSel delSld modSld sldOrd">
      <pc:chgData name="Gillian Lawson" userId="56ad57e6-a843-43d8-8eb8-5fbe6bfc29c3" providerId="ADAL" clId="{26C848DD-6780-4636-A1E4-01A44DDF792A}" dt="2023-04-26T14:28:01.395" v="195" actId="1076"/>
      <pc:docMkLst>
        <pc:docMk/>
      </pc:docMkLst>
      <pc:sldChg chg="modSp mod">
        <pc:chgData name="Gillian Lawson" userId="56ad57e6-a843-43d8-8eb8-5fbe6bfc29c3" providerId="ADAL" clId="{26C848DD-6780-4636-A1E4-01A44DDF792A}" dt="2023-04-26T14:28:01.395" v="195" actId="1076"/>
        <pc:sldMkLst>
          <pc:docMk/>
          <pc:sldMk cId="1250974550" sldId="279"/>
        </pc:sldMkLst>
        <pc:spChg chg="mod">
          <ac:chgData name="Gillian Lawson" userId="56ad57e6-a843-43d8-8eb8-5fbe6bfc29c3" providerId="ADAL" clId="{26C848DD-6780-4636-A1E4-01A44DDF792A}" dt="2023-04-26T14:28:01.395" v="195" actId="1076"/>
          <ac:spMkLst>
            <pc:docMk/>
            <pc:sldMk cId="1250974550" sldId="279"/>
            <ac:spMk id="9" creationId="{96A3051C-5CDA-48F9-8CFD-AFBC3F245E20}"/>
          </ac:spMkLst>
        </pc:spChg>
      </pc:sldChg>
      <pc:sldChg chg="modSp mod">
        <pc:chgData name="Gillian Lawson" userId="56ad57e6-a843-43d8-8eb8-5fbe6bfc29c3" providerId="ADAL" clId="{26C848DD-6780-4636-A1E4-01A44DDF792A}" dt="2023-04-26T14:27:43.948" v="194" actId="1076"/>
        <pc:sldMkLst>
          <pc:docMk/>
          <pc:sldMk cId="60702747" sldId="283"/>
        </pc:sldMkLst>
        <pc:picChg chg="mod">
          <ac:chgData name="Gillian Lawson" userId="56ad57e6-a843-43d8-8eb8-5fbe6bfc29c3" providerId="ADAL" clId="{26C848DD-6780-4636-A1E4-01A44DDF792A}" dt="2023-04-26T14:27:43.948" v="194" actId="1076"/>
          <ac:picMkLst>
            <pc:docMk/>
            <pc:sldMk cId="60702747" sldId="283"/>
            <ac:picMk id="2" creationId="{00000000-0000-0000-0000-000000000000}"/>
          </ac:picMkLst>
        </pc:picChg>
      </pc:sldChg>
      <pc:sldChg chg="modSp mod">
        <pc:chgData name="Gillian Lawson" userId="56ad57e6-a843-43d8-8eb8-5fbe6bfc29c3" providerId="ADAL" clId="{26C848DD-6780-4636-A1E4-01A44DDF792A}" dt="2023-04-26T13:04:26.265" v="193" actId="1076"/>
        <pc:sldMkLst>
          <pc:docMk/>
          <pc:sldMk cId="3858791259" sldId="294"/>
        </pc:sldMkLst>
        <pc:picChg chg="mod">
          <ac:chgData name="Gillian Lawson" userId="56ad57e6-a843-43d8-8eb8-5fbe6bfc29c3" providerId="ADAL" clId="{26C848DD-6780-4636-A1E4-01A44DDF792A}" dt="2023-04-26T13:04:26.265" v="193" actId="1076"/>
          <ac:picMkLst>
            <pc:docMk/>
            <pc:sldMk cId="3858791259" sldId="294"/>
            <ac:picMk id="2" creationId="{00000000-0000-0000-0000-000000000000}"/>
          </ac:picMkLst>
        </pc:picChg>
      </pc:sldChg>
      <pc:sldChg chg="modTransition">
        <pc:chgData name="Gillian Lawson" userId="56ad57e6-a843-43d8-8eb8-5fbe6bfc29c3" providerId="ADAL" clId="{26C848DD-6780-4636-A1E4-01A44DDF792A}" dt="2023-04-25T13:31:35.651" v="188"/>
        <pc:sldMkLst>
          <pc:docMk/>
          <pc:sldMk cId="188975833" sldId="297"/>
        </pc:sldMkLst>
      </pc:sldChg>
      <pc:sldChg chg="del ord">
        <pc:chgData name="Gillian Lawson" userId="56ad57e6-a843-43d8-8eb8-5fbe6bfc29c3" providerId="ADAL" clId="{26C848DD-6780-4636-A1E4-01A44DDF792A}" dt="2023-04-25T10:56:28.156" v="184" actId="2696"/>
        <pc:sldMkLst>
          <pc:docMk/>
          <pc:sldMk cId="3547963245" sldId="309"/>
        </pc:sldMkLst>
      </pc:sldChg>
      <pc:sldChg chg="modTransition modAnim">
        <pc:chgData name="Gillian Lawson" userId="56ad57e6-a843-43d8-8eb8-5fbe6bfc29c3" providerId="ADAL" clId="{26C848DD-6780-4636-A1E4-01A44DDF792A}" dt="2023-04-25T14:06:06.814" v="192"/>
        <pc:sldMkLst>
          <pc:docMk/>
          <pc:sldMk cId="2459279057" sldId="310"/>
        </pc:sldMkLst>
      </pc:sldChg>
      <pc:sldChg chg="addSp delSp modSp mod modTransition delAnim modAnim">
        <pc:chgData name="Gillian Lawson" userId="56ad57e6-a843-43d8-8eb8-5fbe6bfc29c3" providerId="ADAL" clId="{26C848DD-6780-4636-A1E4-01A44DDF792A}" dt="2023-04-25T13:22:44.456" v="186"/>
        <pc:sldMkLst>
          <pc:docMk/>
          <pc:sldMk cId="744632842" sldId="311"/>
        </pc:sldMkLst>
        <pc:spChg chg="mod">
          <ac:chgData name="Gillian Lawson" userId="56ad57e6-a843-43d8-8eb8-5fbe6bfc29c3" providerId="ADAL" clId="{26C848DD-6780-4636-A1E4-01A44DDF792A}" dt="2023-04-25T10:54:32.289" v="183" actId="20577"/>
          <ac:spMkLst>
            <pc:docMk/>
            <pc:sldMk cId="744632842" sldId="311"/>
            <ac:spMk id="8" creationId="{B730532E-46C4-45D7-A717-CECDB3FAE80B}"/>
          </ac:spMkLst>
        </pc:spChg>
        <pc:picChg chg="del">
          <ac:chgData name="Gillian Lawson" userId="56ad57e6-a843-43d8-8eb8-5fbe6bfc29c3" providerId="ADAL" clId="{26C848DD-6780-4636-A1E4-01A44DDF792A}" dt="2023-04-25T10:51:41.966" v="2" actId="478"/>
          <ac:picMkLst>
            <pc:docMk/>
            <pc:sldMk cId="744632842" sldId="311"/>
            <ac:picMk id="2" creationId="{00000000-0000-0000-0000-000000000000}"/>
          </ac:picMkLst>
        </pc:picChg>
        <pc:picChg chg="add mod">
          <ac:chgData name="Gillian Lawson" userId="56ad57e6-a843-43d8-8eb8-5fbe6bfc29c3" providerId="ADAL" clId="{26C848DD-6780-4636-A1E4-01A44DDF792A}" dt="2023-04-25T10:51:48.146" v="3"/>
          <ac:picMkLst>
            <pc:docMk/>
            <pc:sldMk cId="744632842" sldId="311"/>
            <ac:picMk id="3" creationId="{71394309-83AB-08E6-4DCF-EFF405F3788D}"/>
          </ac:picMkLst>
        </pc:picChg>
      </pc:sldChg>
    </pc:docChg>
  </pc:docChgLst>
  <pc:docChgLst>
    <pc:chgData name="Jonathan Gillies" userId="9e38e585-dbf8-4b91-8191-88dbb946cbc5" providerId="ADAL" clId="{6FC75FF2-0193-498B-93A5-CF6231869069}"/>
    <pc:docChg chg="sldOrd">
      <pc:chgData name="Jonathan Gillies" userId="9e38e585-dbf8-4b91-8191-88dbb946cbc5" providerId="ADAL" clId="{6FC75FF2-0193-498B-93A5-CF6231869069}" dt="2023-04-25T12:46:56.124" v="0" actId="20578"/>
      <pc:docMkLst>
        <pc:docMk/>
      </pc:docMkLst>
      <pc:sldChg chg="ord">
        <pc:chgData name="Jonathan Gillies" userId="9e38e585-dbf8-4b91-8191-88dbb946cbc5" providerId="ADAL" clId="{6FC75FF2-0193-498B-93A5-CF6231869069}" dt="2023-04-25T12:46:56.124" v="0" actId="20578"/>
        <pc:sldMkLst>
          <pc:docMk/>
          <pc:sldMk cId="1250974550" sldId="279"/>
        </pc:sldMkLst>
      </pc:sldChg>
    </pc:docChg>
  </pc:docChgLst>
  <pc:docChgLst>
    <pc:chgData name="Gillian Lawson" userId="56ad57e6-a843-43d8-8eb8-5fbe6bfc29c3" providerId="ADAL" clId="{308CAB31-A355-4114-9EBF-BA4A1E3957C2}"/>
    <pc:docChg chg="undo custSel modSld">
      <pc:chgData name="Gillian Lawson" userId="56ad57e6-a843-43d8-8eb8-5fbe6bfc29c3" providerId="ADAL" clId="{308CAB31-A355-4114-9EBF-BA4A1E3957C2}" dt="2023-02-27T17:13:03.776" v="728" actId="20577"/>
      <pc:docMkLst>
        <pc:docMk/>
      </pc:docMkLst>
      <pc:sldChg chg="modSp">
        <pc:chgData name="Gillian Lawson" userId="56ad57e6-a843-43d8-8eb8-5fbe6bfc29c3" providerId="ADAL" clId="{308CAB31-A355-4114-9EBF-BA4A1E3957C2}" dt="2023-02-27T15:26:51.770" v="28" actId="20577"/>
        <pc:sldMkLst>
          <pc:docMk/>
          <pc:sldMk cId="0" sldId="266"/>
        </pc:sldMkLst>
        <pc:spChg chg="mod">
          <ac:chgData name="Gillian Lawson" userId="56ad57e6-a843-43d8-8eb8-5fbe6bfc29c3" providerId="ADAL" clId="{308CAB31-A355-4114-9EBF-BA4A1E3957C2}" dt="2023-02-27T15:26:51.770" v="28" actId="20577"/>
          <ac:spMkLst>
            <pc:docMk/>
            <pc:sldMk cId="0" sldId="266"/>
            <ac:spMk id="8" creationId="{B730532E-46C4-45D7-A717-CECDB3FAE80B}"/>
          </ac:spMkLst>
        </pc:spChg>
      </pc:sldChg>
      <pc:sldChg chg="modSp mod">
        <pc:chgData name="Gillian Lawson" userId="56ad57e6-a843-43d8-8eb8-5fbe6bfc29c3" providerId="ADAL" clId="{308CAB31-A355-4114-9EBF-BA4A1E3957C2}" dt="2023-02-27T15:25:46.282" v="12" actId="20577"/>
        <pc:sldMkLst>
          <pc:docMk/>
          <pc:sldMk cId="0" sldId="271"/>
        </pc:sldMkLst>
        <pc:spChg chg="mod">
          <ac:chgData name="Gillian Lawson" userId="56ad57e6-a843-43d8-8eb8-5fbe6bfc29c3" providerId="ADAL" clId="{308CAB31-A355-4114-9EBF-BA4A1E3957C2}" dt="2023-02-27T15:25:46.282" v="12" actId="20577"/>
          <ac:spMkLst>
            <pc:docMk/>
            <pc:sldMk cId="0" sldId="271"/>
            <ac:spMk id="7" creationId="{2ED10964-9B05-404F-BFD6-0CFAA0AE0E5D}"/>
          </ac:spMkLst>
        </pc:spChg>
      </pc:sldChg>
      <pc:sldChg chg="modSp">
        <pc:chgData name="Gillian Lawson" userId="56ad57e6-a843-43d8-8eb8-5fbe6bfc29c3" providerId="ADAL" clId="{308CAB31-A355-4114-9EBF-BA4A1E3957C2}" dt="2023-02-27T15:33:56.052" v="84" actId="20577"/>
        <pc:sldMkLst>
          <pc:docMk/>
          <pc:sldMk cId="1250974550" sldId="279"/>
        </pc:sldMkLst>
        <pc:spChg chg="mod">
          <ac:chgData name="Gillian Lawson" userId="56ad57e6-a843-43d8-8eb8-5fbe6bfc29c3" providerId="ADAL" clId="{308CAB31-A355-4114-9EBF-BA4A1E3957C2}" dt="2023-02-27T15:33:56.052" v="84" actId="20577"/>
          <ac:spMkLst>
            <pc:docMk/>
            <pc:sldMk cId="1250974550" sldId="279"/>
            <ac:spMk id="8" creationId="{FBEF2E2A-247D-4A3B-AB1E-C540D2F03A98}"/>
          </ac:spMkLst>
        </pc:spChg>
      </pc:sldChg>
      <pc:sldChg chg="modSp">
        <pc:chgData name="Gillian Lawson" userId="56ad57e6-a843-43d8-8eb8-5fbe6bfc29c3" providerId="ADAL" clId="{308CAB31-A355-4114-9EBF-BA4A1E3957C2}" dt="2023-02-27T15:27:49.122" v="46" actId="20577"/>
        <pc:sldMkLst>
          <pc:docMk/>
          <pc:sldMk cId="60702747" sldId="283"/>
        </pc:sldMkLst>
        <pc:spChg chg="mod">
          <ac:chgData name="Gillian Lawson" userId="56ad57e6-a843-43d8-8eb8-5fbe6bfc29c3" providerId="ADAL" clId="{308CAB31-A355-4114-9EBF-BA4A1E3957C2}" dt="2023-02-27T15:27:49.122" v="46" actId="20577"/>
          <ac:spMkLst>
            <pc:docMk/>
            <pc:sldMk cId="60702747" sldId="283"/>
            <ac:spMk id="11" creationId="{FBEF2E2A-247D-4A3B-AB1E-C540D2F03A98}"/>
          </ac:spMkLst>
        </pc:spChg>
      </pc:sldChg>
      <pc:sldChg chg="modSp mod modAnim">
        <pc:chgData name="Gillian Lawson" userId="56ad57e6-a843-43d8-8eb8-5fbe6bfc29c3" providerId="ADAL" clId="{308CAB31-A355-4114-9EBF-BA4A1E3957C2}" dt="2023-02-27T17:07:04.857" v="672" actId="20577"/>
        <pc:sldMkLst>
          <pc:docMk/>
          <pc:sldMk cId="1002599779" sldId="286"/>
        </pc:sldMkLst>
        <pc:spChg chg="mod">
          <ac:chgData name="Gillian Lawson" userId="56ad57e6-a843-43d8-8eb8-5fbe6bfc29c3" providerId="ADAL" clId="{308CAB31-A355-4114-9EBF-BA4A1E3957C2}" dt="2023-02-27T17:06:59.389" v="670" actId="1076"/>
          <ac:spMkLst>
            <pc:docMk/>
            <pc:sldMk cId="1002599779" sldId="286"/>
            <ac:spMk id="7" creationId="{A39A8E10-B256-402A-B6E2-0285CA27BD45}"/>
          </ac:spMkLst>
        </pc:spChg>
        <pc:spChg chg="mod">
          <ac:chgData name="Gillian Lawson" userId="56ad57e6-a843-43d8-8eb8-5fbe6bfc29c3" providerId="ADAL" clId="{308CAB31-A355-4114-9EBF-BA4A1E3957C2}" dt="2023-02-27T17:07:04.857" v="672" actId="20577"/>
          <ac:spMkLst>
            <pc:docMk/>
            <pc:sldMk cId="1002599779" sldId="286"/>
            <ac:spMk id="8" creationId="{B730532E-46C4-45D7-A717-CECDB3FAE80B}"/>
          </ac:spMkLst>
        </pc:spChg>
      </pc:sldChg>
      <pc:sldChg chg="modSp">
        <pc:chgData name="Gillian Lawson" userId="56ad57e6-a843-43d8-8eb8-5fbe6bfc29c3" providerId="ADAL" clId="{308CAB31-A355-4114-9EBF-BA4A1E3957C2}" dt="2023-02-27T17:06:30.261" v="666" actId="20577"/>
        <pc:sldMkLst>
          <pc:docMk/>
          <pc:sldMk cId="2337215839" sldId="288"/>
        </pc:sldMkLst>
        <pc:spChg chg="mod">
          <ac:chgData name="Gillian Lawson" userId="56ad57e6-a843-43d8-8eb8-5fbe6bfc29c3" providerId="ADAL" clId="{308CAB31-A355-4114-9EBF-BA4A1E3957C2}" dt="2023-02-27T17:06:30.261" v="666" actId="20577"/>
          <ac:spMkLst>
            <pc:docMk/>
            <pc:sldMk cId="2337215839" sldId="288"/>
            <ac:spMk id="8" creationId="{B730532E-46C4-45D7-A717-CECDB3FAE80B}"/>
          </ac:spMkLst>
        </pc:spChg>
      </pc:sldChg>
      <pc:sldChg chg="modSp">
        <pc:chgData name="Gillian Lawson" userId="56ad57e6-a843-43d8-8eb8-5fbe6bfc29c3" providerId="ADAL" clId="{308CAB31-A355-4114-9EBF-BA4A1E3957C2}" dt="2023-02-27T17:07:36.437" v="683" actId="20577"/>
        <pc:sldMkLst>
          <pc:docMk/>
          <pc:sldMk cId="2723456682" sldId="290"/>
        </pc:sldMkLst>
        <pc:spChg chg="mod">
          <ac:chgData name="Gillian Lawson" userId="56ad57e6-a843-43d8-8eb8-5fbe6bfc29c3" providerId="ADAL" clId="{308CAB31-A355-4114-9EBF-BA4A1E3957C2}" dt="2023-02-27T17:07:36.437" v="683" actId="20577"/>
          <ac:spMkLst>
            <pc:docMk/>
            <pc:sldMk cId="2723456682" sldId="290"/>
            <ac:spMk id="8" creationId="{B730532E-46C4-45D7-A717-CECDB3FAE80B}"/>
          </ac:spMkLst>
        </pc:spChg>
      </pc:sldChg>
      <pc:sldChg chg="modSp mod">
        <pc:chgData name="Gillian Lawson" userId="56ad57e6-a843-43d8-8eb8-5fbe6bfc29c3" providerId="ADAL" clId="{308CAB31-A355-4114-9EBF-BA4A1E3957C2}" dt="2023-02-27T17:08:22.863" v="689" actId="20577"/>
        <pc:sldMkLst>
          <pc:docMk/>
          <pc:sldMk cId="1558181835" sldId="291"/>
        </pc:sldMkLst>
        <pc:spChg chg="mod">
          <ac:chgData name="Gillian Lawson" userId="56ad57e6-a843-43d8-8eb8-5fbe6bfc29c3" providerId="ADAL" clId="{308CAB31-A355-4114-9EBF-BA4A1E3957C2}" dt="2023-02-27T17:08:22.863" v="689" actId="20577"/>
          <ac:spMkLst>
            <pc:docMk/>
            <pc:sldMk cId="1558181835" sldId="291"/>
            <ac:spMk id="8" creationId="{B730532E-46C4-45D7-A717-CECDB3FAE80B}"/>
          </ac:spMkLst>
        </pc:spChg>
      </pc:sldChg>
      <pc:sldChg chg="modSp mod">
        <pc:chgData name="Gillian Lawson" userId="56ad57e6-a843-43d8-8eb8-5fbe6bfc29c3" providerId="ADAL" clId="{308CAB31-A355-4114-9EBF-BA4A1E3957C2}" dt="2023-02-27T17:13:03.776" v="728" actId="20577"/>
        <pc:sldMkLst>
          <pc:docMk/>
          <pc:sldMk cId="1662621852" sldId="292"/>
        </pc:sldMkLst>
        <pc:spChg chg="mod">
          <ac:chgData name="Gillian Lawson" userId="56ad57e6-a843-43d8-8eb8-5fbe6bfc29c3" providerId="ADAL" clId="{308CAB31-A355-4114-9EBF-BA4A1E3957C2}" dt="2023-02-27T17:13:03.776" v="728" actId="20577"/>
          <ac:spMkLst>
            <pc:docMk/>
            <pc:sldMk cId="1662621852" sldId="292"/>
            <ac:spMk id="8" creationId="{B730532E-46C4-45D7-A717-CECDB3FAE80B}"/>
          </ac:spMkLst>
        </pc:spChg>
      </pc:sldChg>
      <pc:sldChg chg="modSp modAnim">
        <pc:chgData name="Gillian Lawson" userId="56ad57e6-a843-43d8-8eb8-5fbe6bfc29c3" providerId="ADAL" clId="{308CAB31-A355-4114-9EBF-BA4A1E3957C2}" dt="2023-02-27T15:27:34.043" v="41" actId="20577"/>
        <pc:sldMkLst>
          <pc:docMk/>
          <pc:sldMk cId="2354704020" sldId="293"/>
        </pc:sldMkLst>
        <pc:spChg chg="mod">
          <ac:chgData name="Gillian Lawson" userId="56ad57e6-a843-43d8-8eb8-5fbe6bfc29c3" providerId="ADAL" clId="{308CAB31-A355-4114-9EBF-BA4A1E3957C2}" dt="2023-02-27T15:27:34.043" v="41" actId="20577"/>
          <ac:spMkLst>
            <pc:docMk/>
            <pc:sldMk cId="2354704020" sldId="293"/>
            <ac:spMk id="8" creationId="{FBEF2E2A-247D-4A3B-AB1E-C540D2F03A98}"/>
          </ac:spMkLst>
        </pc:spChg>
      </pc:sldChg>
      <pc:sldChg chg="modSp modAnim">
        <pc:chgData name="Gillian Lawson" userId="56ad57e6-a843-43d8-8eb8-5fbe6bfc29c3" providerId="ADAL" clId="{308CAB31-A355-4114-9EBF-BA4A1E3957C2}" dt="2023-02-27T16:04:19.247" v="221" actId="20577"/>
        <pc:sldMkLst>
          <pc:docMk/>
          <pc:sldMk cId="3858791259" sldId="294"/>
        </pc:sldMkLst>
        <pc:spChg chg="mod">
          <ac:chgData name="Gillian Lawson" userId="56ad57e6-a843-43d8-8eb8-5fbe6bfc29c3" providerId="ADAL" clId="{308CAB31-A355-4114-9EBF-BA4A1E3957C2}" dt="2023-02-27T16:04:19.247" v="221" actId="20577"/>
          <ac:spMkLst>
            <pc:docMk/>
            <pc:sldMk cId="3858791259" sldId="294"/>
            <ac:spMk id="8" creationId="{FBEF2E2A-247D-4A3B-AB1E-C540D2F03A98}"/>
          </ac:spMkLst>
        </pc:spChg>
      </pc:sldChg>
      <pc:sldChg chg="modSp">
        <pc:chgData name="Gillian Lawson" userId="56ad57e6-a843-43d8-8eb8-5fbe6bfc29c3" providerId="ADAL" clId="{308CAB31-A355-4114-9EBF-BA4A1E3957C2}" dt="2023-02-27T15:34:22.137" v="97" actId="20577"/>
        <pc:sldMkLst>
          <pc:docMk/>
          <pc:sldMk cId="1625511145" sldId="295"/>
        </pc:sldMkLst>
        <pc:spChg chg="mod">
          <ac:chgData name="Gillian Lawson" userId="56ad57e6-a843-43d8-8eb8-5fbe6bfc29c3" providerId="ADAL" clId="{308CAB31-A355-4114-9EBF-BA4A1E3957C2}" dt="2023-02-27T15:34:22.137" v="97" actId="20577"/>
          <ac:spMkLst>
            <pc:docMk/>
            <pc:sldMk cId="1625511145" sldId="295"/>
            <ac:spMk id="8" creationId="{FBEF2E2A-247D-4A3B-AB1E-C540D2F03A98}"/>
          </ac:spMkLst>
        </pc:spChg>
      </pc:sldChg>
      <pc:sldChg chg="modSp mod">
        <pc:chgData name="Gillian Lawson" userId="56ad57e6-a843-43d8-8eb8-5fbe6bfc29c3" providerId="ADAL" clId="{308CAB31-A355-4114-9EBF-BA4A1E3957C2}" dt="2023-02-27T16:00:20.165" v="134" actId="20577"/>
        <pc:sldMkLst>
          <pc:docMk/>
          <pc:sldMk cId="1323667674" sldId="296"/>
        </pc:sldMkLst>
        <pc:spChg chg="mod">
          <ac:chgData name="Gillian Lawson" userId="56ad57e6-a843-43d8-8eb8-5fbe6bfc29c3" providerId="ADAL" clId="{308CAB31-A355-4114-9EBF-BA4A1E3957C2}" dt="2023-02-27T16:00:20.165" v="134" actId="20577"/>
          <ac:spMkLst>
            <pc:docMk/>
            <pc:sldMk cId="1323667674" sldId="296"/>
            <ac:spMk id="8" creationId="{FBEF2E2A-247D-4A3B-AB1E-C540D2F03A98}"/>
          </ac:spMkLst>
        </pc:spChg>
        <pc:spChg chg="mod">
          <ac:chgData name="Gillian Lawson" userId="56ad57e6-a843-43d8-8eb8-5fbe6bfc29c3" providerId="ADAL" clId="{308CAB31-A355-4114-9EBF-BA4A1E3957C2}" dt="2023-02-27T15:58:49.948" v="99" actId="20577"/>
          <ac:spMkLst>
            <pc:docMk/>
            <pc:sldMk cId="1323667674" sldId="296"/>
            <ac:spMk id="9" creationId="{96A3051C-5CDA-48F9-8CFD-AFBC3F245E20}"/>
          </ac:spMkLst>
        </pc:spChg>
      </pc:sldChg>
      <pc:sldChg chg="modSp modAnim">
        <pc:chgData name="Gillian Lawson" userId="56ad57e6-a843-43d8-8eb8-5fbe6bfc29c3" providerId="ADAL" clId="{308CAB31-A355-4114-9EBF-BA4A1E3957C2}" dt="2023-02-27T16:30:33.598" v="267" actId="20577"/>
        <pc:sldMkLst>
          <pc:docMk/>
          <pc:sldMk cId="188975833" sldId="297"/>
        </pc:sldMkLst>
        <pc:spChg chg="mod">
          <ac:chgData name="Gillian Lawson" userId="56ad57e6-a843-43d8-8eb8-5fbe6bfc29c3" providerId="ADAL" clId="{308CAB31-A355-4114-9EBF-BA4A1E3957C2}" dt="2023-02-27T16:30:33.598" v="267" actId="20577"/>
          <ac:spMkLst>
            <pc:docMk/>
            <pc:sldMk cId="188975833" sldId="297"/>
            <ac:spMk id="8" creationId="{FBEF2E2A-247D-4A3B-AB1E-C540D2F03A98}"/>
          </ac:spMkLst>
        </pc:spChg>
      </pc:sldChg>
      <pc:sldChg chg="modSp">
        <pc:chgData name="Gillian Lawson" userId="56ad57e6-a843-43d8-8eb8-5fbe6bfc29c3" providerId="ADAL" clId="{308CAB31-A355-4114-9EBF-BA4A1E3957C2}" dt="2023-02-27T16:31:17.013" v="276" actId="20577"/>
        <pc:sldMkLst>
          <pc:docMk/>
          <pc:sldMk cId="1479246923" sldId="298"/>
        </pc:sldMkLst>
        <pc:spChg chg="mod">
          <ac:chgData name="Gillian Lawson" userId="56ad57e6-a843-43d8-8eb8-5fbe6bfc29c3" providerId="ADAL" clId="{308CAB31-A355-4114-9EBF-BA4A1E3957C2}" dt="2023-02-27T16:31:17.013" v="276" actId="20577"/>
          <ac:spMkLst>
            <pc:docMk/>
            <pc:sldMk cId="1479246923" sldId="298"/>
            <ac:spMk id="8" creationId="{FBEF2E2A-247D-4A3B-AB1E-C540D2F03A98}"/>
          </ac:spMkLst>
        </pc:spChg>
      </pc:sldChg>
      <pc:sldChg chg="modSp mod modAnim">
        <pc:chgData name="Gillian Lawson" userId="56ad57e6-a843-43d8-8eb8-5fbe6bfc29c3" providerId="ADAL" clId="{308CAB31-A355-4114-9EBF-BA4A1E3957C2}" dt="2023-02-27T16:51:08.568" v="449" actId="20577"/>
        <pc:sldMkLst>
          <pc:docMk/>
          <pc:sldMk cId="987883417" sldId="299"/>
        </pc:sldMkLst>
        <pc:spChg chg="mod">
          <ac:chgData name="Gillian Lawson" userId="56ad57e6-a843-43d8-8eb8-5fbe6bfc29c3" providerId="ADAL" clId="{308CAB31-A355-4114-9EBF-BA4A1E3957C2}" dt="2023-02-27T16:50:50.202" v="443" actId="20577"/>
          <ac:spMkLst>
            <pc:docMk/>
            <pc:sldMk cId="987883417" sldId="299"/>
            <ac:spMk id="8" creationId="{FBEF2E2A-247D-4A3B-AB1E-C540D2F03A98}"/>
          </ac:spMkLst>
        </pc:spChg>
        <pc:spChg chg="mod">
          <ac:chgData name="Gillian Lawson" userId="56ad57e6-a843-43d8-8eb8-5fbe6bfc29c3" providerId="ADAL" clId="{308CAB31-A355-4114-9EBF-BA4A1E3957C2}" dt="2023-02-27T16:51:08.568" v="449" actId="20577"/>
          <ac:spMkLst>
            <pc:docMk/>
            <pc:sldMk cId="987883417" sldId="299"/>
            <ac:spMk id="9" creationId="{96A3051C-5CDA-48F9-8CFD-AFBC3F245E20}"/>
          </ac:spMkLst>
        </pc:spChg>
      </pc:sldChg>
      <pc:sldChg chg="modSp mod modAnim">
        <pc:chgData name="Gillian Lawson" userId="56ad57e6-a843-43d8-8eb8-5fbe6bfc29c3" providerId="ADAL" clId="{308CAB31-A355-4114-9EBF-BA4A1E3957C2}" dt="2023-02-27T16:52:00.194" v="479" actId="20577"/>
        <pc:sldMkLst>
          <pc:docMk/>
          <pc:sldMk cId="2197055059" sldId="300"/>
        </pc:sldMkLst>
        <pc:spChg chg="mod">
          <ac:chgData name="Gillian Lawson" userId="56ad57e6-a843-43d8-8eb8-5fbe6bfc29c3" providerId="ADAL" clId="{308CAB31-A355-4114-9EBF-BA4A1E3957C2}" dt="2023-02-27T16:51:05.873" v="447" actId="20577"/>
          <ac:spMkLst>
            <pc:docMk/>
            <pc:sldMk cId="2197055059" sldId="300"/>
            <ac:spMk id="4" creationId="{96A3051C-5CDA-48F9-8CFD-AFBC3F245E20}"/>
          </ac:spMkLst>
        </pc:spChg>
        <pc:spChg chg="mod">
          <ac:chgData name="Gillian Lawson" userId="56ad57e6-a843-43d8-8eb8-5fbe6bfc29c3" providerId="ADAL" clId="{308CAB31-A355-4114-9EBF-BA4A1E3957C2}" dt="2023-02-27T16:52:00.194" v="479" actId="20577"/>
          <ac:spMkLst>
            <pc:docMk/>
            <pc:sldMk cId="2197055059" sldId="300"/>
            <ac:spMk id="8" creationId="{FBEF2E2A-247D-4A3B-AB1E-C540D2F03A98}"/>
          </ac:spMkLst>
        </pc:spChg>
      </pc:sldChg>
      <pc:sldChg chg="modSp mod">
        <pc:chgData name="Gillian Lawson" userId="56ad57e6-a843-43d8-8eb8-5fbe6bfc29c3" providerId="ADAL" clId="{308CAB31-A355-4114-9EBF-BA4A1E3957C2}" dt="2023-02-27T16:52:10.453" v="481" actId="14100"/>
        <pc:sldMkLst>
          <pc:docMk/>
          <pc:sldMk cId="3509774090" sldId="301"/>
        </pc:sldMkLst>
        <pc:spChg chg="mod">
          <ac:chgData name="Gillian Lawson" userId="56ad57e6-a843-43d8-8eb8-5fbe6bfc29c3" providerId="ADAL" clId="{308CAB31-A355-4114-9EBF-BA4A1E3957C2}" dt="2023-02-27T16:52:10.453" v="481" actId="14100"/>
          <ac:spMkLst>
            <pc:docMk/>
            <pc:sldMk cId="3509774090" sldId="301"/>
            <ac:spMk id="8" creationId="{FBEF2E2A-247D-4A3B-AB1E-C540D2F03A98}"/>
          </ac:spMkLst>
        </pc:spChg>
      </pc:sldChg>
      <pc:sldChg chg="modSp mod">
        <pc:chgData name="Gillian Lawson" userId="56ad57e6-a843-43d8-8eb8-5fbe6bfc29c3" providerId="ADAL" clId="{308CAB31-A355-4114-9EBF-BA4A1E3957C2}" dt="2023-02-27T16:52:58.845" v="512" actId="20577"/>
        <pc:sldMkLst>
          <pc:docMk/>
          <pc:sldMk cId="2221776359" sldId="302"/>
        </pc:sldMkLst>
        <pc:spChg chg="mod">
          <ac:chgData name="Gillian Lawson" userId="56ad57e6-a843-43d8-8eb8-5fbe6bfc29c3" providerId="ADAL" clId="{308CAB31-A355-4114-9EBF-BA4A1E3957C2}" dt="2023-02-27T16:52:58.845" v="512" actId="20577"/>
          <ac:spMkLst>
            <pc:docMk/>
            <pc:sldMk cId="2221776359" sldId="302"/>
            <ac:spMk id="8" creationId="{FBEF2E2A-247D-4A3B-AB1E-C540D2F03A98}"/>
          </ac:spMkLst>
        </pc:spChg>
      </pc:sldChg>
      <pc:sldChg chg="modSp">
        <pc:chgData name="Gillian Lawson" userId="56ad57e6-a843-43d8-8eb8-5fbe6bfc29c3" providerId="ADAL" clId="{308CAB31-A355-4114-9EBF-BA4A1E3957C2}" dt="2023-02-27T16:48:11.411" v="364" actId="20577"/>
        <pc:sldMkLst>
          <pc:docMk/>
          <pc:sldMk cId="3316442813" sldId="304"/>
        </pc:sldMkLst>
        <pc:spChg chg="mod">
          <ac:chgData name="Gillian Lawson" userId="56ad57e6-a843-43d8-8eb8-5fbe6bfc29c3" providerId="ADAL" clId="{308CAB31-A355-4114-9EBF-BA4A1E3957C2}" dt="2023-02-27T16:48:11.411" v="364" actId="20577"/>
          <ac:spMkLst>
            <pc:docMk/>
            <pc:sldMk cId="3316442813" sldId="304"/>
            <ac:spMk id="8" creationId="{FBEF2E2A-247D-4A3B-AB1E-C540D2F03A98}"/>
          </ac:spMkLst>
        </pc:spChg>
      </pc:sldChg>
      <pc:sldChg chg="modSp">
        <pc:chgData name="Gillian Lawson" userId="56ad57e6-a843-43d8-8eb8-5fbe6bfc29c3" providerId="ADAL" clId="{308CAB31-A355-4114-9EBF-BA4A1E3957C2}" dt="2023-02-27T17:12:36.366" v="724" actId="20577"/>
        <pc:sldMkLst>
          <pc:docMk/>
          <pc:sldMk cId="1287808212" sldId="307"/>
        </pc:sldMkLst>
        <pc:spChg chg="mod">
          <ac:chgData name="Gillian Lawson" userId="56ad57e6-a843-43d8-8eb8-5fbe6bfc29c3" providerId="ADAL" clId="{308CAB31-A355-4114-9EBF-BA4A1E3957C2}" dt="2023-02-27T17:12:36.366" v="724" actId="20577"/>
          <ac:spMkLst>
            <pc:docMk/>
            <pc:sldMk cId="1287808212" sldId="307"/>
            <ac:spMk id="8" creationId="{B730532E-46C4-45D7-A717-CECDB3FAE80B}"/>
          </ac:spMkLst>
        </pc:spChg>
      </pc:sldChg>
      <pc:sldChg chg="modSp mod">
        <pc:chgData name="Gillian Lawson" userId="56ad57e6-a843-43d8-8eb8-5fbe6bfc29c3" providerId="ADAL" clId="{308CAB31-A355-4114-9EBF-BA4A1E3957C2}" dt="2023-02-27T17:01:46.814" v="658" actId="313"/>
        <pc:sldMkLst>
          <pc:docMk/>
          <pc:sldMk cId="3715938968" sldId="308"/>
        </pc:sldMkLst>
        <pc:spChg chg="mod">
          <ac:chgData name="Gillian Lawson" userId="56ad57e6-a843-43d8-8eb8-5fbe6bfc29c3" providerId="ADAL" clId="{308CAB31-A355-4114-9EBF-BA4A1E3957C2}" dt="2023-02-27T17:01:46.814" v="658" actId="313"/>
          <ac:spMkLst>
            <pc:docMk/>
            <pc:sldMk cId="3715938968" sldId="308"/>
            <ac:spMk id="8" creationId="{B730532E-46C4-45D7-A717-CECDB3FAE80B}"/>
          </ac:spMkLst>
        </pc:spChg>
      </pc:sldChg>
    </pc:docChg>
  </pc:docChgLst>
  <pc:docChgLst>
    <pc:chgData name="Laura Gibson" userId="S::laura.gibson@sqa.org.uk::3e942d96-e5c9-4785-bb2e-6453e85a78c4" providerId="AD" clId="Web-{3AAC9497-5C20-39B8-438A-27F094D92BBB}"/>
    <pc:docChg chg="modSld">
      <pc:chgData name="Laura Gibson" userId="S::laura.gibson@sqa.org.uk::3e942d96-e5c9-4785-bb2e-6453e85a78c4" providerId="AD" clId="Web-{3AAC9497-5C20-39B8-438A-27F094D92BBB}" dt="2023-03-24T12:32:15.154" v="1" actId="1076"/>
      <pc:docMkLst>
        <pc:docMk/>
      </pc:docMkLst>
      <pc:sldChg chg="modSp">
        <pc:chgData name="Laura Gibson" userId="S::laura.gibson@sqa.org.uk::3e942d96-e5c9-4785-bb2e-6453e85a78c4" providerId="AD" clId="Web-{3AAC9497-5C20-39B8-438A-27F094D92BBB}" dt="2023-03-24T12:32:15.154" v="1" actId="1076"/>
        <pc:sldMkLst>
          <pc:docMk/>
          <pc:sldMk cId="60702747" sldId="283"/>
        </pc:sldMkLst>
        <pc:picChg chg="mod">
          <ac:chgData name="Laura Gibson" userId="S::laura.gibson@sqa.org.uk::3e942d96-e5c9-4785-bb2e-6453e85a78c4" providerId="AD" clId="Web-{3AAC9497-5C20-39B8-438A-27F094D92BBB}" dt="2023-03-24T12:32:15.154" v="1" actId="1076"/>
          <ac:picMkLst>
            <pc:docMk/>
            <pc:sldMk cId="60702747" sldId="283"/>
            <ac:picMk id="2" creationId="{00000000-0000-0000-0000-000000000000}"/>
          </ac:picMkLst>
        </pc:picChg>
      </pc:sldChg>
    </pc:docChg>
  </pc:docChgLst>
  <pc:docChgLst>
    <pc:chgData name="Gillian Lawson" userId="56ad57e6-a843-43d8-8eb8-5fbe6bfc29c3" providerId="ADAL" clId="{1BAE8FD7-B1A1-4672-A620-F1E5CC47241B}"/>
    <pc:docChg chg="custSel modSld">
      <pc:chgData name="Gillian Lawson" userId="56ad57e6-a843-43d8-8eb8-5fbe6bfc29c3" providerId="ADAL" clId="{1BAE8FD7-B1A1-4672-A620-F1E5CC47241B}" dt="2023-02-28T11:41:10.554" v="213" actId="20577"/>
      <pc:docMkLst>
        <pc:docMk/>
      </pc:docMkLst>
      <pc:sldChg chg="modAnim">
        <pc:chgData name="Gillian Lawson" userId="56ad57e6-a843-43d8-8eb8-5fbe6bfc29c3" providerId="ADAL" clId="{1BAE8FD7-B1A1-4672-A620-F1E5CC47241B}" dt="2023-02-28T10:54:15.959" v="5"/>
        <pc:sldMkLst>
          <pc:docMk/>
          <pc:sldMk cId="0" sldId="266"/>
        </pc:sldMkLst>
      </pc:sldChg>
      <pc:sldChg chg="modSp modAnim">
        <pc:chgData name="Gillian Lawson" userId="56ad57e6-a843-43d8-8eb8-5fbe6bfc29c3" providerId="ADAL" clId="{1BAE8FD7-B1A1-4672-A620-F1E5CC47241B}" dt="2023-02-28T10:56:02.729" v="15" actId="20577"/>
        <pc:sldMkLst>
          <pc:docMk/>
          <pc:sldMk cId="1250974550" sldId="279"/>
        </pc:sldMkLst>
        <pc:spChg chg="mod">
          <ac:chgData name="Gillian Lawson" userId="56ad57e6-a843-43d8-8eb8-5fbe6bfc29c3" providerId="ADAL" clId="{1BAE8FD7-B1A1-4672-A620-F1E5CC47241B}" dt="2023-02-28T10:56:02.729" v="15" actId="20577"/>
          <ac:spMkLst>
            <pc:docMk/>
            <pc:sldMk cId="1250974550" sldId="279"/>
            <ac:spMk id="8" creationId="{FBEF2E2A-247D-4A3B-AB1E-C540D2F03A98}"/>
          </ac:spMkLst>
        </pc:spChg>
      </pc:sldChg>
      <pc:sldChg chg="modSp mod modAnim">
        <pc:chgData name="Gillian Lawson" userId="56ad57e6-a843-43d8-8eb8-5fbe6bfc29c3" providerId="ADAL" clId="{1BAE8FD7-B1A1-4672-A620-F1E5CC47241B}" dt="2023-02-28T11:12:28.065" v="198"/>
        <pc:sldMkLst>
          <pc:docMk/>
          <pc:sldMk cId="60702747" sldId="283"/>
        </pc:sldMkLst>
        <pc:graphicFrameChg chg="modGraphic">
          <ac:chgData name="Gillian Lawson" userId="56ad57e6-a843-43d8-8eb8-5fbe6bfc29c3" providerId="ADAL" clId="{1BAE8FD7-B1A1-4672-A620-F1E5CC47241B}" dt="2023-02-28T10:55:28.282" v="11" actId="122"/>
          <ac:graphicFrameMkLst>
            <pc:docMk/>
            <pc:sldMk cId="60702747" sldId="283"/>
            <ac:graphicFrameMk id="3" creationId="{00000000-0000-0000-0000-000000000000}"/>
          </ac:graphicFrameMkLst>
        </pc:graphicFrameChg>
        <pc:graphicFrameChg chg="modGraphic">
          <ac:chgData name="Gillian Lawson" userId="56ad57e6-a843-43d8-8eb8-5fbe6bfc29c3" providerId="ADAL" clId="{1BAE8FD7-B1A1-4672-A620-F1E5CC47241B}" dt="2023-02-28T10:55:26.617" v="10" actId="122"/>
          <ac:graphicFrameMkLst>
            <pc:docMk/>
            <pc:sldMk cId="60702747" sldId="283"/>
            <ac:graphicFrameMk id="12" creationId="{00000000-0000-0000-0000-000000000000}"/>
          </ac:graphicFrameMkLst>
        </pc:graphicFrameChg>
        <pc:graphicFrameChg chg="modGraphic">
          <ac:chgData name="Gillian Lawson" userId="56ad57e6-a843-43d8-8eb8-5fbe6bfc29c3" providerId="ADAL" clId="{1BAE8FD7-B1A1-4672-A620-F1E5CC47241B}" dt="2023-02-28T10:55:24.773" v="9" actId="122"/>
          <ac:graphicFrameMkLst>
            <pc:docMk/>
            <pc:sldMk cId="60702747" sldId="283"/>
            <ac:graphicFrameMk id="13" creationId="{00000000-0000-0000-0000-000000000000}"/>
          </ac:graphicFrameMkLst>
        </pc:graphicFrameChg>
      </pc:sldChg>
      <pc:sldChg chg="modSp modAnim">
        <pc:chgData name="Gillian Lawson" userId="56ad57e6-a843-43d8-8eb8-5fbe6bfc29c3" providerId="ADAL" clId="{1BAE8FD7-B1A1-4672-A620-F1E5CC47241B}" dt="2023-02-28T11:07:23.362" v="166" actId="20577"/>
        <pc:sldMkLst>
          <pc:docMk/>
          <pc:sldMk cId="1002599779" sldId="286"/>
        </pc:sldMkLst>
        <pc:spChg chg="mod">
          <ac:chgData name="Gillian Lawson" userId="56ad57e6-a843-43d8-8eb8-5fbe6bfc29c3" providerId="ADAL" clId="{1BAE8FD7-B1A1-4672-A620-F1E5CC47241B}" dt="2023-02-28T11:07:23.362" v="166" actId="20577"/>
          <ac:spMkLst>
            <pc:docMk/>
            <pc:sldMk cId="1002599779" sldId="286"/>
            <ac:spMk id="8" creationId="{B730532E-46C4-45D7-A717-CECDB3FAE80B}"/>
          </ac:spMkLst>
        </pc:spChg>
      </pc:sldChg>
      <pc:sldChg chg="modSp modAnim">
        <pc:chgData name="Gillian Lawson" userId="56ad57e6-a843-43d8-8eb8-5fbe6bfc29c3" providerId="ADAL" clId="{1BAE8FD7-B1A1-4672-A620-F1E5CC47241B}" dt="2023-02-28T11:06:52.376" v="143" actId="20577"/>
        <pc:sldMkLst>
          <pc:docMk/>
          <pc:sldMk cId="2337215839" sldId="288"/>
        </pc:sldMkLst>
        <pc:spChg chg="mod">
          <ac:chgData name="Gillian Lawson" userId="56ad57e6-a843-43d8-8eb8-5fbe6bfc29c3" providerId="ADAL" clId="{1BAE8FD7-B1A1-4672-A620-F1E5CC47241B}" dt="2023-02-28T11:06:52.376" v="143" actId="20577"/>
          <ac:spMkLst>
            <pc:docMk/>
            <pc:sldMk cId="2337215839" sldId="288"/>
            <ac:spMk id="8" creationId="{B730532E-46C4-45D7-A717-CECDB3FAE80B}"/>
          </ac:spMkLst>
        </pc:spChg>
      </pc:sldChg>
      <pc:sldChg chg="modAnim">
        <pc:chgData name="Gillian Lawson" userId="56ad57e6-a843-43d8-8eb8-5fbe6bfc29c3" providerId="ADAL" clId="{1BAE8FD7-B1A1-4672-A620-F1E5CC47241B}" dt="2023-02-28T11:07:44.090" v="169"/>
        <pc:sldMkLst>
          <pc:docMk/>
          <pc:sldMk cId="2723456682" sldId="290"/>
        </pc:sldMkLst>
      </pc:sldChg>
      <pc:sldChg chg="modAnim">
        <pc:chgData name="Gillian Lawson" userId="56ad57e6-a843-43d8-8eb8-5fbe6bfc29c3" providerId="ADAL" clId="{1BAE8FD7-B1A1-4672-A620-F1E5CC47241B}" dt="2023-02-28T11:08:05.738" v="171"/>
        <pc:sldMkLst>
          <pc:docMk/>
          <pc:sldMk cId="1558181835" sldId="291"/>
        </pc:sldMkLst>
      </pc:sldChg>
      <pc:sldChg chg="modSp mod">
        <pc:chgData name="Gillian Lawson" userId="56ad57e6-a843-43d8-8eb8-5fbe6bfc29c3" providerId="ADAL" clId="{1BAE8FD7-B1A1-4672-A620-F1E5CC47241B}" dt="2023-02-28T10:54:41.404" v="6" actId="20577"/>
        <pc:sldMkLst>
          <pc:docMk/>
          <pc:sldMk cId="2354704020" sldId="293"/>
        </pc:sldMkLst>
        <pc:spChg chg="mod">
          <ac:chgData name="Gillian Lawson" userId="56ad57e6-a843-43d8-8eb8-5fbe6bfc29c3" providerId="ADAL" clId="{1BAE8FD7-B1A1-4672-A620-F1E5CC47241B}" dt="2023-02-28T10:54:41.404" v="6" actId="20577"/>
          <ac:spMkLst>
            <pc:docMk/>
            <pc:sldMk cId="2354704020" sldId="293"/>
            <ac:spMk id="8" creationId="{FBEF2E2A-247D-4A3B-AB1E-C540D2F03A98}"/>
          </ac:spMkLst>
        </pc:spChg>
      </pc:sldChg>
      <pc:sldChg chg="modAnim">
        <pc:chgData name="Gillian Lawson" userId="56ad57e6-a843-43d8-8eb8-5fbe6bfc29c3" providerId="ADAL" clId="{1BAE8FD7-B1A1-4672-A620-F1E5CC47241B}" dt="2023-02-28T11:00:13.475" v="60"/>
        <pc:sldMkLst>
          <pc:docMk/>
          <pc:sldMk cId="3858791259" sldId="294"/>
        </pc:sldMkLst>
      </pc:sldChg>
      <pc:sldChg chg="modSp mod modAnim">
        <pc:chgData name="Gillian Lawson" userId="56ad57e6-a843-43d8-8eb8-5fbe6bfc29c3" providerId="ADAL" clId="{1BAE8FD7-B1A1-4672-A620-F1E5CC47241B}" dt="2023-02-28T11:12:59.403" v="199" actId="20577"/>
        <pc:sldMkLst>
          <pc:docMk/>
          <pc:sldMk cId="1625511145" sldId="295"/>
        </pc:sldMkLst>
        <pc:spChg chg="mod">
          <ac:chgData name="Gillian Lawson" userId="56ad57e6-a843-43d8-8eb8-5fbe6bfc29c3" providerId="ADAL" clId="{1BAE8FD7-B1A1-4672-A620-F1E5CC47241B}" dt="2023-02-28T11:12:59.403" v="199" actId="20577"/>
          <ac:spMkLst>
            <pc:docMk/>
            <pc:sldMk cId="1625511145" sldId="295"/>
            <ac:spMk id="8" creationId="{FBEF2E2A-247D-4A3B-AB1E-C540D2F03A98}"/>
          </ac:spMkLst>
        </pc:spChg>
      </pc:sldChg>
      <pc:sldChg chg="modSp modAnim">
        <pc:chgData name="Gillian Lawson" userId="56ad57e6-a843-43d8-8eb8-5fbe6bfc29c3" providerId="ADAL" clId="{1BAE8FD7-B1A1-4672-A620-F1E5CC47241B}" dt="2023-02-28T11:13:12.522" v="202" actId="20577"/>
        <pc:sldMkLst>
          <pc:docMk/>
          <pc:sldMk cId="1323667674" sldId="296"/>
        </pc:sldMkLst>
        <pc:spChg chg="mod">
          <ac:chgData name="Gillian Lawson" userId="56ad57e6-a843-43d8-8eb8-5fbe6bfc29c3" providerId="ADAL" clId="{1BAE8FD7-B1A1-4672-A620-F1E5CC47241B}" dt="2023-02-28T11:13:12.522" v="202" actId="20577"/>
          <ac:spMkLst>
            <pc:docMk/>
            <pc:sldMk cId="1323667674" sldId="296"/>
            <ac:spMk id="8" creationId="{FBEF2E2A-247D-4A3B-AB1E-C540D2F03A98}"/>
          </ac:spMkLst>
        </pc:spChg>
      </pc:sldChg>
      <pc:sldChg chg="modSp modAnim">
        <pc:chgData name="Gillian Lawson" userId="56ad57e6-a843-43d8-8eb8-5fbe6bfc29c3" providerId="ADAL" clId="{1BAE8FD7-B1A1-4672-A620-F1E5CC47241B}" dt="2023-02-28T11:14:05.066" v="203" actId="20577"/>
        <pc:sldMkLst>
          <pc:docMk/>
          <pc:sldMk cId="188975833" sldId="297"/>
        </pc:sldMkLst>
        <pc:spChg chg="mod">
          <ac:chgData name="Gillian Lawson" userId="56ad57e6-a843-43d8-8eb8-5fbe6bfc29c3" providerId="ADAL" clId="{1BAE8FD7-B1A1-4672-A620-F1E5CC47241B}" dt="2023-02-28T11:14:05.066" v="203" actId="20577"/>
          <ac:spMkLst>
            <pc:docMk/>
            <pc:sldMk cId="188975833" sldId="297"/>
            <ac:spMk id="8" creationId="{FBEF2E2A-247D-4A3B-AB1E-C540D2F03A98}"/>
          </ac:spMkLst>
        </pc:spChg>
      </pc:sldChg>
      <pc:sldChg chg="modSp modAnim">
        <pc:chgData name="Gillian Lawson" userId="56ad57e6-a843-43d8-8eb8-5fbe6bfc29c3" providerId="ADAL" clId="{1BAE8FD7-B1A1-4672-A620-F1E5CC47241B}" dt="2023-02-28T11:02:43.309" v="83" actId="20577"/>
        <pc:sldMkLst>
          <pc:docMk/>
          <pc:sldMk cId="1479246923" sldId="298"/>
        </pc:sldMkLst>
        <pc:spChg chg="mod">
          <ac:chgData name="Gillian Lawson" userId="56ad57e6-a843-43d8-8eb8-5fbe6bfc29c3" providerId="ADAL" clId="{1BAE8FD7-B1A1-4672-A620-F1E5CC47241B}" dt="2023-02-28T11:02:43.309" v="83" actId="20577"/>
          <ac:spMkLst>
            <pc:docMk/>
            <pc:sldMk cId="1479246923" sldId="298"/>
            <ac:spMk id="8" creationId="{FBEF2E2A-247D-4A3B-AB1E-C540D2F03A98}"/>
          </ac:spMkLst>
        </pc:spChg>
      </pc:sldChg>
      <pc:sldChg chg="modSp modAnim">
        <pc:chgData name="Gillian Lawson" userId="56ad57e6-a843-43d8-8eb8-5fbe6bfc29c3" providerId="ADAL" clId="{1BAE8FD7-B1A1-4672-A620-F1E5CC47241B}" dt="2023-02-28T11:03:39.005" v="92" actId="20577"/>
        <pc:sldMkLst>
          <pc:docMk/>
          <pc:sldMk cId="987883417" sldId="299"/>
        </pc:sldMkLst>
        <pc:spChg chg="mod">
          <ac:chgData name="Gillian Lawson" userId="56ad57e6-a843-43d8-8eb8-5fbe6bfc29c3" providerId="ADAL" clId="{1BAE8FD7-B1A1-4672-A620-F1E5CC47241B}" dt="2023-02-28T11:03:39.005" v="92" actId="20577"/>
          <ac:spMkLst>
            <pc:docMk/>
            <pc:sldMk cId="987883417" sldId="299"/>
            <ac:spMk id="8" creationId="{FBEF2E2A-247D-4A3B-AB1E-C540D2F03A98}"/>
          </ac:spMkLst>
        </pc:spChg>
      </pc:sldChg>
      <pc:sldChg chg="modSp modAnim">
        <pc:chgData name="Gillian Lawson" userId="56ad57e6-a843-43d8-8eb8-5fbe6bfc29c3" providerId="ADAL" clId="{1BAE8FD7-B1A1-4672-A620-F1E5CC47241B}" dt="2023-02-28T11:16:17.910" v="208" actId="20577"/>
        <pc:sldMkLst>
          <pc:docMk/>
          <pc:sldMk cId="2197055059" sldId="300"/>
        </pc:sldMkLst>
        <pc:spChg chg="mod">
          <ac:chgData name="Gillian Lawson" userId="56ad57e6-a843-43d8-8eb8-5fbe6bfc29c3" providerId="ADAL" clId="{1BAE8FD7-B1A1-4672-A620-F1E5CC47241B}" dt="2023-02-28T11:16:17.910" v="208" actId="20577"/>
          <ac:spMkLst>
            <pc:docMk/>
            <pc:sldMk cId="2197055059" sldId="300"/>
            <ac:spMk id="8" creationId="{FBEF2E2A-247D-4A3B-AB1E-C540D2F03A98}"/>
          </ac:spMkLst>
        </pc:spChg>
      </pc:sldChg>
      <pc:sldChg chg="modAnim">
        <pc:chgData name="Gillian Lawson" userId="56ad57e6-a843-43d8-8eb8-5fbe6bfc29c3" providerId="ADAL" clId="{1BAE8FD7-B1A1-4672-A620-F1E5CC47241B}" dt="2023-02-28T11:04:40.377" v="95"/>
        <pc:sldMkLst>
          <pc:docMk/>
          <pc:sldMk cId="3509774090" sldId="301"/>
        </pc:sldMkLst>
      </pc:sldChg>
      <pc:sldChg chg="modSp mod">
        <pc:chgData name="Gillian Lawson" userId="56ad57e6-a843-43d8-8eb8-5fbe6bfc29c3" providerId="ADAL" clId="{1BAE8FD7-B1A1-4672-A620-F1E5CC47241B}" dt="2023-02-28T11:05:06.388" v="96" actId="20577"/>
        <pc:sldMkLst>
          <pc:docMk/>
          <pc:sldMk cId="2221776359" sldId="302"/>
        </pc:sldMkLst>
        <pc:spChg chg="mod">
          <ac:chgData name="Gillian Lawson" userId="56ad57e6-a843-43d8-8eb8-5fbe6bfc29c3" providerId="ADAL" clId="{1BAE8FD7-B1A1-4672-A620-F1E5CC47241B}" dt="2023-02-28T11:05:06.388" v="96" actId="20577"/>
          <ac:spMkLst>
            <pc:docMk/>
            <pc:sldMk cId="2221776359" sldId="302"/>
            <ac:spMk id="8" creationId="{FBEF2E2A-247D-4A3B-AB1E-C540D2F03A98}"/>
          </ac:spMkLst>
        </pc:spChg>
      </pc:sldChg>
      <pc:sldChg chg="modSp mod modAnim">
        <pc:chgData name="Gillian Lawson" userId="56ad57e6-a843-43d8-8eb8-5fbe6bfc29c3" providerId="ADAL" clId="{1BAE8FD7-B1A1-4672-A620-F1E5CC47241B}" dt="2023-02-28T11:19:56.785" v="209" actId="3626"/>
        <pc:sldMkLst>
          <pc:docMk/>
          <pc:sldMk cId="3316442813" sldId="304"/>
        </pc:sldMkLst>
        <pc:spChg chg="mod">
          <ac:chgData name="Gillian Lawson" userId="56ad57e6-a843-43d8-8eb8-5fbe6bfc29c3" providerId="ADAL" clId="{1BAE8FD7-B1A1-4672-A620-F1E5CC47241B}" dt="2023-02-28T11:19:56.785" v="209" actId="3626"/>
          <ac:spMkLst>
            <pc:docMk/>
            <pc:sldMk cId="3316442813" sldId="304"/>
            <ac:spMk id="8" creationId="{FBEF2E2A-247D-4A3B-AB1E-C540D2F03A98}"/>
          </ac:spMkLst>
        </pc:spChg>
      </pc:sldChg>
      <pc:sldChg chg="modSp modAnim">
        <pc:chgData name="Gillian Lawson" userId="56ad57e6-a843-43d8-8eb8-5fbe6bfc29c3" providerId="ADAL" clId="{1BAE8FD7-B1A1-4672-A620-F1E5CC47241B}" dt="2023-02-28T11:10:02.344" v="196" actId="20577"/>
        <pc:sldMkLst>
          <pc:docMk/>
          <pc:sldMk cId="1653604369" sldId="305"/>
        </pc:sldMkLst>
        <pc:spChg chg="mod">
          <ac:chgData name="Gillian Lawson" userId="56ad57e6-a843-43d8-8eb8-5fbe6bfc29c3" providerId="ADAL" clId="{1BAE8FD7-B1A1-4672-A620-F1E5CC47241B}" dt="2023-02-28T11:10:02.344" v="196" actId="20577"/>
          <ac:spMkLst>
            <pc:docMk/>
            <pc:sldMk cId="1653604369" sldId="305"/>
            <ac:spMk id="8" creationId="{B730532E-46C4-45D7-A717-CECDB3FAE80B}"/>
          </ac:spMkLst>
        </pc:spChg>
      </pc:sldChg>
      <pc:sldChg chg="modSp mod modAnim">
        <pc:chgData name="Gillian Lawson" userId="56ad57e6-a843-43d8-8eb8-5fbe6bfc29c3" providerId="ADAL" clId="{1BAE8FD7-B1A1-4672-A620-F1E5CC47241B}" dt="2023-02-28T11:41:10.554" v="213" actId="20577"/>
        <pc:sldMkLst>
          <pc:docMk/>
          <pc:sldMk cId="1287808212" sldId="307"/>
        </pc:sldMkLst>
        <pc:spChg chg="mod">
          <ac:chgData name="Gillian Lawson" userId="56ad57e6-a843-43d8-8eb8-5fbe6bfc29c3" providerId="ADAL" clId="{1BAE8FD7-B1A1-4672-A620-F1E5CC47241B}" dt="2023-02-28T11:41:10.554" v="213" actId="20577"/>
          <ac:spMkLst>
            <pc:docMk/>
            <pc:sldMk cId="1287808212" sldId="307"/>
            <ac:spMk id="8" creationId="{B730532E-46C4-45D7-A717-CECDB3FAE80B}"/>
          </ac:spMkLst>
        </pc:spChg>
      </pc:sldChg>
      <pc:sldChg chg="modSp mod">
        <pc:chgData name="Gillian Lawson" userId="56ad57e6-a843-43d8-8eb8-5fbe6bfc29c3" providerId="ADAL" clId="{1BAE8FD7-B1A1-4672-A620-F1E5CC47241B}" dt="2023-02-28T11:06:05.471" v="120" actId="20577"/>
        <pc:sldMkLst>
          <pc:docMk/>
          <pc:sldMk cId="3715938968" sldId="308"/>
        </pc:sldMkLst>
        <pc:spChg chg="mod">
          <ac:chgData name="Gillian Lawson" userId="56ad57e6-a843-43d8-8eb8-5fbe6bfc29c3" providerId="ADAL" clId="{1BAE8FD7-B1A1-4672-A620-F1E5CC47241B}" dt="2023-02-28T11:06:05.471" v="120" actId="20577"/>
          <ac:spMkLst>
            <pc:docMk/>
            <pc:sldMk cId="3715938968" sldId="308"/>
            <ac:spMk id="8" creationId="{B730532E-46C4-45D7-A717-CECDB3FAE80B}"/>
          </ac:spMkLst>
        </pc:spChg>
      </pc:sldChg>
    </pc:docChg>
  </pc:docChgLst>
  <pc:docChgLst>
    <pc:chgData name="Jonathan Gillies" userId="S::jonathan.gillies@sqa.org.uk::9e38e585-dbf8-4b91-8191-88dbb946cbc5" providerId="AD" clId="Web-{3CA84C1B-9C99-1528-850E-AB8E13B1794B}"/>
    <pc:docChg chg="modSld">
      <pc:chgData name="Jonathan Gillies" userId="S::jonathan.gillies@sqa.org.uk::9e38e585-dbf8-4b91-8191-88dbb946cbc5" providerId="AD" clId="Web-{3CA84C1B-9C99-1528-850E-AB8E13B1794B}" dt="2023-03-20T08:38:48.972" v="37" actId="20577"/>
      <pc:docMkLst>
        <pc:docMk/>
      </pc:docMkLst>
      <pc:sldChg chg="modSp">
        <pc:chgData name="Jonathan Gillies" userId="S::jonathan.gillies@sqa.org.uk::9e38e585-dbf8-4b91-8191-88dbb946cbc5" providerId="AD" clId="Web-{3CA84C1B-9C99-1528-850E-AB8E13B1794B}" dt="2023-03-20T08:18:41.476" v="10" actId="20577"/>
        <pc:sldMkLst>
          <pc:docMk/>
          <pc:sldMk cId="3858791259" sldId="294"/>
        </pc:sldMkLst>
        <pc:spChg chg="mod">
          <ac:chgData name="Jonathan Gillies" userId="S::jonathan.gillies@sqa.org.uk::9e38e585-dbf8-4b91-8191-88dbb946cbc5" providerId="AD" clId="Web-{3CA84C1B-9C99-1528-850E-AB8E13B1794B}" dt="2023-03-20T08:18:41.476" v="10" actId="20577"/>
          <ac:spMkLst>
            <pc:docMk/>
            <pc:sldMk cId="3858791259" sldId="294"/>
            <ac:spMk id="8" creationId="{FBEF2E2A-247D-4A3B-AB1E-C540D2F03A98}"/>
          </ac:spMkLst>
        </pc:spChg>
      </pc:sldChg>
      <pc:sldChg chg="modSp">
        <pc:chgData name="Jonathan Gillies" userId="S::jonathan.gillies@sqa.org.uk::9e38e585-dbf8-4b91-8191-88dbb946cbc5" providerId="AD" clId="Web-{3CA84C1B-9C99-1528-850E-AB8E13B1794B}" dt="2023-03-20T08:17:07.537" v="7" actId="20577"/>
        <pc:sldMkLst>
          <pc:docMk/>
          <pc:sldMk cId="1323667674" sldId="296"/>
        </pc:sldMkLst>
        <pc:spChg chg="mod">
          <ac:chgData name="Jonathan Gillies" userId="S::jonathan.gillies@sqa.org.uk::9e38e585-dbf8-4b91-8191-88dbb946cbc5" providerId="AD" clId="Web-{3CA84C1B-9C99-1528-850E-AB8E13B1794B}" dt="2023-03-20T08:17:07.537" v="7" actId="20577"/>
          <ac:spMkLst>
            <pc:docMk/>
            <pc:sldMk cId="1323667674" sldId="296"/>
            <ac:spMk id="8" creationId="{FBEF2E2A-247D-4A3B-AB1E-C540D2F03A98}"/>
          </ac:spMkLst>
        </pc:spChg>
      </pc:sldChg>
      <pc:sldChg chg="modSp">
        <pc:chgData name="Jonathan Gillies" userId="S::jonathan.gillies@sqa.org.uk::9e38e585-dbf8-4b91-8191-88dbb946cbc5" providerId="AD" clId="Web-{3CA84C1B-9C99-1528-850E-AB8E13B1794B}" dt="2023-03-20T08:24:37.937" v="12" actId="20577"/>
        <pc:sldMkLst>
          <pc:docMk/>
          <pc:sldMk cId="1479246923" sldId="298"/>
        </pc:sldMkLst>
        <pc:spChg chg="mod">
          <ac:chgData name="Jonathan Gillies" userId="S::jonathan.gillies@sqa.org.uk::9e38e585-dbf8-4b91-8191-88dbb946cbc5" providerId="AD" clId="Web-{3CA84C1B-9C99-1528-850E-AB8E13B1794B}" dt="2023-03-20T08:24:37.937" v="12" actId="20577"/>
          <ac:spMkLst>
            <pc:docMk/>
            <pc:sldMk cId="1479246923" sldId="298"/>
            <ac:spMk id="8" creationId="{FBEF2E2A-247D-4A3B-AB1E-C540D2F03A98}"/>
          </ac:spMkLst>
        </pc:spChg>
      </pc:sldChg>
      <pc:sldChg chg="modSp">
        <pc:chgData name="Jonathan Gillies" userId="S::jonathan.gillies@sqa.org.uk::9e38e585-dbf8-4b91-8191-88dbb946cbc5" providerId="AD" clId="Web-{3CA84C1B-9C99-1528-850E-AB8E13B1794B}" dt="2023-03-20T08:31:36.447" v="20" actId="20577"/>
        <pc:sldMkLst>
          <pc:docMk/>
          <pc:sldMk cId="2221776359" sldId="302"/>
        </pc:sldMkLst>
        <pc:spChg chg="mod">
          <ac:chgData name="Jonathan Gillies" userId="S::jonathan.gillies@sqa.org.uk::9e38e585-dbf8-4b91-8191-88dbb946cbc5" providerId="AD" clId="Web-{3CA84C1B-9C99-1528-850E-AB8E13B1794B}" dt="2023-03-20T08:31:36.447" v="20" actId="20577"/>
          <ac:spMkLst>
            <pc:docMk/>
            <pc:sldMk cId="2221776359" sldId="302"/>
            <ac:spMk id="8" creationId="{FBEF2E2A-247D-4A3B-AB1E-C540D2F03A98}"/>
          </ac:spMkLst>
        </pc:spChg>
      </pc:sldChg>
      <pc:sldChg chg="modSp">
        <pc:chgData name="Jonathan Gillies" userId="S::jonathan.gillies@sqa.org.uk::9e38e585-dbf8-4b91-8191-88dbb946cbc5" providerId="AD" clId="Web-{3CA84C1B-9C99-1528-850E-AB8E13B1794B}" dt="2023-03-20T08:26:54.503" v="15" actId="20577"/>
        <pc:sldMkLst>
          <pc:docMk/>
          <pc:sldMk cId="3316442813" sldId="304"/>
        </pc:sldMkLst>
        <pc:spChg chg="mod">
          <ac:chgData name="Jonathan Gillies" userId="S::jonathan.gillies@sqa.org.uk::9e38e585-dbf8-4b91-8191-88dbb946cbc5" providerId="AD" clId="Web-{3CA84C1B-9C99-1528-850E-AB8E13B1794B}" dt="2023-03-20T08:26:54.503" v="15" actId="20577"/>
          <ac:spMkLst>
            <pc:docMk/>
            <pc:sldMk cId="3316442813" sldId="304"/>
            <ac:spMk id="8" creationId="{FBEF2E2A-247D-4A3B-AB1E-C540D2F03A98}"/>
          </ac:spMkLst>
        </pc:spChg>
      </pc:sldChg>
      <pc:sldChg chg="modSp">
        <pc:chgData name="Jonathan Gillies" userId="S::jonathan.gillies@sqa.org.uk::9e38e585-dbf8-4b91-8191-88dbb946cbc5" providerId="AD" clId="Web-{3CA84C1B-9C99-1528-850E-AB8E13B1794B}" dt="2023-03-20T08:38:48.972" v="37" actId="20577"/>
        <pc:sldMkLst>
          <pc:docMk/>
          <pc:sldMk cId="1653604369" sldId="305"/>
        </pc:sldMkLst>
        <pc:spChg chg="mod">
          <ac:chgData name="Jonathan Gillies" userId="S::jonathan.gillies@sqa.org.uk::9e38e585-dbf8-4b91-8191-88dbb946cbc5" providerId="AD" clId="Web-{3CA84C1B-9C99-1528-850E-AB8E13B1794B}" dt="2023-03-20T08:38:48.972" v="37" actId="20577"/>
          <ac:spMkLst>
            <pc:docMk/>
            <pc:sldMk cId="1653604369" sldId="305"/>
            <ac:spMk id="8" creationId="{B730532E-46C4-45D7-A717-CECDB3FAE80B}"/>
          </ac:spMkLst>
        </pc:spChg>
      </pc:sldChg>
      <pc:sldChg chg="modSp">
        <pc:chgData name="Jonathan Gillies" userId="S::jonathan.gillies@sqa.org.uk::9e38e585-dbf8-4b91-8191-88dbb946cbc5" providerId="AD" clId="Web-{3CA84C1B-9C99-1528-850E-AB8E13B1794B}" dt="2023-03-20T08:36:28.219" v="24" actId="20577"/>
        <pc:sldMkLst>
          <pc:docMk/>
          <pc:sldMk cId="1287808212" sldId="307"/>
        </pc:sldMkLst>
        <pc:spChg chg="mod">
          <ac:chgData name="Jonathan Gillies" userId="S::jonathan.gillies@sqa.org.uk::9e38e585-dbf8-4b91-8191-88dbb946cbc5" providerId="AD" clId="Web-{3CA84C1B-9C99-1528-850E-AB8E13B1794B}" dt="2023-03-20T08:36:28.219" v="24" actId="20577"/>
          <ac:spMkLst>
            <pc:docMk/>
            <pc:sldMk cId="1287808212" sldId="307"/>
            <ac:spMk id="8" creationId="{B730532E-46C4-45D7-A717-CECDB3FAE80B}"/>
          </ac:spMkLst>
        </pc:spChg>
      </pc:sldChg>
    </pc:docChg>
  </pc:docChgLst>
  <pc:docChgLst>
    <pc:chgData name="Gillian Lawson" userId="56ad57e6-a843-43d8-8eb8-5fbe6bfc29c3" providerId="ADAL" clId="{8BDF7A06-592B-4E68-AA67-40156A0F5C69}"/>
    <pc:docChg chg="modSld">
      <pc:chgData name="Gillian Lawson" userId="56ad57e6-a843-43d8-8eb8-5fbe6bfc29c3" providerId="ADAL" clId="{8BDF7A06-592B-4E68-AA67-40156A0F5C69}" dt="2023-03-15T16:27:07.783" v="56"/>
      <pc:docMkLst>
        <pc:docMk/>
      </pc:docMkLst>
      <pc:sldChg chg="modTransition">
        <pc:chgData name="Gillian Lawson" userId="56ad57e6-a843-43d8-8eb8-5fbe6bfc29c3" providerId="ADAL" clId="{8BDF7A06-592B-4E68-AA67-40156A0F5C69}" dt="2023-03-15T16:18:19.794" v="1"/>
        <pc:sldMkLst>
          <pc:docMk/>
          <pc:sldMk cId="0" sldId="256"/>
        </pc:sldMkLst>
      </pc:sldChg>
      <pc:sldChg chg="modTransition">
        <pc:chgData name="Gillian Lawson" userId="56ad57e6-a843-43d8-8eb8-5fbe6bfc29c3" providerId="ADAL" clId="{8BDF7A06-592B-4E68-AA67-40156A0F5C69}" dt="2023-03-15T16:19:02.031" v="6"/>
        <pc:sldMkLst>
          <pc:docMk/>
          <pc:sldMk cId="0" sldId="266"/>
        </pc:sldMkLst>
      </pc:sldChg>
      <pc:sldChg chg="modTransition">
        <pc:chgData name="Gillian Lawson" userId="56ad57e6-a843-43d8-8eb8-5fbe6bfc29c3" providerId="ADAL" clId="{8BDF7A06-592B-4E68-AA67-40156A0F5C69}" dt="2023-03-15T16:18:38.542" v="3"/>
        <pc:sldMkLst>
          <pc:docMk/>
          <pc:sldMk cId="0" sldId="271"/>
        </pc:sldMkLst>
      </pc:sldChg>
      <pc:sldChg chg="modTransition">
        <pc:chgData name="Gillian Lawson" userId="56ad57e6-a843-43d8-8eb8-5fbe6bfc29c3" providerId="ADAL" clId="{8BDF7A06-592B-4E68-AA67-40156A0F5C69}" dt="2023-03-15T16:19:53.470" v="11"/>
        <pc:sldMkLst>
          <pc:docMk/>
          <pc:sldMk cId="1250974550" sldId="279"/>
        </pc:sldMkLst>
      </pc:sldChg>
      <pc:sldChg chg="modTransition">
        <pc:chgData name="Gillian Lawson" userId="56ad57e6-a843-43d8-8eb8-5fbe6bfc29c3" providerId="ADAL" clId="{8BDF7A06-592B-4E68-AA67-40156A0F5C69}" dt="2023-03-15T16:19:41.147" v="10"/>
        <pc:sldMkLst>
          <pc:docMk/>
          <pc:sldMk cId="60702747" sldId="283"/>
        </pc:sldMkLst>
      </pc:sldChg>
      <pc:sldChg chg="modTransition">
        <pc:chgData name="Gillian Lawson" userId="56ad57e6-a843-43d8-8eb8-5fbe6bfc29c3" providerId="ADAL" clId="{8BDF7A06-592B-4E68-AA67-40156A0F5C69}" dt="2023-03-15T16:24:51.892" v="36"/>
        <pc:sldMkLst>
          <pc:docMk/>
          <pc:sldMk cId="1002599779" sldId="286"/>
        </pc:sldMkLst>
      </pc:sldChg>
      <pc:sldChg chg="modTransition">
        <pc:chgData name="Gillian Lawson" userId="56ad57e6-a843-43d8-8eb8-5fbe6bfc29c3" providerId="ADAL" clId="{8BDF7A06-592B-4E68-AA67-40156A0F5C69}" dt="2023-03-15T16:24:04.365" v="34"/>
        <pc:sldMkLst>
          <pc:docMk/>
          <pc:sldMk cId="2337215839" sldId="288"/>
        </pc:sldMkLst>
      </pc:sldChg>
      <pc:sldChg chg="modTransition">
        <pc:chgData name="Gillian Lawson" userId="56ad57e6-a843-43d8-8eb8-5fbe6bfc29c3" providerId="ADAL" clId="{8BDF7A06-592B-4E68-AA67-40156A0F5C69}" dt="2023-03-15T16:25:15.506" v="40"/>
        <pc:sldMkLst>
          <pc:docMk/>
          <pc:sldMk cId="2723456682" sldId="290"/>
        </pc:sldMkLst>
      </pc:sldChg>
      <pc:sldChg chg="modTransition">
        <pc:chgData name="Gillian Lawson" userId="56ad57e6-a843-43d8-8eb8-5fbe6bfc29c3" providerId="ADAL" clId="{8BDF7A06-592B-4E68-AA67-40156A0F5C69}" dt="2023-03-15T16:25:38.060" v="43"/>
        <pc:sldMkLst>
          <pc:docMk/>
          <pc:sldMk cId="1558181835" sldId="291"/>
        </pc:sldMkLst>
      </pc:sldChg>
      <pc:sldChg chg="modTransition">
        <pc:chgData name="Gillian Lawson" userId="56ad57e6-a843-43d8-8eb8-5fbe6bfc29c3" providerId="ADAL" clId="{8BDF7A06-592B-4E68-AA67-40156A0F5C69}" dt="2023-03-15T16:27:07.783" v="56"/>
        <pc:sldMkLst>
          <pc:docMk/>
          <pc:sldMk cId="1662621852" sldId="292"/>
        </pc:sldMkLst>
      </pc:sldChg>
      <pc:sldChg chg="modTransition">
        <pc:chgData name="Gillian Lawson" userId="56ad57e6-a843-43d8-8eb8-5fbe6bfc29c3" providerId="ADAL" clId="{8BDF7A06-592B-4E68-AA67-40156A0F5C69}" dt="2023-03-15T16:19:26.396" v="9"/>
        <pc:sldMkLst>
          <pc:docMk/>
          <pc:sldMk cId="2354704020" sldId="293"/>
        </pc:sldMkLst>
      </pc:sldChg>
      <pc:sldChg chg="modTransition">
        <pc:chgData name="Gillian Lawson" userId="56ad57e6-a843-43d8-8eb8-5fbe6bfc29c3" providerId="ADAL" clId="{8BDF7A06-592B-4E68-AA67-40156A0F5C69}" dt="2023-03-15T16:20:36.540" v="14"/>
        <pc:sldMkLst>
          <pc:docMk/>
          <pc:sldMk cId="3858791259" sldId="294"/>
        </pc:sldMkLst>
      </pc:sldChg>
      <pc:sldChg chg="modTransition">
        <pc:chgData name="Gillian Lawson" userId="56ad57e6-a843-43d8-8eb8-5fbe6bfc29c3" providerId="ADAL" clId="{8BDF7A06-592B-4E68-AA67-40156A0F5C69}" dt="2023-03-15T16:20:06.975" v="12"/>
        <pc:sldMkLst>
          <pc:docMk/>
          <pc:sldMk cId="1625511145" sldId="295"/>
        </pc:sldMkLst>
      </pc:sldChg>
      <pc:sldChg chg="modTransition">
        <pc:chgData name="Gillian Lawson" userId="56ad57e6-a843-43d8-8eb8-5fbe6bfc29c3" providerId="ADAL" clId="{8BDF7A06-592B-4E68-AA67-40156A0F5C69}" dt="2023-03-15T16:20:19.854" v="13"/>
        <pc:sldMkLst>
          <pc:docMk/>
          <pc:sldMk cId="1323667674" sldId="296"/>
        </pc:sldMkLst>
      </pc:sldChg>
      <pc:sldChg chg="modTransition">
        <pc:chgData name="Gillian Lawson" userId="56ad57e6-a843-43d8-8eb8-5fbe6bfc29c3" providerId="ADAL" clId="{8BDF7A06-592B-4E68-AA67-40156A0F5C69}" dt="2023-03-15T16:20:52.307" v="15"/>
        <pc:sldMkLst>
          <pc:docMk/>
          <pc:sldMk cId="188975833" sldId="297"/>
        </pc:sldMkLst>
      </pc:sldChg>
      <pc:sldChg chg="modTransition">
        <pc:chgData name="Gillian Lawson" userId="56ad57e6-a843-43d8-8eb8-5fbe6bfc29c3" providerId="ADAL" clId="{8BDF7A06-592B-4E68-AA67-40156A0F5C69}" dt="2023-03-15T16:21:16.429" v="16"/>
        <pc:sldMkLst>
          <pc:docMk/>
          <pc:sldMk cId="1479246923" sldId="298"/>
        </pc:sldMkLst>
      </pc:sldChg>
      <pc:sldChg chg="modTransition">
        <pc:chgData name="Gillian Lawson" userId="56ad57e6-a843-43d8-8eb8-5fbe6bfc29c3" providerId="ADAL" clId="{8BDF7A06-592B-4E68-AA67-40156A0F5C69}" dt="2023-03-15T16:22:37.494" v="21"/>
        <pc:sldMkLst>
          <pc:docMk/>
          <pc:sldMk cId="987883417" sldId="299"/>
        </pc:sldMkLst>
      </pc:sldChg>
      <pc:sldChg chg="modTransition">
        <pc:chgData name="Gillian Lawson" userId="56ad57e6-a843-43d8-8eb8-5fbe6bfc29c3" providerId="ADAL" clId="{8BDF7A06-592B-4E68-AA67-40156A0F5C69}" dt="2023-03-15T16:22:54.043" v="24"/>
        <pc:sldMkLst>
          <pc:docMk/>
          <pc:sldMk cId="2197055059" sldId="300"/>
        </pc:sldMkLst>
      </pc:sldChg>
      <pc:sldChg chg="modTransition">
        <pc:chgData name="Gillian Lawson" userId="56ad57e6-a843-43d8-8eb8-5fbe6bfc29c3" providerId="ADAL" clId="{8BDF7A06-592B-4E68-AA67-40156A0F5C69}" dt="2023-03-15T16:23:09.422" v="27"/>
        <pc:sldMkLst>
          <pc:docMk/>
          <pc:sldMk cId="3509774090" sldId="301"/>
        </pc:sldMkLst>
      </pc:sldChg>
      <pc:sldChg chg="modTransition">
        <pc:chgData name="Gillian Lawson" userId="56ad57e6-a843-43d8-8eb8-5fbe6bfc29c3" providerId="ADAL" clId="{8BDF7A06-592B-4E68-AA67-40156A0F5C69}" dt="2023-03-15T16:23:26.591" v="30"/>
        <pc:sldMkLst>
          <pc:docMk/>
          <pc:sldMk cId="2221776359" sldId="302"/>
        </pc:sldMkLst>
      </pc:sldChg>
      <pc:sldChg chg="modTransition">
        <pc:chgData name="Gillian Lawson" userId="56ad57e6-a843-43d8-8eb8-5fbe6bfc29c3" providerId="ADAL" clId="{8BDF7A06-592B-4E68-AA67-40156A0F5C69}" dt="2023-03-15T16:22:19.533" v="18"/>
        <pc:sldMkLst>
          <pc:docMk/>
          <pc:sldMk cId="3316442813" sldId="304"/>
        </pc:sldMkLst>
      </pc:sldChg>
      <pc:sldChg chg="modTransition">
        <pc:chgData name="Gillian Lawson" userId="56ad57e6-a843-43d8-8eb8-5fbe6bfc29c3" providerId="ADAL" clId="{8BDF7A06-592B-4E68-AA67-40156A0F5C69}" dt="2023-03-15T16:26:30.103" v="50"/>
        <pc:sldMkLst>
          <pc:docMk/>
          <pc:sldMk cId="1653604369" sldId="305"/>
        </pc:sldMkLst>
      </pc:sldChg>
      <pc:sldChg chg="modTransition">
        <pc:chgData name="Gillian Lawson" userId="56ad57e6-a843-43d8-8eb8-5fbe6bfc29c3" providerId="ADAL" clId="{8BDF7A06-592B-4E68-AA67-40156A0F5C69}" dt="2023-03-15T16:26:51.855" v="53"/>
        <pc:sldMkLst>
          <pc:docMk/>
          <pc:sldMk cId="3145961556" sldId="306"/>
        </pc:sldMkLst>
      </pc:sldChg>
      <pc:sldChg chg="modTransition">
        <pc:chgData name="Gillian Lawson" userId="56ad57e6-a843-43d8-8eb8-5fbe6bfc29c3" providerId="ADAL" clId="{8BDF7A06-592B-4E68-AA67-40156A0F5C69}" dt="2023-03-15T16:26:09.111" v="46"/>
        <pc:sldMkLst>
          <pc:docMk/>
          <pc:sldMk cId="1287808212" sldId="307"/>
        </pc:sldMkLst>
      </pc:sldChg>
      <pc:sldChg chg="modTransition">
        <pc:chgData name="Gillian Lawson" userId="56ad57e6-a843-43d8-8eb8-5fbe6bfc29c3" providerId="ADAL" clId="{8BDF7A06-592B-4E68-AA67-40156A0F5C69}" dt="2023-03-15T16:23:47.700" v="31"/>
        <pc:sldMkLst>
          <pc:docMk/>
          <pc:sldMk cId="3715938968" sldId="30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4901C-E221-4B2D-AD67-B803570C0471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B0C651-E8A9-4895-98B5-8F50F01B68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27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0C651-E8A9-4895-98B5-8F50F01B688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337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B0C651-E8A9-4895-98B5-8F50F01B688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592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4/26/2023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4/26/2023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4/26/2023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4/26/2023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4/26/2023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4/26/2023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4/26/2023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1.m4a"/><Relationship Id="rId1" Type="http://schemas.openxmlformats.org/officeDocument/2006/relationships/audio" Target="NULL" TargetMode="Externa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hyperlink" Target="https://www.understandingstandards.org.uk/Home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5.m4a"/><Relationship Id="rId1" Type="http://schemas.microsoft.com/office/2007/relationships/media" Target="../media/media25.m4a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6.m4a"/><Relationship Id="rId1" Type="http://schemas.microsoft.com/office/2007/relationships/media" Target="../media/media26.m4a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7.m4a"/><Relationship Id="rId1" Type="http://schemas.microsoft.com/office/2007/relationships/media" Target="../media/media27.m4a"/><Relationship Id="rId5" Type="http://schemas.openxmlformats.org/officeDocument/2006/relationships/image" Target="../media/image9.png"/><Relationship Id="rId4" Type="http://schemas.openxmlformats.org/officeDocument/2006/relationships/hyperlink" Target="mailto:qualification.development@sqa.org.uk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6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8C72C5B-F05B-4F3F-97DE-7D0AD3A1A7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8518" y="3415727"/>
            <a:ext cx="4195482" cy="1472344"/>
          </a:xfrm>
          <a:prstGeom prst="rect">
            <a:avLst/>
          </a:prstGeom>
        </p:spPr>
      </p:pic>
      <p:pic>
        <p:nvPicPr>
          <p:cNvPr id="2" name="Slide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0526" y="437247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50"/>
    </mc:Choice>
    <mc:Fallback xmlns="">
      <p:transition spd="slow" advTm="68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304033" y="895465"/>
            <a:ext cx="8323763" cy="384105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Must give full details of how the experiment was carried out.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US" sz="12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It must be:</a:t>
            </a:r>
            <a:endParaRPr lang="en-US" sz="2400" kern="0" dirty="0">
              <a:solidFill>
                <a:srgbClr val="1F497D"/>
              </a:solidFill>
              <a:latin typeface="Arial"/>
              <a:cs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in past tense</a:t>
            </a:r>
            <a:endParaRPr lang="en-US" sz="1600" kern="0" dirty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impersonal</a:t>
            </a:r>
            <a:endParaRPr lang="en-US" sz="1200" kern="0" dirty="0">
              <a:solidFill>
                <a:srgbClr val="1F497D"/>
              </a:solidFill>
              <a:latin typeface="Arial"/>
            </a:endParaRPr>
          </a:p>
          <a:p>
            <a:pPr defTabSz="627063" eaLnBrk="1" hangingPunct="1">
              <a:spcBef>
                <a:spcPct val="20000"/>
              </a:spcBef>
              <a:defRPr/>
            </a:pPr>
            <a:endParaRPr lang="en-US" sz="900" kern="0" dirty="0">
              <a:solidFill>
                <a:srgbClr val="1F497D"/>
              </a:solidFill>
              <a:latin typeface="Arial"/>
            </a:endParaRPr>
          </a:p>
          <a:p>
            <a:pPr defTabSz="627063" eaLnBrk="1" hangingPunct="1">
              <a:spcBef>
                <a:spcPct val="20000"/>
              </a:spcBef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For example:	</a:t>
            </a:r>
            <a:r>
              <a:rPr lang="en-US" sz="2200" kern="0" dirty="0">
                <a:solidFill>
                  <a:srgbClr val="1F497D"/>
                </a:solidFill>
                <a:latin typeface="Arial"/>
              </a:rPr>
              <a:t>	</a:t>
            </a:r>
            <a:endParaRPr lang="en-US" sz="2200" kern="0" dirty="0">
              <a:solidFill>
                <a:srgbClr val="1F497D"/>
              </a:solidFill>
              <a:latin typeface="Arial"/>
              <a:cs typeface="Arial"/>
            </a:endParaRPr>
          </a:p>
          <a:p>
            <a:pPr defTabSz="627063" eaLnBrk="1" hangingPunct="1">
              <a:spcBef>
                <a:spcPct val="20000"/>
              </a:spcBef>
              <a:defRPr/>
            </a:pPr>
            <a:r>
              <a:rPr lang="en-US" sz="2200" kern="0" dirty="0">
                <a:solidFill>
                  <a:srgbClr val="1F497D"/>
                </a:solidFill>
                <a:latin typeface="Arial"/>
              </a:rPr>
              <a:t>Hydrogen peroxide (3cm</a:t>
            </a:r>
            <a:r>
              <a:rPr lang="en-US" sz="2200" kern="0" baseline="30000" dirty="0">
                <a:solidFill>
                  <a:srgbClr val="1F497D"/>
                </a:solidFill>
                <a:latin typeface="Arial"/>
              </a:rPr>
              <a:t>3</a:t>
            </a:r>
            <a:r>
              <a:rPr lang="en-US" sz="2200" kern="0" dirty="0">
                <a:solidFill>
                  <a:srgbClr val="1F497D"/>
                </a:solidFill>
                <a:latin typeface="Arial"/>
              </a:rPr>
              <a:t>, 6%) was added.</a:t>
            </a:r>
            <a:endParaRPr lang="en-US" sz="2200" kern="0" dirty="0">
              <a:solidFill>
                <a:srgbClr val="1F497D"/>
              </a:solidFill>
              <a:latin typeface="Arial"/>
              <a:cs typeface="Arial"/>
            </a:endParaRPr>
          </a:p>
          <a:p>
            <a:pPr defTabSz="627063" eaLnBrk="1" hangingPunct="1">
              <a:spcBef>
                <a:spcPct val="20000"/>
              </a:spcBef>
              <a:defRPr/>
            </a:pPr>
            <a:r>
              <a:rPr lang="en-US" sz="2200" b="1" kern="0" dirty="0">
                <a:solidFill>
                  <a:srgbClr val="1F497D"/>
                </a:solidFill>
                <a:latin typeface="Arial"/>
              </a:rPr>
              <a:t>Not,</a:t>
            </a:r>
            <a:r>
              <a:rPr lang="en-US" sz="2200" kern="0" dirty="0">
                <a:solidFill>
                  <a:srgbClr val="1F497D"/>
                </a:solidFill>
                <a:latin typeface="Arial"/>
              </a:rPr>
              <a:t> next </a:t>
            </a:r>
            <a:r>
              <a:rPr lang="en-US" sz="2200" b="1" u="sng" kern="0" dirty="0">
                <a:solidFill>
                  <a:srgbClr val="1F497D"/>
                </a:solidFill>
                <a:latin typeface="Arial"/>
              </a:rPr>
              <a:t>add</a:t>
            </a:r>
            <a:r>
              <a:rPr lang="en-US" sz="2200" kern="0" dirty="0">
                <a:solidFill>
                  <a:srgbClr val="1F497D"/>
                </a:solidFill>
                <a:latin typeface="Arial"/>
              </a:rPr>
              <a:t> hydrogen peroxide (3cm</a:t>
            </a:r>
            <a:r>
              <a:rPr lang="en-US" sz="2200" kern="0" baseline="30000" dirty="0">
                <a:solidFill>
                  <a:srgbClr val="1F497D"/>
                </a:solidFill>
                <a:latin typeface="Arial"/>
              </a:rPr>
              <a:t>3</a:t>
            </a:r>
            <a:r>
              <a:rPr lang="en-US" sz="2200" kern="0" dirty="0">
                <a:solidFill>
                  <a:srgbClr val="1F497D"/>
                </a:solidFill>
                <a:latin typeface="Arial"/>
              </a:rPr>
              <a:t>, 6%).</a:t>
            </a:r>
            <a:endParaRPr lang="en-US" sz="2200" kern="0" dirty="0">
              <a:solidFill>
                <a:srgbClr val="1F497D"/>
              </a:solidFill>
              <a:latin typeface="Arial"/>
              <a:cs typeface="Arial"/>
            </a:endParaRPr>
          </a:p>
          <a:p>
            <a:pPr defTabSz="627063" eaLnBrk="1" hangingPunct="1">
              <a:spcBef>
                <a:spcPct val="20000"/>
              </a:spcBef>
              <a:defRPr/>
            </a:pPr>
            <a:r>
              <a:rPr lang="en-US" sz="2200" b="1" kern="0" dirty="0">
                <a:solidFill>
                  <a:srgbClr val="1F497D"/>
                </a:solidFill>
                <a:latin typeface="Arial"/>
              </a:rPr>
              <a:t>Or,</a:t>
            </a:r>
            <a:r>
              <a:rPr lang="en-US" sz="2200" kern="0" dirty="0">
                <a:solidFill>
                  <a:srgbClr val="1F497D"/>
                </a:solidFill>
                <a:latin typeface="Arial"/>
              </a:rPr>
              <a:t> </a:t>
            </a:r>
            <a:r>
              <a:rPr lang="en-US" sz="2200" b="1" u="sng" kern="0" dirty="0">
                <a:solidFill>
                  <a:srgbClr val="1F497D"/>
                </a:solidFill>
                <a:latin typeface="Arial"/>
              </a:rPr>
              <a:t>I</a:t>
            </a:r>
            <a:r>
              <a:rPr lang="en-US" sz="2200" kern="0" dirty="0">
                <a:solidFill>
                  <a:srgbClr val="1F497D"/>
                </a:solidFill>
                <a:latin typeface="Arial"/>
              </a:rPr>
              <a:t> added hydrogen peroxide (3cm</a:t>
            </a:r>
            <a:r>
              <a:rPr lang="en-US" sz="2200" kern="0" baseline="30000" dirty="0">
                <a:solidFill>
                  <a:srgbClr val="1F497D"/>
                </a:solidFill>
                <a:latin typeface="Arial"/>
              </a:rPr>
              <a:t>3</a:t>
            </a:r>
            <a:r>
              <a:rPr lang="en-US" sz="2200" kern="0" dirty="0">
                <a:solidFill>
                  <a:srgbClr val="1F497D"/>
                </a:solidFill>
                <a:latin typeface="Arial"/>
              </a:rPr>
              <a:t>, 6%). </a:t>
            </a:r>
            <a:endParaRPr lang="en-US" sz="2200" kern="0" dirty="0">
              <a:solidFill>
                <a:srgbClr val="1F497D"/>
              </a:solidFill>
              <a:latin typeface="Arial"/>
              <a:cs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304033" y="234209"/>
            <a:ext cx="82636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>
                <a:solidFill>
                  <a:schemeClr val="tx2"/>
                </a:solidFill>
                <a:latin typeface="Arial" pitchFamily="34" charset="0"/>
              </a:rPr>
              <a:t>Method</a:t>
            </a:r>
          </a:p>
        </p:txBody>
      </p:sp>
      <p:pic>
        <p:nvPicPr>
          <p:cNvPr id="2" name="Slide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010685" y="443171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791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750"/>
    </mc:Choice>
    <mc:Fallback xmlns="">
      <p:transition spd="slow" advTm="627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74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542027" y="870163"/>
            <a:ext cx="8323763" cy="37117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The raw data – exactly as recorded from the experiment with no manipulations.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An appropriate number of significant figures (where relevant).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Units stated (where relevant).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In a lab report, candidates should generate appropriate table(s) to display data where relevant.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In a pro forma, tables can be provided with the </a:t>
            </a:r>
            <a:br>
              <a:rPr lang="en-US" sz="2400" kern="0">
                <a:solidFill>
                  <a:srgbClr val="1F497D"/>
                </a:solidFill>
                <a:latin typeface="Arial"/>
              </a:rPr>
            </a:br>
            <a:r>
              <a:rPr lang="en-US" sz="2400" kern="0">
                <a:solidFill>
                  <a:srgbClr val="1F497D"/>
                </a:solidFill>
                <a:latin typeface="Arial"/>
              </a:rPr>
              <a:t>candidate required to add data.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542027" y="221683"/>
            <a:ext cx="82636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>
                <a:solidFill>
                  <a:schemeClr val="tx2"/>
                </a:solidFill>
                <a:latin typeface="Arial" pitchFamily="34" charset="0"/>
              </a:rPr>
              <a:t>Results – raw data</a:t>
            </a:r>
          </a:p>
        </p:txBody>
      </p:sp>
      <p:pic>
        <p:nvPicPr>
          <p:cNvPr id="2" name="Slide 10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0142.5034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7227" y="45339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5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4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379189" y="1007949"/>
            <a:ext cx="8323763" cy="371178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Can be all calculations or one exemplar calculation if the same calculation is repeated on each piece of data.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US" sz="240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In general, average calculations do not have to be demonstrated.</a:t>
            </a:r>
            <a:endParaRPr lang="en-US" sz="2400" kern="0">
              <a:solidFill>
                <a:srgbClr val="1F497D"/>
              </a:solidFill>
              <a:latin typeface="Arial"/>
              <a:cs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endParaRPr lang="en-US" sz="240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b="1" kern="0">
                <a:solidFill>
                  <a:srgbClr val="1F497D"/>
                </a:solidFill>
                <a:latin typeface="Arial"/>
              </a:rPr>
              <a:t>Note:</a:t>
            </a:r>
            <a:r>
              <a:rPr lang="en-US" sz="2400" kern="0">
                <a:solidFill>
                  <a:srgbClr val="1F497D"/>
                </a:solidFill>
                <a:latin typeface="Arial"/>
              </a:rPr>
              <a:t> some units will require a particular complexity of calculation to be included in the unit, so </a:t>
            </a:r>
            <a:r>
              <a:rPr lang="en-US" sz="2400" kern="0" err="1">
                <a:solidFill>
                  <a:srgbClr val="1F497D"/>
                </a:solidFill>
                <a:latin typeface="Arial"/>
              </a:rPr>
              <a:t>practicals</a:t>
            </a:r>
            <a:br>
              <a:rPr lang="en-US" sz="2400" kern="0">
                <a:latin typeface="Arial"/>
              </a:rPr>
            </a:br>
            <a:r>
              <a:rPr lang="en-US" sz="2400" kern="0">
                <a:solidFill>
                  <a:srgbClr val="1F497D"/>
                </a:solidFill>
                <a:latin typeface="Arial"/>
              </a:rPr>
              <a:t>which allow this will need to be included.</a:t>
            </a:r>
            <a:endParaRPr lang="en-US" sz="2400" b="1" kern="0">
              <a:solidFill>
                <a:srgbClr val="1F497D"/>
              </a:solidFill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379189" y="246735"/>
            <a:ext cx="82636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>
                <a:solidFill>
                  <a:schemeClr val="tx2"/>
                </a:solidFill>
                <a:latin typeface="Arial" pitchFamily="34" charset="0"/>
              </a:rPr>
              <a:t>Calculations</a:t>
            </a:r>
          </a:p>
        </p:txBody>
      </p:sp>
      <p:pic>
        <p:nvPicPr>
          <p:cNvPr id="2" name="Slide 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4590" y="441493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246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890"/>
    </mc:Choice>
    <mc:Fallback xmlns="">
      <p:transition spd="slow" advTm="708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88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542027" y="858131"/>
            <a:ext cx="8476713" cy="361329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200" kern="0">
                <a:solidFill>
                  <a:srgbClr val="1F497D"/>
                </a:solidFill>
                <a:latin typeface="Arial"/>
              </a:rPr>
              <a:t>Often a graph will also be appropriate to display results. Where this is included, the candidate must:</a:t>
            </a:r>
            <a:endParaRPr lang="en-US" sz="1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200" kern="0">
                <a:solidFill>
                  <a:srgbClr val="1F497D"/>
                </a:solidFill>
                <a:latin typeface="Arial"/>
              </a:rPr>
              <a:t>Use the appropriate type of graph for the type of data recorded.</a:t>
            </a:r>
            <a:endParaRPr lang="en-US" sz="12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200" kern="0">
                <a:solidFill>
                  <a:srgbClr val="1F497D"/>
                </a:solidFill>
                <a:latin typeface="Arial"/>
              </a:rPr>
              <a:t>Include axis labels with units and a descriptive graph title.</a:t>
            </a:r>
            <a:endParaRPr lang="en-US" sz="11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200" kern="0">
                <a:solidFill>
                  <a:srgbClr val="1F497D"/>
                </a:solidFill>
                <a:latin typeface="Arial"/>
              </a:rPr>
              <a:t>Use appropriate scaling on both axes (the plotted area must take up more than half the scale on both axes).</a:t>
            </a:r>
            <a:endParaRPr lang="en-US" sz="2200" kern="0">
              <a:solidFill>
                <a:srgbClr val="1F497D"/>
              </a:solidFill>
              <a:latin typeface="Arial"/>
              <a:cs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endParaRPr lang="en-US" sz="110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200" kern="0">
                <a:solidFill>
                  <a:srgbClr val="1F497D"/>
                </a:solidFill>
                <a:latin typeface="Arial"/>
              </a:rPr>
              <a:t>See the Understanding Standards documentation available on the Understanding Standards website for further </a:t>
            </a:r>
            <a:br>
              <a:rPr lang="en-US" sz="2200" kern="0">
                <a:latin typeface="Arial"/>
              </a:rPr>
            </a:br>
            <a:r>
              <a:rPr lang="en-US" sz="2200" kern="0">
                <a:solidFill>
                  <a:srgbClr val="1F497D"/>
                </a:solidFill>
                <a:latin typeface="Arial"/>
              </a:rPr>
              <a:t>guidance.</a:t>
            </a:r>
            <a:endParaRPr lang="en-US" sz="2200" kern="0">
              <a:solidFill>
                <a:srgbClr val="1F497D"/>
              </a:solidFill>
              <a:latin typeface="Arial"/>
              <a:cs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542027" y="221683"/>
            <a:ext cx="82636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>
                <a:solidFill>
                  <a:schemeClr val="tx2"/>
                </a:solidFill>
                <a:latin typeface="Arial" pitchFamily="34" charset="0"/>
              </a:rPr>
              <a:t>Results – graph</a:t>
            </a:r>
          </a:p>
        </p:txBody>
      </p:sp>
      <p:pic>
        <p:nvPicPr>
          <p:cNvPr id="3" name="Slide 1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7227" y="447142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44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7220"/>
    </mc:Choice>
    <mc:Fallback xmlns="">
      <p:transition spd="slow" advClick="0" advTm="972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20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579605" y="888556"/>
            <a:ext cx="8323763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 conclusion is a concise statement that is linked to the aim, stating what was determined in the experiment.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US" sz="240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For example: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Aim – To investigate the effect of substrate concentration on the rate of reaction of catalase enzyme.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US" sz="240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Conclusion – As substrate concentration </a:t>
            </a:r>
            <a:br>
              <a:rPr lang="en-US" sz="2400" kern="0">
                <a:solidFill>
                  <a:srgbClr val="1F497D"/>
                </a:solidFill>
                <a:latin typeface="Arial"/>
              </a:rPr>
            </a:br>
            <a:r>
              <a:rPr lang="en-US" sz="2400" kern="0">
                <a:solidFill>
                  <a:srgbClr val="1F497D"/>
                </a:solidFill>
                <a:latin typeface="Arial"/>
              </a:rPr>
              <a:t>increased, the rate of reaction of the catalase </a:t>
            </a:r>
            <a:br>
              <a:rPr lang="en-US" sz="2400" kern="0">
                <a:solidFill>
                  <a:srgbClr val="1F497D"/>
                </a:solidFill>
                <a:latin typeface="Arial"/>
              </a:rPr>
            </a:br>
            <a:r>
              <a:rPr lang="en-US" sz="2400" kern="0">
                <a:solidFill>
                  <a:srgbClr val="1F497D"/>
                </a:solidFill>
                <a:latin typeface="Arial"/>
              </a:rPr>
              <a:t>enzyme increased.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579605" y="240076"/>
            <a:ext cx="82636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>
                <a:solidFill>
                  <a:schemeClr val="tx2"/>
                </a:solidFill>
                <a:latin typeface="Arial" pitchFamily="34" charset="0"/>
              </a:rPr>
              <a:t>Discussion of results / conclusion</a:t>
            </a:r>
          </a:p>
        </p:txBody>
      </p:sp>
      <p:pic>
        <p:nvPicPr>
          <p:cNvPr id="2" name="Slide 1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74805" y="431231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88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5040"/>
    </mc:Choice>
    <mc:Fallback xmlns="">
      <p:transition spd="slow" advClick="0" advTm="450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02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579605" y="976238"/>
            <a:ext cx="8323763" cy="36379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In the report, prior to the conclusion, a discussion of the results section is often useful to ‘say what you see’ and show how the conclusion was drawn. 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US" sz="240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For example: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As the concentration of the substrate hydrogen peroxide increased, the volume of oxygen produced in the reaction increased thus showing an increased rate of </a:t>
            </a:r>
            <a:br>
              <a:rPr lang="en-US" sz="2400" kern="0">
                <a:solidFill>
                  <a:srgbClr val="1F497D"/>
                </a:solidFill>
                <a:latin typeface="Arial"/>
              </a:rPr>
            </a:br>
            <a:r>
              <a:rPr lang="en-US" sz="2400" kern="0">
                <a:solidFill>
                  <a:srgbClr val="1F497D"/>
                </a:solidFill>
                <a:latin typeface="Arial"/>
              </a:rPr>
              <a:t>reaction.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579605" y="240076"/>
            <a:ext cx="82636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>
                <a:solidFill>
                  <a:schemeClr val="tx2"/>
                </a:solidFill>
                <a:latin typeface="Arial" pitchFamily="34" charset="0"/>
              </a:rPr>
              <a:t>Discussion of results / conclusion</a:t>
            </a:r>
          </a:p>
        </p:txBody>
      </p:sp>
      <p:pic>
        <p:nvPicPr>
          <p:cNvPr id="2" name="Slide 1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74805" y="43991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055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730"/>
    </mc:Choice>
    <mc:Fallback xmlns="">
      <p:transition spd="slow" advClick="0" advTm="467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7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579605" y="888556"/>
            <a:ext cx="851590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200" kern="0">
                <a:solidFill>
                  <a:srgbClr val="1F497D"/>
                </a:solidFill>
                <a:latin typeface="Arial"/>
              </a:rPr>
              <a:t>In this section, a candidate should comment on the reliability of the experiment – this is often required in unit evidence requirements.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579605" y="240076"/>
            <a:ext cx="82636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>
                <a:solidFill>
                  <a:schemeClr val="tx2"/>
                </a:solidFill>
                <a:latin typeface="Arial" pitchFamily="34" charset="0"/>
              </a:rPr>
              <a:t>Evaluation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605" y="1679613"/>
            <a:ext cx="6124683" cy="3318272"/>
          </a:xfrm>
          <a:prstGeom prst="rect">
            <a:avLst/>
          </a:prstGeom>
        </p:spPr>
      </p:pic>
      <p:pic>
        <p:nvPicPr>
          <p:cNvPr id="5" name="Slide 1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74805" y="438828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77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9750"/>
    </mc:Choice>
    <mc:Fallback xmlns="">
      <p:transition spd="slow" advClick="0" advTm="497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579605" y="976238"/>
            <a:ext cx="8323763" cy="238219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This section also provides the candidate an opportunity to identify sources of error inherent in the experiment. </a:t>
            </a:r>
            <a:br>
              <a:rPr lang="en-US" sz="2400" kern="0">
                <a:latin typeface="Arial"/>
              </a:rPr>
            </a:br>
            <a:r>
              <a:rPr lang="en-US" sz="2400" kern="0">
                <a:solidFill>
                  <a:srgbClr val="1F497D"/>
                </a:solidFill>
                <a:latin typeface="Arial"/>
              </a:rPr>
              <a:t>For example, measuring the accuracy of the equipment used, variables not controlled which could have been and how they were </a:t>
            </a:r>
            <a:r>
              <a:rPr lang="en-US" sz="2400" kern="0" err="1">
                <a:solidFill>
                  <a:srgbClr val="1F497D"/>
                </a:solidFill>
                <a:latin typeface="Arial"/>
              </a:rPr>
              <a:t>minimised</a:t>
            </a:r>
            <a:r>
              <a:rPr lang="en-US" sz="2400" kern="0">
                <a:solidFill>
                  <a:srgbClr val="1F497D"/>
                </a:solidFill>
                <a:latin typeface="Arial"/>
              </a:rPr>
              <a:t> or could be improved in a future experiment.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579605" y="240076"/>
            <a:ext cx="82636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>
                <a:solidFill>
                  <a:schemeClr val="tx2"/>
                </a:solidFill>
                <a:latin typeface="Arial" pitchFamily="34" charset="0"/>
              </a:rPr>
              <a:t>Evaluation</a:t>
            </a:r>
          </a:p>
        </p:txBody>
      </p:sp>
      <p:pic>
        <p:nvPicPr>
          <p:cNvPr id="2" name="Slide 1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88494" y="440857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776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590"/>
    </mc:Choice>
    <mc:Fallback xmlns="">
      <p:transition spd="slow" advClick="0" advTm="605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8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8425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Experimental Procedures: Science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949971"/>
            <a:ext cx="8504238" cy="45366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</a:rPr>
              <a:t>Understanding Standards documentation covering the Experimental Procedures: Science unit has been published, which includes examples that would be useful for practical units.</a:t>
            </a:r>
          </a:p>
          <a:p>
            <a:pPr algn="ctr"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  <a:hlinkClick r:id="rId4"/>
              </a:rPr>
              <a:t>https://www.understandingstandards.org.uk/Home</a:t>
            </a:r>
            <a:endParaRPr lang="en-GB" sz="2000" kern="0">
              <a:solidFill>
                <a:srgbClr val="1F497D"/>
              </a:solidFill>
              <a:latin typeface="Arial"/>
            </a:endParaRPr>
          </a:p>
          <a:p>
            <a:pPr algn="ctr" defTabSz="914400" eaLnBrk="1" hangingPunct="1">
              <a:spcBef>
                <a:spcPct val="20000"/>
              </a:spcBef>
              <a:defRPr/>
            </a:pPr>
            <a:endParaRPr lang="en-GB" sz="1200" kern="0">
              <a:solidFill>
                <a:srgbClr val="1F497D"/>
              </a:solidFill>
              <a:latin typeface="Arial"/>
            </a:endParaRP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000" kern="0">
                <a:solidFill>
                  <a:srgbClr val="1F497D"/>
                </a:solidFill>
                <a:latin typeface="Arial"/>
              </a:rPr>
              <a:t>Click ‘Login’ (top right)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endParaRPr lang="en-GB" sz="1100" kern="0">
              <a:solidFill>
                <a:srgbClr val="1F497D"/>
              </a:solidFill>
              <a:latin typeface="Arial"/>
            </a:endParaRP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000" kern="0">
                <a:solidFill>
                  <a:srgbClr val="1F497D"/>
                </a:solidFill>
                <a:latin typeface="Arial"/>
              </a:rPr>
              <a:t>Contact your SQA Coordinator for the username and password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endParaRPr lang="en-GB" sz="1100" kern="0">
              <a:solidFill>
                <a:srgbClr val="1F497D"/>
              </a:solidFill>
              <a:latin typeface="Arial"/>
            </a:endParaRP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000" kern="0">
                <a:solidFill>
                  <a:srgbClr val="1F497D"/>
                </a:solidFill>
                <a:latin typeface="Arial"/>
              </a:rPr>
              <a:t>Select ‘*HN Science’ from the subject drop-down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endParaRPr lang="en-GB" sz="1100" kern="0">
              <a:solidFill>
                <a:srgbClr val="1F497D"/>
              </a:solidFill>
              <a:latin typeface="Arial"/>
            </a:endParaRP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000" kern="0">
                <a:solidFill>
                  <a:srgbClr val="1F497D"/>
                </a:solidFill>
                <a:latin typeface="Arial"/>
              </a:rPr>
              <a:t>Select ‘Experimental Procedures: Science’</a:t>
            </a:r>
            <a:br>
              <a:rPr lang="en-GB" sz="2000" kern="0">
                <a:solidFill>
                  <a:srgbClr val="1F497D"/>
                </a:solidFill>
                <a:latin typeface="Arial"/>
              </a:rPr>
            </a:br>
            <a:r>
              <a:rPr lang="en-GB" sz="2000" kern="0">
                <a:solidFill>
                  <a:srgbClr val="1F497D"/>
                </a:solidFill>
                <a:latin typeface="Arial"/>
              </a:rPr>
              <a:t>from the menu on the left-hand side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endParaRPr lang="en-GB" sz="2200" kern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8492" y="2521622"/>
            <a:ext cx="4259178" cy="68255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303911" y="2505519"/>
            <a:ext cx="553453" cy="290674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Slide 1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8337" y="434841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93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430"/>
    </mc:Choice>
    <mc:Fallback xmlns="">
      <p:transition spd="slow" advTm="674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42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459289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Pro </a:t>
            </a:r>
            <a:r>
              <a:rPr lang="en-GB" sz="3600" b="1" kern="0" err="1">
                <a:solidFill>
                  <a:schemeClr val="tx2"/>
                </a:solidFill>
                <a:latin typeface="Arial" pitchFamily="34" charset="0"/>
              </a:rPr>
              <a:t>formas</a:t>
            </a: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 – not too leading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459289" y="1135865"/>
            <a:ext cx="8131258" cy="30008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50" kern="0">
                <a:solidFill>
                  <a:srgbClr val="1F497D"/>
                </a:solidFill>
                <a:latin typeface="Arial"/>
              </a:rPr>
              <a:t>A pro forma is a scaled-down lab report, so it should still require that the candidate must write complete sentences, in their own words.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50" kern="0">
                <a:solidFill>
                  <a:srgbClr val="1F497D"/>
                </a:solidFill>
                <a:latin typeface="Arial"/>
              </a:rPr>
              <a:t>Although pre-populated tables are appropriate, the rest of the pro forma should be section headings only, perhaps with concise guidance as to what should be included.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250" kern="0">
                <a:solidFill>
                  <a:srgbClr val="1F497D"/>
                </a:solidFill>
                <a:latin typeface="Arial"/>
              </a:rPr>
              <a:t>Formats such as ‘fill in the blanks’ to complete</a:t>
            </a:r>
            <a:br>
              <a:rPr lang="en-GB" sz="2250" kern="0">
                <a:solidFill>
                  <a:srgbClr val="1F497D"/>
                </a:solidFill>
                <a:latin typeface="Arial"/>
              </a:rPr>
            </a:br>
            <a:r>
              <a:rPr lang="en-GB" sz="2250" kern="0">
                <a:solidFill>
                  <a:srgbClr val="1F497D"/>
                </a:solidFill>
                <a:latin typeface="Arial"/>
              </a:rPr>
              <a:t>a sentence, would not be appropriate.</a:t>
            </a:r>
            <a:endParaRPr lang="en-US" sz="2250" kern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2" name="Slide 1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4489" y="45339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215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780"/>
    </mc:Choice>
    <mc:Fallback xmlns="">
      <p:transition spd="slow" advClick="0" advTm="607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77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ED10964-9B05-404F-BFD6-0CFAA0AE0E5D}"/>
              </a:ext>
            </a:extLst>
          </p:cNvPr>
          <p:cNvSpPr txBox="1"/>
          <p:nvPr/>
        </p:nvSpPr>
        <p:spPr>
          <a:xfrm>
            <a:off x="479425" y="307975"/>
            <a:ext cx="8032750" cy="40934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4400" b="1" kern="0">
              <a:solidFill>
                <a:srgbClr val="1F497D"/>
              </a:solidFill>
              <a:latin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rgbClr val="1F497D"/>
                </a:solidFill>
                <a:latin typeface="Arial" pitchFamily="34" charset="0"/>
              </a:rPr>
              <a:t>Understanding Standards </a:t>
            </a:r>
            <a:br>
              <a:rPr lang="en-GB" sz="3600" b="1" kern="0">
                <a:solidFill>
                  <a:srgbClr val="1F497D"/>
                </a:solidFill>
                <a:latin typeface="Arial" pitchFamily="34" charset="0"/>
              </a:rPr>
            </a:br>
            <a:r>
              <a:rPr lang="en-GB" sz="3600" b="1" kern="0">
                <a:solidFill>
                  <a:srgbClr val="1F497D"/>
                </a:solidFill>
                <a:latin typeface="Arial" pitchFamily="34" charset="0"/>
              </a:rPr>
              <a:t>National Progression Awards (NPAs) in Science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rgbClr val="1F497D"/>
                </a:solidFill>
                <a:latin typeface="Arial" pitchFamily="34" charset="0"/>
              </a:rPr>
              <a:t>Lab reports, lab diaries</a:t>
            </a:r>
            <a:br>
              <a:rPr lang="en-GB" sz="3600" b="1" kern="0">
                <a:solidFill>
                  <a:srgbClr val="1F497D"/>
                </a:solidFill>
                <a:latin typeface="Arial" pitchFamily="34" charset="0"/>
              </a:rPr>
            </a:br>
            <a:r>
              <a:rPr lang="en-GB" sz="3600" b="1" kern="0">
                <a:solidFill>
                  <a:srgbClr val="1F497D"/>
                </a:solidFill>
                <a:latin typeface="Arial" pitchFamily="34" charset="0"/>
              </a:rPr>
              <a:t>and pro </a:t>
            </a:r>
            <a:r>
              <a:rPr lang="en-GB" sz="3600" b="1" kern="0" err="1">
                <a:solidFill>
                  <a:srgbClr val="1F497D"/>
                </a:solidFill>
                <a:latin typeface="Arial" pitchFamily="34" charset="0"/>
              </a:rPr>
              <a:t>formas</a:t>
            </a:r>
            <a:endParaRPr lang="en-GB" sz="3600" b="1" kern="0">
              <a:solidFill>
                <a:srgbClr val="1F497D"/>
              </a:solidFill>
              <a:latin typeface="Arial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3600" b="1" kern="0">
              <a:solidFill>
                <a:srgbClr val="1F497D"/>
              </a:solidFill>
              <a:latin typeface="Arial" pitchFamily="34" charset="0"/>
            </a:endParaRPr>
          </a:p>
        </p:txBody>
      </p:sp>
      <p:pic>
        <p:nvPicPr>
          <p:cNvPr id="2" name="Slide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4625" y="4401403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80"/>
    </mc:Choice>
    <mc:Fallback xmlns="">
      <p:transition spd="slow" advTm="116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6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134793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Remediation vs. reassessment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823753"/>
            <a:ext cx="7556500" cy="41780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50" kern="0">
                <a:solidFill>
                  <a:srgbClr val="1F497D"/>
                </a:solidFill>
                <a:latin typeface="Arial"/>
              </a:rPr>
              <a:t>Remediation is when a candidate’s work is marked and returned to them. They are then permitted to make changes in line with an assessor’s feedback in order to reach a passable standard.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25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50" kern="0">
                <a:solidFill>
                  <a:srgbClr val="1F497D"/>
                </a:solidFill>
                <a:latin typeface="Arial"/>
              </a:rPr>
              <a:t>Reassessment is when the candidate is required to,</a:t>
            </a:r>
            <a:br>
              <a:rPr lang="en-GB" sz="2250" kern="0">
                <a:solidFill>
                  <a:srgbClr val="1F497D"/>
                </a:solidFill>
                <a:latin typeface="Arial"/>
              </a:rPr>
            </a:br>
            <a:r>
              <a:rPr lang="en-GB" sz="2250" kern="0">
                <a:solidFill>
                  <a:srgbClr val="1F497D"/>
                </a:solidFill>
                <a:latin typeface="Arial"/>
              </a:rPr>
              <a:t>for example, sit an alternative assessment paper or complete an alternative practical.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25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50" b="1" kern="0">
                <a:solidFill>
                  <a:srgbClr val="1F497D"/>
                </a:solidFill>
                <a:latin typeface="Arial"/>
              </a:rPr>
              <a:t>The unit descriptor will make clear what is </a:t>
            </a:r>
            <a:br>
              <a:rPr lang="en-GB" sz="2250" b="1" kern="0">
                <a:solidFill>
                  <a:srgbClr val="1F497D"/>
                </a:solidFill>
                <a:latin typeface="Arial"/>
              </a:rPr>
            </a:br>
            <a:r>
              <a:rPr lang="en-GB" sz="2250" b="1" kern="0">
                <a:solidFill>
                  <a:srgbClr val="1F497D"/>
                </a:solidFill>
                <a:latin typeface="Arial"/>
              </a:rPr>
              <a:t>permitted, so read this carefully.</a:t>
            </a:r>
          </a:p>
        </p:txBody>
      </p:sp>
      <p:pic>
        <p:nvPicPr>
          <p:cNvPr id="2" name="Slide 1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0526" y="43922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59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4620"/>
    </mc:Choice>
    <mc:Fallback xmlns="">
      <p:transition spd="slow" advClick="0" advTm="646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61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Remediation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994285"/>
            <a:ext cx="8115930" cy="319472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This is usually the case when considering pieces of work such as lab reports, pro </a:t>
            </a:r>
            <a:r>
              <a:rPr lang="en-GB" sz="2400" kern="0" dirty="0" err="1">
                <a:solidFill>
                  <a:srgbClr val="1F497D"/>
                </a:solidFill>
                <a:latin typeface="Arial"/>
              </a:rPr>
              <a:t>formas</a:t>
            </a:r>
            <a:r>
              <a:rPr lang="en-GB" sz="2400" kern="0" dirty="0">
                <a:solidFill>
                  <a:srgbClr val="1F497D"/>
                </a:solidFill>
                <a:latin typeface="Arial"/>
              </a:rPr>
              <a:t> or lab diary entries, not summative theory assessments.</a:t>
            </a:r>
            <a:endParaRPr lang="en-US" dirty="0"/>
          </a:p>
          <a:p>
            <a:pPr defTabSz="914400">
              <a:spcBef>
                <a:spcPct val="20000"/>
              </a:spcBef>
              <a:defRPr/>
            </a:pPr>
            <a:endParaRPr lang="en-GB" sz="24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Candidates will often be permitted </a:t>
            </a:r>
            <a:r>
              <a:rPr lang="en-GB" sz="2400" b="1" kern="0" dirty="0">
                <a:solidFill>
                  <a:srgbClr val="1F497D"/>
                </a:solidFill>
                <a:latin typeface="Arial"/>
              </a:rPr>
              <a:t>one opportunity</a:t>
            </a:r>
            <a:r>
              <a:rPr lang="en-GB" sz="2400" kern="0" dirty="0">
                <a:solidFill>
                  <a:srgbClr val="1F497D"/>
                </a:solidFill>
                <a:latin typeface="Arial"/>
              </a:rPr>
              <a:t> to make the required changes. If the evidence is not revised to a satisfactory standard, they would need to complete an alternative practical and write-up.</a:t>
            </a:r>
            <a:endParaRPr lang="en-GB" sz="2400" kern="0" dirty="0">
              <a:solidFill>
                <a:srgbClr val="1F497D"/>
              </a:solidFill>
              <a:latin typeface="Arial"/>
              <a:cs typeface="Arial"/>
            </a:endParaRPr>
          </a:p>
        </p:txBody>
      </p:sp>
      <p:pic>
        <p:nvPicPr>
          <p:cNvPr id="3" name="Slide 2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4963" y="438835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45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4020"/>
    </mc:Choice>
    <mc:Fallback xmlns="">
      <p:transition spd="slow" advClick="0" advTm="740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24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Reassessment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890376"/>
            <a:ext cx="7556500" cy="3970318"/>
          </a:xfrm>
          <a:prstGeom prst="rect">
            <a:avLst/>
          </a:prstGeom>
          <a:noFill/>
        </p:spPr>
        <p:txBody>
          <a:bodyPr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If a candidate does not perform an assessed practical to the required standard, they will be given the chance to either reattempt the same practical or to undertake a different practical of similar complexity.</a:t>
            </a:r>
            <a:endParaRPr lang="en-US"/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defTabSz="914400">
              <a:spcBef>
                <a:spcPct val="20000"/>
              </a:spcBef>
              <a:buFont typeface="Wingdings" pitchFamily="2" charset="2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If a candidate does not complete a lab report, lab diary or pro forma to a satisfactory standard after remediation, they would need to complete an alternative practical and write-up.</a:t>
            </a:r>
            <a:endParaRPr lang="en-GB"/>
          </a:p>
          <a:p>
            <a:pPr defTabSz="914400" eaLnBrk="1" hangingPunct="1">
              <a:spcBef>
                <a:spcPct val="20000"/>
              </a:spcBef>
              <a:defRPr/>
            </a:pPr>
            <a:endParaRPr lang="en-US" sz="2200" kern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2" name="Slide 2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4963" y="448202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18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7280"/>
    </mc:Choice>
    <mc:Fallback xmlns="">
      <p:transition spd="slow" advClick="0" advTm="672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27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Ensuring marking is consistent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994285"/>
            <a:ext cx="7556500" cy="3194721"/>
          </a:xfrm>
          <a:prstGeom prst="rect">
            <a:avLst/>
          </a:prstGeom>
          <a:noFill/>
        </p:spPr>
        <p:txBody>
          <a:bodyPr lIns="91440" tIns="45720" rIns="91440" bIns="45720" anchor="t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Detailed marking schemes for each lab report, lab diary entry and pro forma should be prepared and internally verified.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This is to ensure that marking is consistent when more than one assessor is involved.</a:t>
            </a:r>
            <a:endParaRPr lang="en-GB" sz="2400" kern="0">
              <a:solidFill>
                <a:srgbClr val="1F497D"/>
              </a:solidFill>
              <a:latin typeface="Arial"/>
              <a:cs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See the additional Understanding Standards presentation on internal verification and standardisation.</a:t>
            </a:r>
            <a:endParaRPr lang="en-US" sz="2400" kern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2" name="Slide 2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6463" y="45339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80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3300"/>
    </mc:Choice>
    <mc:Fallback xmlns="">
      <p:transition spd="slow" advClick="0" advTm="73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28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251456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Recording candidate outcomes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251456" y="1011540"/>
            <a:ext cx="7556500" cy="3748719"/>
          </a:xfrm>
          <a:prstGeom prst="rect">
            <a:avLst/>
          </a:prstGeom>
          <a:noFill/>
        </p:spPr>
        <p:txBody>
          <a:bodyPr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</a:rPr>
              <a:t>In order to retain the evidence required for external verification, for the practical elements of units, checklists should be used for both practical and written work.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20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</a:rPr>
              <a:t>These should reflect the performance criteria and evidence requirements outlined in the unit descriptor.</a:t>
            </a:r>
            <a:endParaRPr lang="en-GB" sz="2200" kern="0">
              <a:solidFill>
                <a:srgbClr val="1F497D"/>
              </a:solidFill>
              <a:latin typeface="Arial"/>
              <a:cs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20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200" kern="0">
                <a:solidFill>
                  <a:srgbClr val="1F497D"/>
                </a:solidFill>
                <a:latin typeface="Arial"/>
              </a:rPr>
              <a:t>Examples are provided in the Experimental Procedures: Science Understanding Standards materials and in</a:t>
            </a:r>
            <a:br>
              <a:rPr lang="en-GB" sz="2200" kern="0">
                <a:latin typeface="Arial"/>
              </a:rPr>
            </a:br>
            <a:r>
              <a:rPr lang="en-GB" sz="2200" kern="0">
                <a:solidFill>
                  <a:srgbClr val="1F497D"/>
                </a:solidFill>
                <a:latin typeface="Arial"/>
              </a:rPr>
              <a:t>some Assessment Support Packs for relevant units.</a:t>
            </a:r>
            <a:endParaRPr lang="en-US" sz="2200" kern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2" name="Slide 2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6306" y="452316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60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2250"/>
    </mc:Choice>
    <mc:Fallback xmlns="">
      <p:transition spd="slow" advClick="0" advTm="622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24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3873" y="1068209"/>
            <a:ext cx="3648242" cy="24527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951" y="1068210"/>
            <a:ext cx="4431656" cy="24527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251456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Recording candidate outcomes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5" name="Slide 2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51456" y="45339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96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8130"/>
    </mc:Choice>
    <mc:Fallback xmlns="">
      <p:transition spd="slow" advClick="0" advTm="681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11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47954"/>
            <a:ext cx="82154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Other audio presentations available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271011"/>
            <a:ext cx="8010942" cy="1791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Evidence requirements: Interpreting what is required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Internal Verification and </a:t>
            </a:r>
            <a:r>
              <a:rPr lang="en-US" sz="2400" kern="0" err="1">
                <a:solidFill>
                  <a:srgbClr val="1F497D"/>
                </a:solidFill>
                <a:latin typeface="Arial"/>
              </a:rPr>
              <a:t>Standardisation</a:t>
            </a:r>
            <a:endParaRPr lang="en-US" sz="2400" kern="0">
              <a:solidFill>
                <a:srgbClr val="1F497D"/>
              </a:solidFill>
              <a:latin typeface="Arial"/>
            </a:endParaRP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 guide to suitable </a:t>
            </a:r>
            <a:r>
              <a:rPr lang="en-US" sz="2400" kern="0" err="1">
                <a:solidFill>
                  <a:srgbClr val="1F497D"/>
                </a:solidFill>
                <a:latin typeface="Arial"/>
              </a:rPr>
              <a:t>practicals</a:t>
            </a:r>
            <a:endParaRPr lang="en-US" sz="2400" kern="0">
              <a:solidFill>
                <a:srgbClr val="1F497D"/>
              </a:solidFill>
              <a:latin typeface="Arial"/>
            </a:endParaRP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US" sz="2400" kern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2" name="Slide 2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4963" y="45339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62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4080"/>
    </mc:Choice>
    <mc:Fallback xmlns="">
      <p:transition spd="slow" advClick="0" advTm="340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0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47954"/>
            <a:ext cx="8215479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/>
                <a:cs typeface="Arial"/>
              </a:rPr>
              <a:t>If you need advice from SQA</a:t>
            </a:r>
            <a:endParaRPr lang="en-GB" sz="3600" b="1" kern="0" dirty="0">
              <a:solidFill>
                <a:schemeClr val="tx2"/>
              </a:solidFill>
              <a:latin typeface="Arial" pitchFamily="34" charset="0"/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271011"/>
            <a:ext cx="8010942" cy="9048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  <a:cs typeface="Arial"/>
              </a:rPr>
              <a:t>Please contact </a:t>
            </a:r>
            <a:r>
              <a:rPr lang="en-US" sz="2400" kern="0" dirty="0">
                <a:solidFill>
                  <a:srgbClr val="1F497D"/>
                </a:solidFill>
                <a:latin typeface="Arial"/>
                <a:cs typeface="Arial"/>
                <a:hlinkClick r:id="rId4"/>
              </a:rPr>
              <a:t>qualification.development@sqa.org.uk</a:t>
            </a:r>
            <a:r>
              <a:rPr lang="en-US" sz="2400" kern="0" dirty="0">
                <a:solidFill>
                  <a:srgbClr val="1F497D"/>
                </a:solidFill>
                <a:latin typeface="Arial"/>
                <a:cs typeface="Arial"/>
              </a:rPr>
              <a:t> 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US" sz="2400" kern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4" name="SQA Contact Detail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6188" y="44050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27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2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What this presentation covers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146340"/>
            <a:ext cx="7556500" cy="22344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Science and Health at SCQF level 4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Science and Technology at SCQF level 4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Applied Sciences at SCQF level 5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Scientific Technologies at SCQF level 6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Laboratory Science at SCQF level 6</a:t>
            </a:r>
          </a:p>
        </p:txBody>
      </p:sp>
      <p:pic>
        <p:nvPicPr>
          <p:cNvPr id="3" name="List of NPAs">
            <a:hlinkClick r:id="" action="ppaction://media"/>
            <a:extLst>
              <a:ext uri="{FF2B5EF4-FFF2-40B4-BE49-F238E27FC236}">
                <a16:creationId xmlns:a16="http://schemas.microsoft.com/office/drawing/2014/main" id="{71394309-83AB-08E6-4DCF-EFF405F3788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92741" y="438688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63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4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What this presentation covers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146340"/>
            <a:ext cx="7556500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the difference between a lab report, lab diary and pro forma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key sections that should be included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ensuring pro </a:t>
            </a:r>
            <a:r>
              <a:rPr lang="en-US" sz="2400" kern="0" err="1">
                <a:solidFill>
                  <a:srgbClr val="1F497D"/>
                </a:solidFill>
                <a:latin typeface="Arial"/>
              </a:rPr>
              <a:t>formas</a:t>
            </a:r>
            <a:r>
              <a:rPr lang="en-US" sz="2400" kern="0">
                <a:solidFill>
                  <a:srgbClr val="1F497D"/>
                </a:solidFill>
                <a:latin typeface="Arial"/>
              </a:rPr>
              <a:t> are not too leading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arrangements for remediation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preparing checklists with all required criteria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necessity of marking schemes</a:t>
            </a:r>
          </a:p>
        </p:txBody>
      </p:sp>
      <p:pic>
        <p:nvPicPr>
          <p:cNvPr id="2" name="Slide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2558" y="438558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9890"/>
    </mc:Choice>
    <mc:Fallback xmlns="">
      <p:transition spd="slow" advClick="0" advTm="498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8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639763" y="307975"/>
            <a:ext cx="82636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 dirty="0">
                <a:solidFill>
                  <a:schemeClr val="tx2"/>
                </a:solidFill>
                <a:latin typeface="Arial" pitchFamily="34" charset="0"/>
              </a:rPr>
              <a:t>Check the evidence requirements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639762" y="1039073"/>
            <a:ext cx="8107195" cy="350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Each of the practical units in the NPA will detail what assessed pieces of work the candidate needs to submit in the evidence requirements for the unit.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9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Ensure you check:</a:t>
            </a:r>
            <a:endParaRPr lang="en-GB" sz="800" kern="0" dirty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how many assessed </a:t>
            </a:r>
            <a:r>
              <a:rPr lang="en-US" sz="2400" kern="0" dirty="0" err="1">
                <a:solidFill>
                  <a:srgbClr val="1F497D"/>
                </a:solidFill>
                <a:latin typeface="Arial"/>
              </a:rPr>
              <a:t>practicals</a:t>
            </a:r>
            <a:r>
              <a:rPr lang="en-US" sz="2400" kern="0" dirty="0">
                <a:solidFill>
                  <a:srgbClr val="1F497D"/>
                </a:solidFill>
                <a:latin typeface="Arial"/>
              </a:rPr>
              <a:t> need to be completed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how many need to be written up as a full lab report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how many can be written up as a lab diary</a:t>
            </a:r>
            <a:br>
              <a:rPr lang="en-US" sz="2400" kern="0" dirty="0">
                <a:solidFill>
                  <a:srgbClr val="1F497D"/>
                </a:solidFill>
                <a:latin typeface="Arial"/>
              </a:rPr>
            </a:br>
            <a:r>
              <a:rPr lang="en-US" sz="2400" kern="0" dirty="0">
                <a:solidFill>
                  <a:srgbClr val="1F497D"/>
                </a:solidFill>
                <a:latin typeface="Arial"/>
              </a:rPr>
              <a:t>or pro forma</a:t>
            </a:r>
          </a:p>
        </p:txBody>
      </p:sp>
      <p:pic>
        <p:nvPicPr>
          <p:cNvPr id="2" name="Slide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2558" y="432769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70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4930"/>
    </mc:Choice>
    <mc:Fallback xmlns="">
      <p:transition spd="slow" advClick="0" advTm="449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92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437697" y="131654"/>
            <a:ext cx="826360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kern="0">
                <a:solidFill>
                  <a:schemeClr val="tx2"/>
                </a:solidFill>
                <a:latin typeface="Arial" pitchFamily="34" charset="0"/>
              </a:rPr>
              <a:t>Lab report vs. lab diary vs. pro forma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801713"/>
              </p:ext>
            </p:extLst>
          </p:nvPr>
        </p:nvGraphicFramePr>
        <p:xfrm>
          <a:off x="525379" y="766679"/>
          <a:ext cx="5755104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0338">
                  <a:extLst>
                    <a:ext uri="{9D8B030D-6E8A-4147-A177-3AD203B41FA5}">
                      <a16:colId xmlns:a16="http://schemas.microsoft.com/office/drawing/2014/main" val="3220065883"/>
                    </a:ext>
                  </a:extLst>
                </a:gridCol>
                <a:gridCol w="1397214">
                  <a:extLst>
                    <a:ext uri="{9D8B030D-6E8A-4147-A177-3AD203B41FA5}">
                      <a16:colId xmlns:a16="http://schemas.microsoft.com/office/drawing/2014/main" val="2972510852"/>
                    </a:ext>
                  </a:extLst>
                </a:gridCol>
                <a:gridCol w="1438776">
                  <a:extLst>
                    <a:ext uri="{9D8B030D-6E8A-4147-A177-3AD203B41FA5}">
                      <a16:colId xmlns:a16="http://schemas.microsoft.com/office/drawing/2014/main" val="2765878220"/>
                    </a:ext>
                  </a:extLst>
                </a:gridCol>
                <a:gridCol w="1438776">
                  <a:extLst>
                    <a:ext uri="{9D8B030D-6E8A-4147-A177-3AD203B41FA5}">
                      <a16:colId xmlns:a16="http://schemas.microsoft.com/office/drawing/2014/main" val="2564304616"/>
                    </a:ext>
                  </a:extLst>
                </a:gridCol>
              </a:tblGrid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Section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Lab report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Lab diary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Pro forma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4710205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sym typeface="Wingdings" panose="05000000000000000000" pitchFamily="2" charset="2"/>
                        </a:rPr>
                        <a:t>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2572758"/>
                  </a:ext>
                </a:extLst>
              </a:tr>
              <a:tr h="618716">
                <a:tc>
                  <a:txBody>
                    <a:bodyPr/>
                    <a:lstStyle/>
                    <a:p>
                      <a:r>
                        <a:rPr lang="en-GB"/>
                        <a:t>Title of practical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6925489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Aim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2323329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Background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-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-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1914268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Apparatus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-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-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4494359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-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-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6480535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Results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3392367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Calculations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234107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Conclusion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692053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Evaluation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154198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6352671" y="779727"/>
            <a:ext cx="2791329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000" b="1" kern="0" dirty="0">
                <a:solidFill>
                  <a:srgbClr val="1F497D"/>
                </a:solidFill>
                <a:latin typeface="Arial"/>
              </a:rPr>
              <a:t>Note: </a:t>
            </a:r>
            <a:r>
              <a:rPr lang="en-GB" sz="2000" kern="0" dirty="0">
                <a:solidFill>
                  <a:srgbClr val="1F497D"/>
                </a:solidFill>
                <a:latin typeface="Arial"/>
              </a:rPr>
              <a:t>These are the minimum requirements for lab diaries and </a:t>
            </a:r>
            <a:br>
              <a:rPr lang="en-GB" sz="2000" kern="0" dirty="0">
                <a:solidFill>
                  <a:srgbClr val="1F497D"/>
                </a:solidFill>
                <a:latin typeface="Arial"/>
              </a:rPr>
            </a:br>
            <a:r>
              <a:rPr lang="en-GB" sz="2000" kern="0" dirty="0">
                <a:solidFill>
                  <a:srgbClr val="1F497D"/>
                </a:solidFill>
                <a:latin typeface="Arial"/>
              </a:rPr>
              <a:t>pro </a:t>
            </a:r>
            <a:r>
              <a:rPr lang="en-GB" sz="2000" kern="0" dirty="0" err="1">
                <a:solidFill>
                  <a:srgbClr val="1F497D"/>
                </a:solidFill>
                <a:latin typeface="Arial"/>
              </a:rPr>
              <a:t>formas</a:t>
            </a:r>
            <a:r>
              <a:rPr lang="en-GB" sz="2000" kern="0" dirty="0">
                <a:solidFill>
                  <a:srgbClr val="1F497D"/>
                </a:solidFill>
                <a:latin typeface="Arial"/>
              </a:rPr>
              <a:t>. </a:t>
            </a:r>
            <a:br>
              <a:rPr lang="en-GB" sz="2000" kern="0" dirty="0">
                <a:solidFill>
                  <a:srgbClr val="1F497D"/>
                </a:solidFill>
                <a:latin typeface="Arial"/>
              </a:rPr>
            </a:br>
            <a:r>
              <a:rPr lang="en-GB" sz="2000" kern="0" dirty="0">
                <a:solidFill>
                  <a:srgbClr val="1F497D"/>
                </a:solidFill>
                <a:latin typeface="Arial"/>
              </a:rPr>
              <a:t>To build candidate skills, drawing conclusions and evaluating the experiment are encouraged.</a:t>
            </a:r>
            <a:endParaRPr lang="en-US" sz="2000" kern="0" dirty="0">
              <a:solidFill>
                <a:srgbClr val="1F497D"/>
              </a:solidFill>
              <a:latin typeface="Arial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598097"/>
              </p:ext>
            </p:extLst>
          </p:nvPr>
        </p:nvGraphicFramePr>
        <p:xfrm>
          <a:off x="525379" y="760343"/>
          <a:ext cx="4316328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0338">
                  <a:extLst>
                    <a:ext uri="{9D8B030D-6E8A-4147-A177-3AD203B41FA5}">
                      <a16:colId xmlns:a16="http://schemas.microsoft.com/office/drawing/2014/main" val="3220065883"/>
                    </a:ext>
                  </a:extLst>
                </a:gridCol>
                <a:gridCol w="1397214">
                  <a:extLst>
                    <a:ext uri="{9D8B030D-6E8A-4147-A177-3AD203B41FA5}">
                      <a16:colId xmlns:a16="http://schemas.microsoft.com/office/drawing/2014/main" val="2972510852"/>
                    </a:ext>
                  </a:extLst>
                </a:gridCol>
                <a:gridCol w="1438776">
                  <a:extLst>
                    <a:ext uri="{9D8B030D-6E8A-4147-A177-3AD203B41FA5}">
                      <a16:colId xmlns:a16="http://schemas.microsoft.com/office/drawing/2014/main" val="2765878220"/>
                    </a:ext>
                  </a:extLst>
                </a:gridCol>
              </a:tblGrid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Section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Lab report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Lab diary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4710205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sym typeface="Wingdings" panose="05000000000000000000" pitchFamily="2" charset="2"/>
                        </a:rPr>
                        <a:t>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2572758"/>
                  </a:ext>
                </a:extLst>
              </a:tr>
              <a:tr h="618716">
                <a:tc>
                  <a:txBody>
                    <a:bodyPr/>
                    <a:lstStyle/>
                    <a:p>
                      <a:r>
                        <a:rPr lang="en-GB"/>
                        <a:t>Title of practical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6925489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Aim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2323329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Background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-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1914268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Apparatus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-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4494359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-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6480535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Results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3392367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Calculations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234107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Conclusion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692053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Evaluation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1541984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752623"/>
              </p:ext>
            </p:extLst>
          </p:nvPr>
        </p:nvGraphicFramePr>
        <p:xfrm>
          <a:off x="525379" y="760343"/>
          <a:ext cx="2877552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0338">
                  <a:extLst>
                    <a:ext uri="{9D8B030D-6E8A-4147-A177-3AD203B41FA5}">
                      <a16:colId xmlns:a16="http://schemas.microsoft.com/office/drawing/2014/main" val="3220065883"/>
                    </a:ext>
                  </a:extLst>
                </a:gridCol>
                <a:gridCol w="1397214">
                  <a:extLst>
                    <a:ext uri="{9D8B030D-6E8A-4147-A177-3AD203B41FA5}">
                      <a16:colId xmlns:a16="http://schemas.microsoft.com/office/drawing/2014/main" val="2972510852"/>
                    </a:ext>
                  </a:extLst>
                </a:gridCol>
              </a:tblGrid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Section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Lab report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4710205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sym typeface="Wingdings" panose="05000000000000000000" pitchFamily="2" charset="2"/>
                        </a:rPr>
                        <a:t>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2572758"/>
                  </a:ext>
                </a:extLst>
              </a:tr>
              <a:tr h="618716">
                <a:tc>
                  <a:txBody>
                    <a:bodyPr/>
                    <a:lstStyle/>
                    <a:p>
                      <a:r>
                        <a:rPr lang="en-GB"/>
                        <a:t>Title of practical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6925489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Aim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2323329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Background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1914268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Apparatus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4494359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6480535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Results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3392367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Calculations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234107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Conclusion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692053"/>
                  </a:ext>
                </a:extLst>
              </a:tr>
              <a:tr h="353552">
                <a:tc>
                  <a:txBody>
                    <a:bodyPr/>
                    <a:lstStyle/>
                    <a:p>
                      <a:r>
                        <a:rPr lang="en-GB"/>
                        <a:t>Evaluation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1541984"/>
                  </a:ext>
                </a:extLst>
              </a:tr>
            </a:tbl>
          </a:graphicData>
        </a:graphic>
      </p:graphicFrame>
      <p:pic>
        <p:nvPicPr>
          <p:cNvPr id="2" name="Slide 5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6253.7142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838497" y="45339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02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800"/>
    </mc:Choice>
    <mc:Fallback xmlns="">
      <p:transition spd="slow" advTm="568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79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579605" y="907741"/>
            <a:ext cx="8323763" cy="34901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A concise statement about what was trying to be achieved in the practical, for example: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US" sz="1200" kern="0" dirty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To investigate the effect of substrate concentration on the rate of reaction of catalase enzyme.</a:t>
            </a:r>
            <a:endParaRPr lang="en-US" sz="1400" kern="0" dirty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To determine the Vitamin C concentration of fruit juice using titration.</a:t>
            </a:r>
            <a:endParaRPr lang="en-US" sz="1200" kern="0" dirty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To measure the wavelength of laser light using the phenomenon of diffraction.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609683" y="204412"/>
            <a:ext cx="82636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 dirty="0">
                <a:solidFill>
                  <a:schemeClr val="tx2"/>
                </a:solidFill>
                <a:latin typeface="Arial" pitchFamily="34" charset="0"/>
              </a:rPr>
              <a:t>Aim</a:t>
            </a:r>
          </a:p>
        </p:txBody>
      </p:sp>
      <p:pic>
        <p:nvPicPr>
          <p:cNvPr id="2" name="Slide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74805" y="439792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974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430"/>
    </mc:Choice>
    <mc:Fallback xmlns="">
      <p:transition spd="slow" advTm="504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42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579605" y="1244804"/>
            <a:ext cx="8323763" cy="1791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Should include: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the underpinning science of the experiment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any reaction equations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what specifically is being investigated in the practical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579605" y="384521"/>
            <a:ext cx="82636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>
                <a:solidFill>
                  <a:schemeClr val="tx2"/>
                </a:solidFill>
                <a:latin typeface="Arial" pitchFamily="34" charset="0"/>
              </a:rPr>
              <a:t>Background</a:t>
            </a:r>
          </a:p>
        </p:txBody>
      </p:sp>
      <p:pic>
        <p:nvPicPr>
          <p:cNvPr id="2" name="Slide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74805" y="440857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511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000"/>
    </mc:Choice>
    <mc:Fallback xmlns="">
      <p:transition spd="slow" advTm="8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98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579605" y="970371"/>
            <a:ext cx="8323763" cy="269612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This may be a separate list or can be subsumed in the method section of the report.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US" sz="9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In either case, it should include:</a:t>
            </a:r>
            <a:endParaRPr lang="en-US" sz="1200" kern="0" dirty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The concentration, volume and mass of reagents used.</a:t>
            </a:r>
            <a:endParaRPr lang="en-US" kern="0" dirty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Relevant information about equipment, where necessary. For example, volumes of glassware, type of wire, etc.</a:t>
            </a:r>
            <a:endParaRPr lang="en-US" sz="2400" kern="0" dirty="0">
              <a:solidFill>
                <a:srgbClr val="1F497D"/>
              </a:solidFill>
              <a:latin typeface="Arial"/>
              <a:cs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579605" y="384521"/>
            <a:ext cx="82636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 dirty="0">
                <a:solidFill>
                  <a:schemeClr val="tx2"/>
                </a:solidFill>
                <a:latin typeface="Arial" pitchFamily="34" charset="0"/>
              </a:rPr>
              <a:t>List of apparatus</a:t>
            </a:r>
          </a:p>
        </p:txBody>
      </p:sp>
      <p:pic>
        <p:nvPicPr>
          <p:cNvPr id="3" name="Slide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74805" y="43603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66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050"/>
    </mc:Choice>
    <mc:Fallback xmlns="">
      <p:transition spd="slow" advTm="580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0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A8E57BDC0CE440ABFCF9ACC1154666" ma:contentTypeVersion="13" ma:contentTypeDescription="Create a new document." ma:contentTypeScope="" ma:versionID="78a0c5b55217452a6d008c87c89860a3">
  <xsd:schema xmlns:xsd="http://www.w3.org/2001/XMLSchema" xmlns:xs="http://www.w3.org/2001/XMLSchema" xmlns:p="http://schemas.microsoft.com/office/2006/metadata/properties" xmlns:ns2="0869ae3a-faed-4867-b9e5-9a71af5d6ea5" xmlns:ns3="d9af92bd-ad47-4613-ba9c-2c3d0ae4eefe" targetNamespace="http://schemas.microsoft.com/office/2006/metadata/properties" ma:root="true" ma:fieldsID="aa9ec6f9c6a08256aa126ea883696bdb" ns2:_="" ns3:_="">
    <xsd:import namespace="0869ae3a-faed-4867-b9e5-9a71af5d6ea5"/>
    <xsd:import namespace="d9af92bd-ad47-4613-ba9c-2c3d0ae4ee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69ae3a-faed-4867-b9e5-9a71af5d6e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1b5105ad-fc01-4f04-9303-2d3857fdf29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af92bd-ad47-4613-ba9c-2c3d0ae4eefe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4d973b65-36c4-4113-9e36-972ee2ad82a2}" ma:internalName="TaxCatchAll" ma:showField="CatchAllData" ma:web="d9af92bd-ad47-4613-ba9c-2c3d0ae4eef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869ae3a-faed-4867-b9e5-9a71af5d6ea5">
      <Terms xmlns="http://schemas.microsoft.com/office/infopath/2007/PartnerControls"/>
    </lcf76f155ced4ddcb4097134ff3c332f>
    <TaxCatchAll xmlns="d9af92bd-ad47-4613-ba9c-2c3d0ae4eefe" xsi:nil="true"/>
  </documentManagement>
</p:properties>
</file>

<file path=customXml/itemProps1.xml><?xml version="1.0" encoding="utf-8"?>
<ds:datastoreItem xmlns:ds="http://schemas.openxmlformats.org/officeDocument/2006/customXml" ds:itemID="{49DE0243-E315-4B81-A00F-B1AA5A9CFE9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6DC145-9558-4D70-A1EB-64AFA51C0B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869ae3a-faed-4867-b9e5-9a71af5d6ea5"/>
    <ds:schemaRef ds:uri="d9af92bd-ad47-4613-ba9c-2c3d0ae4ee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6456705-72ED-4533-86BC-D840B7F7D397}">
  <ds:schemaRefs>
    <ds:schemaRef ds:uri="http://purl.org/dc/terms/"/>
    <ds:schemaRef ds:uri="http://purl.org/dc/elements/1.1/"/>
    <ds:schemaRef ds:uri="d9af92bd-ad47-4613-ba9c-2c3d0ae4eefe"/>
    <ds:schemaRef ds:uri="0869ae3a-faed-4867-b9e5-9a71af5d6ea5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1487</Words>
  <Application>Microsoft Office PowerPoint</Application>
  <PresentationFormat>On-screen Show (16:9)</PresentationFormat>
  <Paragraphs>235</Paragraphs>
  <Slides>28</Slides>
  <Notes>2</Notes>
  <HiddenSlides>0</HiddenSlides>
  <MMClips>27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Lang</dc:creator>
  <cp:lastModifiedBy>Gillian Lawson</cp:lastModifiedBy>
  <cp:revision>7</cp:revision>
  <dcterms:created xsi:type="dcterms:W3CDTF">2018-07-26T07:39:47Z</dcterms:created>
  <dcterms:modified xsi:type="dcterms:W3CDTF">2023-04-26T14:28:03Z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0x01010011A8E57BDC0CE440ABFCF9ACC1154666</vt:lpwstr>
  </property>
  <property fmtid="{D5CDD505-2E9C-101B-9397-08002B2CF9AE}" pid="3" name="MediaServiceImageTags">
    <vt:lpwstr/>
  </property>
</Properties>
</file>