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71" r:id="rId6"/>
    <p:sldId id="322" r:id="rId7"/>
    <p:sldId id="266" r:id="rId8"/>
    <p:sldId id="308" r:id="rId9"/>
    <p:sldId id="310" r:id="rId10"/>
    <p:sldId id="311" r:id="rId11"/>
    <p:sldId id="312" r:id="rId12"/>
    <p:sldId id="313" r:id="rId13"/>
    <p:sldId id="309" r:id="rId14"/>
    <p:sldId id="315" r:id="rId15"/>
    <p:sldId id="317" r:id="rId16"/>
    <p:sldId id="316" r:id="rId17"/>
    <p:sldId id="319" r:id="rId18"/>
    <p:sldId id="318" r:id="rId19"/>
    <p:sldId id="321" r:id="rId20"/>
    <p:sldId id="270" r:id="rId21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839752-DBEB-4CC9-BC26-E477C74E05E3}" v="2" dt="2025-10-08T08:02:26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22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llian Lawson" userId="56ad57e6-a843-43d8-8eb8-5fbe6bfc29c3" providerId="ADAL" clId="{7B9FC48F-2BDB-411F-9918-12C061AAA115}"/>
    <pc:docChg chg="custSel modSld">
      <pc:chgData name="Gillian Lawson" userId="56ad57e6-a843-43d8-8eb8-5fbe6bfc29c3" providerId="ADAL" clId="{7B9FC48F-2BDB-411F-9918-12C061AAA115}" dt="2023-02-27T15:09:31.020" v="206" actId="20577"/>
      <pc:docMkLst>
        <pc:docMk/>
      </pc:docMkLst>
      <pc:sldChg chg="modSp modAnim">
        <pc:chgData name="Gillian Lawson" userId="56ad57e6-a843-43d8-8eb8-5fbe6bfc29c3" providerId="ADAL" clId="{7B9FC48F-2BDB-411F-9918-12C061AAA115}" dt="2023-02-27T15:04:44.003" v="158"/>
        <pc:sldMkLst>
          <pc:docMk/>
          <pc:sldMk cId="0" sldId="266"/>
        </pc:sldMkLst>
      </pc:sldChg>
      <pc:sldChg chg="modSp mod">
        <pc:chgData name="Gillian Lawson" userId="56ad57e6-a843-43d8-8eb8-5fbe6bfc29c3" providerId="ADAL" clId="{7B9FC48F-2BDB-411F-9918-12C061AAA115}" dt="2023-02-27T14:25:57.893" v="10" actId="20577"/>
        <pc:sldMkLst>
          <pc:docMk/>
          <pc:sldMk cId="0" sldId="271"/>
        </pc:sldMkLst>
      </pc:sldChg>
      <pc:sldChg chg="modSp modAnim">
        <pc:chgData name="Gillian Lawson" userId="56ad57e6-a843-43d8-8eb8-5fbe6bfc29c3" providerId="ADAL" clId="{7B9FC48F-2BDB-411F-9918-12C061AAA115}" dt="2023-02-27T15:05:37.948" v="173" actId="20577"/>
        <pc:sldMkLst>
          <pc:docMk/>
          <pc:sldMk cId="1983123596" sldId="308"/>
        </pc:sldMkLst>
      </pc:sldChg>
      <pc:sldChg chg="modSp mod">
        <pc:chgData name="Gillian Lawson" userId="56ad57e6-a843-43d8-8eb8-5fbe6bfc29c3" providerId="ADAL" clId="{7B9FC48F-2BDB-411F-9918-12C061AAA115}" dt="2023-02-27T15:08:08.733" v="201" actId="20577"/>
        <pc:sldMkLst>
          <pc:docMk/>
          <pc:sldMk cId="3742794366" sldId="309"/>
        </pc:sldMkLst>
      </pc:sldChg>
      <pc:sldChg chg="modSp modAnim">
        <pc:chgData name="Gillian Lawson" userId="56ad57e6-a843-43d8-8eb8-5fbe6bfc29c3" providerId="ADAL" clId="{7B9FC48F-2BDB-411F-9918-12C061AAA115}" dt="2023-02-27T15:05:53.097" v="179" actId="255"/>
        <pc:sldMkLst>
          <pc:docMk/>
          <pc:sldMk cId="2955293852" sldId="310"/>
        </pc:sldMkLst>
      </pc:sldChg>
      <pc:sldChg chg="modSp modAnim">
        <pc:chgData name="Gillian Lawson" userId="56ad57e6-a843-43d8-8eb8-5fbe6bfc29c3" providerId="ADAL" clId="{7B9FC48F-2BDB-411F-9918-12C061AAA115}" dt="2023-02-27T15:06:19.312" v="184" actId="20577"/>
        <pc:sldMkLst>
          <pc:docMk/>
          <pc:sldMk cId="3170307537" sldId="311"/>
        </pc:sldMkLst>
      </pc:sldChg>
      <pc:sldChg chg="modSp mod">
        <pc:chgData name="Gillian Lawson" userId="56ad57e6-a843-43d8-8eb8-5fbe6bfc29c3" providerId="ADAL" clId="{7B9FC48F-2BDB-411F-9918-12C061AAA115}" dt="2023-02-27T14:56:01.307" v="67" actId="20577"/>
        <pc:sldMkLst>
          <pc:docMk/>
          <pc:sldMk cId="2746842234" sldId="312"/>
        </pc:sldMkLst>
      </pc:sldChg>
      <pc:sldChg chg="modSp mod">
        <pc:chgData name="Gillian Lawson" userId="56ad57e6-a843-43d8-8eb8-5fbe6bfc29c3" providerId="ADAL" clId="{7B9FC48F-2BDB-411F-9918-12C061AAA115}" dt="2023-02-27T15:07:21.751" v="192" actId="20577"/>
        <pc:sldMkLst>
          <pc:docMk/>
          <pc:sldMk cId="2767906076" sldId="313"/>
        </pc:sldMkLst>
      </pc:sldChg>
      <pc:sldChg chg="modSp">
        <pc:chgData name="Gillian Lawson" userId="56ad57e6-a843-43d8-8eb8-5fbe6bfc29c3" providerId="ADAL" clId="{7B9FC48F-2BDB-411F-9918-12C061AAA115}" dt="2023-02-27T15:02:42.556" v="95" actId="20577"/>
        <pc:sldMkLst>
          <pc:docMk/>
          <pc:sldMk cId="205285636" sldId="315"/>
        </pc:sldMkLst>
      </pc:sldChg>
      <pc:sldChg chg="modSp mod">
        <pc:chgData name="Gillian Lawson" userId="56ad57e6-a843-43d8-8eb8-5fbe6bfc29c3" providerId="ADAL" clId="{7B9FC48F-2BDB-411F-9918-12C061AAA115}" dt="2023-02-27T15:09:31.020" v="206" actId="20577"/>
        <pc:sldMkLst>
          <pc:docMk/>
          <pc:sldMk cId="1232304776" sldId="316"/>
        </pc:sldMkLst>
      </pc:sldChg>
      <pc:sldChg chg="modSp">
        <pc:chgData name="Gillian Lawson" userId="56ad57e6-a843-43d8-8eb8-5fbe6bfc29c3" providerId="ADAL" clId="{7B9FC48F-2BDB-411F-9918-12C061AAA115}" dt="2023-02-27T15:09:03.990" v="202" actId="20577"/>
        <pc:sldMkLst>
          <pc:docMk/>
          <pc:sldMk cId="1814126579" sldId="317"/>
        </pc:sldMkLst>
      </pc:sldChg>
      <pc:sldChg chg="modSp mod">
        <pc:chgData name="Gillian Lawson" userId="56ad57e6-a843-43d8-8eb8-5fbe6bfc29c3" providerId="ADAL" clId="{7B9FC48F-2BDB-411F-9918-12C061AAA115}" dt="2023-02-27T15:04:28.955" v="154" actId="20577"/>
        <pc:sldMkLst>
          <pc:docMk/>
          <pc:sldMk cId="3194010442" sldId="318"/>
        </pc:sldMkLst>
      </pc:sldChg>
      <pc:sldChg chg="modSp">
        <pc:chgData name="Gillian Lawson" userId="56ad57e6-a843-43d8-8eb8-5fbe6bfc29c3" providerId="ADAL" clId="{7B9FC48F-2BDB-411F-9918-12C061AAA115}" dt="2023-02-27T15:04:01.779" v="142" actId="20577"/>
        <pc:sldMkLst>
          <pc:docMk/>
          <pc:sldMk cId="763826766" sldId="319"/>
        </pc:sldMkLst>
      </pc:sldChg>
    </pc:docChg>
  </pc:docChgLst>
  <pc:docChgLst>
    <pc:chgData name="Gillian Lawson" userId="56ad57e6-a843-43d8-8eb8-5fbe6bfc29c3" providerId="ADAL" clId="{B380B395-0791-424A-AFF6-135638C063E0}"/>
    <pc:docChg chg="custSel delSld modSld sldOrd">
      <pc:chgData name="Gillian Lawson" userId="56ad57e6-a843-43d8-8eb8-5fbe6bfc29c3" providerId="ADAL" clId="{B380B395-0791-424A-AFF6-135638C063E0}" dt="2023-04-25T13:14:08.577" v="247"/>
      <pc:docMkLst>
        <pc:docMk/>
      </pc:docMkLst>
      <pc:sldChg chg="ord modTransition">
        <pc:chgData name="Gillian Lawson" userId="56ad57e6-a843-43d8-8eb8-5fbe6bfc29c3" providerId="ADAL" clId="{B380B395-0791-424A-AFF6-135638C063E0}" dt="2023-04-25T12:59:58.933" v="241"/>
        <pc:sldMkLst>
          <pc:docMk/>
          <pc:sldMk cId="0" sldId="271"/>
        </pc:sldMkLst>
      </pc:sldChg>
      <pc:sldChg chg="modSp mod">
        <pc:chgData name="Gillian Lawson" userId="56ad57e6-a843-43d8-8eb8-5fbe6bfc29c3" providerId="ADAL" clId="{B380B395-0791-424A-AFF6-135638C063E0}" dt="2023-04-25T13:05:25.128" v="243" actId="20577"/>
        <pc:sldMkLst>
          <pc:docMk/>
          <pc:sldMk cId="2767906076" sldId="313"/>
        </pc:sldMkLst>
      </pc:sldChg>
      <pc:sldChg chg="modSp mod">
        <pc:chgData name="Gillian Lawson" userId="56ad57e6-a843-43d8-8eb8-5fbe6bfc29c3" providerId="ADAL" clId="{B380B395-0791-424A-AFF6-135638C063E0}" dt="2023-04-25T13:08:51.327" v="245" actId="14100"/>
        <pc:sldMkLst>
          <pc:docMk/>
          <pc:sldMk cId="205285636" sldId="315"/>
        </pc:sldMkLst>
      </pc:sldChg>
      <pc:sldChg chg="del">
        <pc:chgData name="Gillian Lawson" userId="56ad57e6-a843-43d8-8eb8-5fbe6bfc29c3" providerId="ADAL" clId="{B380B395-0791-424A-AFF6-135638C063E0}" dt="2023-04-25T10:38:35.208" v="238" actId="2696"/>
        <pc:sldMkLst>
          <pc:docMk/>
          <pc:sldMk cId="2482419951" sldId="320"/>
        </pc:sldMkLst>
      </pc:sldChg>
      <pc:sldChg chg="modTransition modAnim">
        <pc:chgData name="Gillian Lawson" userId="56ad57e6-a843-43d8-8eb8-5fbe6bfc29c3" providerId="ADAL" clId="{B380B395-0791-424A-AFF6-135638C063E0}" dt="2023-04-25T13:14:08.577" v="247"/>
        <pc:sldMkLst>
          <pc:docMk/>
          <pc:sldMk cId="2471936793" sldId="321"/>
        </pc:sldMkLst>
      </pc:sldChg>
      <pc:sldChg chg="addSp delSp modSp mod delAnim modAnim">
        <pc:chgData name="Gillian Lawson" userId="56ad57e6-a843-43d8-8eb8-5fbe6bfc29c3" providerId="ADAL" clId="{B380B395-0791-424A-AFF6-135638C063E0}" dt="2023-04-25T13:00:34.865" v="242"/>
        <pc:sldMkLst>
          <pc:docMk/>
          <pc:sldMk cId="1192426826" sldId="322"/>
        </pc:sldMkLst>
      </pc:sldChg>
    </pc:docChg>
  </pc:docChgLst>
  <pc:docChgLst>
    <pc:chgData name="Laura Gibson" userId="S::laura.gibson@sqa.org.uk::3e942d96-e5c9-4785-bb2e-6453e85a78c4" providerId="AD" clId="Web-{E5F0C061-CD53-A75B-AED3-3615F950FA6E}"/>
    <pc:docChg chg="modSld">
      <pc:chgData name="Laura Gibson" userId="S::laura.gibson@sqa.org.uk::3e942d96-e5c9-4785-bb2e-6453e85a78c4" providerId="AD" clId="Web-{E5F0C061-CD53-A75B-AED3-3615F950FA6E}" dt="2023-03-23T15:59:14.154" v="3" actId="1076"/>
      <pc:docMkLst>
        <pc:docMk/>
      </pc:docMkLst>
      <pc:sldChg chg="modSp">
        <pc:chgData name="Laura Gibson" userId="S::laura.gibson@sqa.org.uk::3e942d96-e5c9-4785-bb2e-6453e85a78c4" providerId="AD" clId="Web-{E5F0C061-CD53-A75B-AED3-3615F950FA6E}" dt="2023-03-23T15:59:14.154" v="3" actId="1076"/>
        <pc:sldMkLst>
          <pc:docMk/>
          <pc:sldMk cId="2746842234" sldId="312"/>
        </pc:sldMkLst>
      </pc:sldChg>
    </pc:docChg>
  </pc:docChgLst>
  <pc:docChgLst>
    <pc:chgData name="Gillian Lawson" userId="56ad57e6-a843-43d8-8eb8-5fbe6bfc29c3" providerId="ADAL" clId="{28411A7A-668A-41EB-A77F-2AF6087DD63A}"/>
    <pc:docChg chg="undo custSel modSld">
      <pc:chgData name="Gillian Lawson" userId="56ad57e6-a843-43d8-8eb8-5fbe6bfc29c3" providerId="ADAL" clId="{28411A7A-668A-41EB-A77F-2AF6087DD63A}" dt="2023-02-28T11:33:45.794" v="179" actId="20577"/>
      <pc:docMkLst>
        <pc:docMk/>
      </pc:docMkLst>
      <pc:sldChg chg="modSp mod">
        <pc:chgData name="Gillian Lawson" userId="56ad57e6-a843-43d8-8eb8-5fbe6bfc29c3" providerId="ADAL" clId="{28411A7A-668A-41EB-A77F-2AF6087DD63A}" dt="2023-02-28T10:36:04.245" v="132" actId="20577"/>
        <pc:sldMkLst>
          <pc:docMk/>
          <pc:sldMk cId="0" sldId="266"/>
        </pc:sldMkLst>
      </pc:sldChg>
      <pc:sldChg chg="modSp mod">
        <pc:chgData name="Gillian Lawson" userId="56ad57e6-a843-43d8-8eb8-5fbe6bfc29c3" providerId="ADAL" clId="{28411A7A-668A-41EB-A77F-2AF6087DD63A}" dt="2023-02-28T11:31:41.194" v="166" actId="20577"/>
        <pc:sldMkLst>
          <pc:docMk/>
          <pc:sldMk cId="1983123596" sldId="308"/>
        </pc:sldMkLst>
      </pc:sldChg>
      <pc:sldChg chg="modSp mod modAnim">
        <pc:chgData name="Gillian Lawson" userId="56ad57e6-a843-43d8-8eb8-5fbe6bfc29c3" providerId="ADAL" clId="{28411A7A-668A-41EB-A77F-2AF6087DD63A}" dt="2023-02-28T10:41:11.968" v="140" actId="113"/>
        <pc:sldMkLst>
          <pc:docMk/>
          <pc:sldMk cId="3742794366" sldId="309"/>
        </pc:sldMkLst>
      </pc:sldChg>
      <pc:sldChg chg="modSp mod">
        <pc:chgData name="Gillian Lawson" userId="56ad57e6-a843-43d8-8eb8-5fbe6bfc29c3" providerId="ADAL" clId="{28411A7A-668A-41EB-A77F-2AF6087DD63A}" dt="2023-02-28T10:26:35.379" v="21" actId="20577"/>
        <pc:sldMkLst>
          <pc:docMk/>
          <pc:sldMk cId="2955293852" sldId="310"/>
        </pc:sldMkLst>
      </pc:sldChg>
      <pc:sldChg chg="modSp mod">
        <pc:chgData name="Gillian Lawson" userId="56ad57e6-a843-43d8-8eb8-5fbe6bfc29c3" providerId="ADAL" clId="{28411A7A-668A-41EB-A77F-2AF6087DD63A}" dt="2023-02-28T10:27:07.551" v="27" actId="20577"/>
        <pc:sldMkLst>
          <pc:docMk/>
          <pc:sldMk cId="3170307537" sldId="311"/>
        </pc:sldMkLst>
      </pc:sldChg>
      <pc:sldChg chg="modSp mod">
        <pc:chgData name="Gillian Lawson" userId="56ad57e6-a843-43d8-8eb8-5fbe6bfc29c3" providerId="ADAL" clId="{28411A7A-668A-41EB-A77F-2AF6087DD63A}" dt="2023-02-28T10:27:28.301" v="33" actId="20577"/>
        <pc:sldMkLst>
          <pc:docMk/>
          <pc:sldMk cId="2746842234" sldId="312"/>
        </pc:sldMkLst>
      </pc:sldChg>
      <pc:sldChg chg="modSp mod">
        <pc:chgData name="Gillian Lawson" userId="56ad57e6-a843-43d8-8eb8-5fbe6bfc29c3" providerId="ADAL" clId="{28411A7A-668A-41EB-A77F-2AF6087DD63A}" dt="2023-02-28T11:32:47.164" v="168" actId="114"/>
        <pc:sldMkLst>
          <pc:docMk/>
          <pc:sldMk cId="2767906076" sldId="313"/>
        </pc:sldMkLst>
      </pc:sldChg>
      <pc:sldChg chg="modSp mod modAnim">
        <pc:chgData name="Gillian Lawson" userId="56ad57e6-a843-43d8-8eb8-5fbe6bfc29c3" providerId="ADAL" clId="{28411A7A-668A-41EB-A77F-2AF6087DD63A}" dt="2023-02-28T11:33:45.794" v="179" actId="20577"/>
        <pc:sldMkLst>
          <pc:docMk/>
          <pc:sldMk cId="205285636" sldId="315"/>
        </pc:sldMkLst>
      </pc:sldChg>
      <pc:sldChg chg="modSp mod modAnim">
        <pc:chgData name="Gillian Lawson" userId="56ad57e6-a843-43d8-8eb8-5fbe6bfc29c3" providerId="ADAL" clId="{28411A7A-668A-41EB-A77F-2AF6087DD63A}" dt="2023-02-28T10:42:33.359" v="151"/>
        <pc:sldMkLst>
          <pc:docMk/>
          <pc:sldMk cId="1232304776" sldId="316"/>
        </pc:sldMkLst>
      </pc:sldChg>
      <pc:sldChg chg="modSp mod modAnim">
        <pc:chgData name="Gillian Lawson" userId="56ad57e6-a843-43d8-8eb8-5fbe6bfc29c3" providerId="ADAL" clId="{28411A7A-668A-41EB-A77F-2AF6087DD63A}" dt="2023-02-28T10:42:06.386" v="148"/>
        <pc:sldMkLst>
          <pc:docMk/>
          <pc:sldMk cId="1814126579" sldId="317"/>
        </pc:sldMkLst>
      </pc:sldChg>
      <pc:sldChg chg="modSp mod">
        <pc:chgData name="Gillian Lawson" userId="56ad57e6-a843-43d8-8eb8-5fbe6bfc29c3" providerId="ADAL" clId="{28411A7A-668A-41EB-A77F-2AF6087DD63A}" dt="2023-02-28T10:34:16.505" v="123" actId="1076"/>
        <pc:sldMkLst>
          <pc:docMk/>
          <pc:sldMk cId="3194010442" sldId="318"/>
        </pc:sldMkLst>
      </pc:sldChg>
      <pc:sldChg chg="modSp mod modAnim">
        <pc:chgData name="Gillian Lawson" userId="56ad57e6-a843-43d8-8eb8-5fbe6bfc29c3" providerId="ADAL" clId="{28411A7A-668A-41EB-A77F-2AF6087DD63A}" dt="2023-02-28T10:42:54.420" v="158"/>
        <pc:sldMkLst>
          <pc:docMk/>
          <pc:sldMk cId="763826766" sldId="319"/>
        </pc:sldMkLst>
      </pc:sldChg>
    </pc:docChg>
  </pc:docChgLst>
  <pc:docChgLst>
    <pc:chgData name="Gillian Lawson" userId="56ad57e6-a843-43d8-8eb8-5fbe6bfc29c3" providerId="ADAL" clId="{1B839752-DBEB-4CC9-BC26-E477C74E05E3}"/>
    <pc:docChg chg="modSld">
      <pc:chgData name="Gillian Lawson" userId="56ad57e6-a843-43d8-8eb8-5fbe6bfc29c3" providerId="ADAL" clId="{1B839752-DBEB-4CC9-BC26-E477C74E05E3}" dt="2025-10-08T08:03:39.581" v="8" actId="108"/>
      <pc:docMkLst>
        <pc:docMk/>
      </pc:docMkLst>
      <pc:sldChg chg="modSp mod">
        <pc:chgData name="Gillian Lawson" userId="56ad57e6-a843-43d8-8eb8-5fbe6bfc29c3" providerId="ADAL" clId="{1B839752-DBEB-4CC9-BC26-E477C74E05E3}" dt="2025-10-08T08:03:39.581" v="8" actId="108"/>
        <pc:sldMkLst>
          <pc:docMk/>
          <pc:sldMk cId="2767906076" sldId="313"/>
        </pc:sldMkLst>
        <pc:spChg chg="mod">
          <ac:chgData name="Gillian Lawson" userId="56ad57e6-a843-43d8-8eb8-5fbe6bfc29c3" providerId="ADAL" clId="{1B839752-DBEB-4CC9-BC26-E477C74E05E3}" dt="2025-10-08T08:03:39.581" v="8" actId="108"/>
          <ac:spMkLst>
            <pc:docMk/>
            <pc:sldMk cId="2767906076" sldId="313"/>
            <ac:spMk id="8" creationId="{B730532E-46C4-45D7-A717-CECDB3FAE80B}"/>
          </ac:spMkLst>
        </pc:spChg>
      </pc:sldChg>
    </pc:docChg>
  </pc:docChgLst>
  <pc:docChgLst>
    <pc:chgData name="Gillian Lawson" userId="56ad57e6-a843-43d8-8eb8-5fbe6bfc29c3" providerId="ADAL" clId="{7AC79672-E1CB-4EDA-ADC6-DD966B380E71}"/>
    <pc:docChg chg="sldOrd">
      <pc:chgData name="Gillian Lawson" userId="56ad57e6-a843-43d8-8eb8-5fbe6bfc29c3" providerId="ADAL" clId="{7AC79672-E1CB-4EDA-ADC6-DD966B380E71}" dt="2023-05-15T13:31:04.097" v="0" actId="20578"/>
      <pc:docMkLst>
        <pc:docMk/>
      </pc:docMkLst>
      <pc:sldChg chg="ord">
        <pc:chgData name="Gillian Lawson" userId="56ad57e6-a843-43d8-8eb8-5fbe6bfc29c3" providerId="ADAL" clId="{7AC79672-E1CB-4EDA-ADC6-DD966B380E71}" dt="2023-05-15T13:31:04.097" v="0" actId="20578"/>
        <pc:sldMkLst>
          <pc:docMk/>
          <pc:sldMk cId="0" sldId="271"/>
        </pc:sldMkLst>
      </pc:sldChg>
    </pc:docChg>
  </pc:docChgLst>
  <pc:docChgLst>
    <pc:chgData name="Gillian Lawson" userId="56ad57e6-a843-43d8-8eb8-5fbe6bfc29c3" providerId="ADAL" clId="{7BD42670-2080-4C57-B78B-12789F9C79A7}"/>
    <pc:docChg chg="modSld">
      <pc:chgData name="Gillian Lawson" userId="56ad57e6-a843-43d8-8eb8-5fbe6bfc29c3" providerId="ADAL" clId="{7BD42670-2080-4C57-B78B-12789F9C79A7}" dt="2023-02-28T16:04:02.200" v="4" actId="20577"/>
      <pc:docMkLst>
        <pc:docMk/>
      </pc:docMkLst>
      <pc:sldChg chg="modSp mod">
        <pc:chgData name="Gillian Lawson" userId="56ad57e6-a843-43d8-8eb8-5fbe6bfc29c3" providerId="ADAL" clId="{7BD42670-2080-4C57-B78B-12789F9C79A7}" dt="2023-02-28T16:04:02.200" v="4" actId="20577"/>
        <pc:sldMkLst>
          <pc:docMk/>
          <pc:sldMk cId="2955293852" sldId="310"/>
        </pc:sldMkLst>
      </pc:sldChg>
    </pc:docChg>
  </pc:docChgLst>
  <pc:docChgLst>
    <pc:chgData name="Jonathan Gillies" userId="S::jonathan.gillies@sqa.org.uk::9e38e585-dbf8-4b91-8191-88dbb946cbc5" providerId="AD" clId="Web-{66A24B14-86DF-FF31-2469-A44942E716C4}"/>
    <pc:docChg chg="modSld">
      <pc:chgData name="Jonathan Gillies" userId="S::jonathan.gillies@sqa.org.uk::9e38e585-dbf8-4b91-8191-88dbb946cbc5" providerId="AD" clId="Web-{66A24B14-86DF-FF31-2469-A44942E716C4}" dt="2023-03-20T12:46:33.596" v="24" actId="20577"/>
      <pc:docMkLst>
        <pc:docMk/>
      </pc:docMkLst>
      <pc:sldChg chg="modSp">
        <pc:chgData name="Jonathan Gillies" userId="S::jonathan.gillies@sqa.org.uk::9e38e585-dbf8-4b91-8191-88dbb946cbc5" providerId="AD" clId="Web-{66A24B14-86DF-FF31-2469-A44942E716C4}" dt="2023-03-20T12:18:40.426" v="0" actId="20577"/>
        <pc:sldMkLst>
          <pc:docMk/>
          <pc:sldMk cId="1983123596" sldId="308"/>
        </pc:sldMkLst>
      </pc:sldChg>
      <pc:sldChg chg="modSp">
        <pc:chgData name="Jonathan Gillies" userId="S::jonathan.gillies@sqa.org.uk::9e38e585-dbf8-4b91-8191-88dbb946cbc5" providerId="AD" clId="Web-{66A24B14-86DF-FF31-2469-A44942E716C4}" dt="2023-03-20T12:19:52.397" v="2" actId="20577"/>
        <pc:sldMkLst>
          <pc:docMk/>
          <pc:sldMk cId="3742794366" sldId="309"/>
        </pc:sldMkLst>
      </pc:sldChg>
      <pc:sldChg chg="modSp">
        <pc:chgData name="Jonathan Gillies" userId="S::jonathan.gillies@sqa.org.uk::9e38e585-dbf8-4b91-8191-88dbb946cbc5" providerId="AD" clId="Web-{66A24B14-86DF-FF31-2469-A44942E716C4}" dt="2023-03-20T12:46:33.596" v="24" actId="20577"/>
        <pc:sldMkLst>
          <pc:docMk/>
          <pc:sldMk cId="2955293852" sldId="310"/>
        </pc:sldMkLst>
      </pc:sldChg>
      <pc:sldChg chg="modSp">
        <pc:chgData name="Jonathan Gillies" userId="S::jonathan.gillies@sqa.org.uk::9e38e585-dbf8-4b91-8191-88dbb946cbc5" providerId="AD" clId="Web-{66A24B14-86DF-FF31-2469-A44942E716C4}" dt="2023-03-20T12:40:01.320" v="18" actId="20577"/>
        <pc:sldMkLst>
          <pc:docMk/>
          <pc:sldMk cId="205285636" sldId="315"/>
        </pc:sldMkLst>
      </pc:sldChg>
      <pc:sldChg chg="modSp">
        <pc:chgData name="Jonathan Gillies" userId="S::jonathan.gillies@sqa.org.uk::9e38e585-dbf8-4b91-8191-88dbb946cbc5" providerId="AD" clId="Web-{66A24B14-86DF-FF31-2469-A44942E716C4}" dt="2023-03-20T12:40:24.727" v="20" actId="20577"/>
        <pc:sldMkLst>
          <pc:docMk/>
          <pc:sldMk cId="1814126579" sldId="317"/>
        </pc:sldMkLst>
      </pc:sldChg>
      <pc:sldChg chg="modSp">
        <pc:chgData name="Jonathan Gillies" userId="S::jonathan.gillies@sqa.org.uk::9e38e585-dbf8-4b91-8191-88dbb946cbc5" providerId="AD" clId="Web-{66A24B14-86DF-FF31-2469-A44942E716C4}" dt="2023-03-20T12:45:38.032" v="21" actId="20577"/>
        <pc:sldMkLst>
          <pc:docMk/>
          <pc:sldMk cId="3194010442" sldId="318"/>
        </pc:sldMkLst>
      </pc:sldChg>
    </pc:docChg>
  </pc:docChgLst>
  <pc:docChgLst>
    <pc:chgData name="Gillian Lawson" userId="56ad57e6-a843-43d8-8eb8-5fbe6bfc29c3" providerId="ADAL" clId="{EAD32919-07F8-4128-B998-1DBE0E662305}"/>
    <pc:docChg chg="modSld">
      <pc:chgData name="Gillian Lawson" userId="56ad57e6-a843-43d8-8eb8-5fbe6bfc29c3" providerId="ADAL" clId="{EAD32919-07F8-4128-B998-1DBE0E662305}" dt="2023-03-15T13:21:56.847" v="49"/>
      <pc:docMkLst>
        <pc:docMk/>
      </pc:docMkLst>
      <pc:sldChg chg="modSp mod modTransition modAnim">
        <pc:chgData name="Gillian Lawson" userId="56ad57e6-a843-43d8-8eb8-5fbe6bfc29c3" providerId="ADAL" clId="{EAD32919-07F8-4128-B998-1DBE0E662305}" dt="2023-03-15T13:21:06.623" v="36"/>
        <pc:sldMkLst>
          <pc:docMk/>
          <pc:sldMk cId="0" sldId="256"/>
        </pc:sldMkLst>
      </pc:sldChg>
      <pc:sldChg chg="modTransition modAnim">
        <pc:chgData name="Gillian Lawson" userId="56ad57e6-a843-43d8-8eb8-5fbe6bfc29c3" providerId="ADAL" clId="{EAD32919-07F8-4128-B998-1DBE0E662305}" dt="2023-03-15T13:21:20.134" v="38"/>
        <pc:sldMkLst>
          <pc:docMk/>
          <pc:sldMk cId="0" sldId="266"/>
        </pc:sldMkLst>
      </pc:sldChg>
      <pc:sldChg chg="modTransition modAnim">
        <pc:chgData name="Gillian Lawson" userId="56ad57e6-a843-43d8-8eb8-5fbe6bfc29c3" providerId="ADAL" clId="{EAD32919-07F8-4128-B998-1DBE0E662305}" dt="2023-03-15T13:21:15.790" v="37"/>
        <pc:sldMkLst>
          <pc:docMk/>
          <pc:sldMk cId="0" sldId="271"/>
        </pc:sldMkLst>
      </pc:sldChg>
      <pc:sldChg chg="modTransition modAnim">
        <pc:chgData name="Gillian Lawson" userId="56ad57e6-a843-43d8-8eb8-5fbe6bfc29c3" providerId="ADAL" clId="{EAD32919-07F8-4128-B998-1DBE0E662305}" dt="2023-03-15T13:21:24.174" v="39"/>
        <pc:sldMkLst>
          <pc:docMk/>
          <pc:sldMk cId="1983123596" sldId="308"/>
        </pc:sldMkLst>
      </pc:sldChg>
      <pc:sldChg chg="modTransition modAnim">
        <pc:chgData name="Gillian Lawson" userId="56ad57e6-a843-43d8-8eb8-5fbe6bfc29c3" providerId="ADAL" clId="{EAD32919-07F8-4128-B998-1DBE0E662305}" dt="2023-03-15T13:21:40.487" v="44"/>
        <pc:sldMkLst>
          <pc:docMk/>
          <pc:sldMk cId="3742794366" sldId="309"/>
        </pc:sldMkLst>
      </pc:sldChg>
      <pc:sldChg chg="modTransition modAnim">
        <pc:chgData name="Gillian Lawson" userId="56ad57e6-a843-43d8-8eb8-5fbe6bfc29c3" providerId="ADAL" clId="{EAD32919-07F8-4128-B998-1DBE0E662305}" dt="2023-03-15T13:21:27.718" v="40"/>
        <pc:sldMkLst>
          <pc:docMk/>
          <pc:sldMk cId="2955293852" sldId="310"/>
        </pc:sldMkLst>
      </pc:sldChg>
      <pc:sldChg chg="modTransition modAnim">
        <pc:chgData name="Gillian Lawson" userId="56ad57e6-a843-43d8-8eb8-5fbe6bfc29c3" providerId="ADAL" clId="{EAD32919-07F8-4128-B998-1DBE0E662305}" dt="2023-03-15T13:21:31.176" v="41"/>
        <pc:sldMkLst>
          <pc:docMk/>
          <pc:sldMk cId="3170307537" sldId="311"/>
        </pc:sldMkLst>
      </pc:sldChg>
      <pc:sldChg chg="modTransition modAnim">
        <pc:chgData name="Gillian Lawson" userId="56ad57e6-a843-43d8-8eb8-5fbe6bfc29c3" providerId="ADAL" clId="{EAD32919-07F8-4128-B998-1DBE0E662305}" dt="2023-03-15T13:21:34.215" v="42"/>
        <pc:sldMkLst>
          <pc:docMk/>
          <pc:sldMk cId="2746842234" sldId="312"/>
        </pc:sldMkLst>
      </pc:sldChg>
      <pc:sldChg chg="modTransition modAnim">
        <pc:chgData name="Gillian Lawson" userId="56ad57e6-a843-43d8-8eb8-5fbe6bfc29c3" providerId="ADAL" clId="{EAD32919-07F8-4128-B998-1DBE0E662305}" dt="2023-03-15T13:21:37.487" v="43"/>
        <pc:sldMkLst>
          <pc:docMk/>
          <pc:sldMk cId="2767906076" sldId="313"/>
        </pc:sldMkLst>
      </pc:sldChg>
      <pc:sldChg chg="modTransition modAnim">
        <pc:chgData name="Gillian Lawson" userId="56ad57e6-a843-43d8-8eb8-5fbe6bfc29c3" providerId="ADAL" clId="{EAD32919-07F8-4128-B998-1DBE0E662305}" dt="2023-03-15T13:21:43.784" v="45"/>
        <pc:sldMkLst>
          <pc:docMk/>
          <pc:sldMk cId="205285636" sldId="315"/>
        </pc:sldMkLst>
      </pc:sldChg>
      <pc:sldChg chg="modTransition modAnim">
        <pc:chgData name="Gillian Lawson" userId="56ad57e6-a843-43d8-8eb8-5fbe6bfc29c3" providerId="ADAL" clId="{EAD32919-07F8-4128-B998-1DBE0E662305}" dt="2023-03-15T13:21:50.544" v="47"/>
        <pc:sldMkLst>
          <pc:docMk/>
          <pc:sldMk cId="1232304776" sldId="316"/>
        </pc:sldMkLst>
      </pc:sldChg>
      <pc:sldChg chg="modTransition modAnim">
        <pc:chgData name="Gillian Lawson" userId="56ad57e6-a843-43d8-8eb8-5fbe6bfc29c3" providerId="ADAL" clId="{EAD32919-07F8-4128-B998-1DBE0E662305}" dt="2023-03-15T13:21:47.208" v="46"/>
        <pc:sldMkLst>
          <pc:docMk/>
          <pc:sldMk cId="1814126579" sldId="317"/>
        </pc:sldMkLst>
      </pc:sldChg>
      <pc:sldChg chg="modTransition modAnim">
        <pc:chgData name="Gillian Lawson" userId="56ad57e6-a843-43d8-8eb8-5fbe6bfc29c3" providerId="ADAL" clId="{EAD32919-07F8-4128-B998-1DBE0E662305}" dt="2023-03-15T13:21:56.847" v="49"/>
        <pc:sldMkLst>
          <pc:docMk/>
          <pc:sldMk cId="3194010442" sldId="318"/>
        </pc:sldMkLst>
      </pc:sldChg>
      <pc:sldChg chg="modTransition modAnim">
        <pc:chgData name="Gillian Lawson" userId="56ad57e6-a843-43d8-8eb8-5fbe6bfc29c3" providerId="ADAL" clId="{EAD32919-07F8-4128-B998-1DBE0E662305}" dt="2023-03-15T13:21:53.961" v="48"/>
        <pc:sldMkLst>
          <pc:docMk/>
          <pc:sldMk cId="763826766" sldId="319"/>
        </pc:sldMkLst>
      </pc:sldChg>
    </pc:docChg>
  </pc:docChgLst>
  <pc:docChgLst>
    <pc:chgData name="Jonathan Gillies" userId="9e38e585-dbf8-4b91-8191-88dbb946cbc5" providerId="ADAL" clId="{01BC5681-91E1-4A46-9D03-BAF892E308E8}"/>
    <pc:docChg chg="sldOrd">
      <pc:chgData name="Jonathan Gillies" userId="9e38e585-dbf8-4b91-8191-88dbb946cbc5" providerId="ADAL" clId="{01BC5681-91E1-4A46-9D03-BAF892E308E8}" dt="2023-04-25T12:49:13.876" v="0" actId="20578"/>
      <pc:docMkLst>
        <pc:docMk/>
      </pc:docMkLst>
      <pc:sldChg chg="ord">
        <pc:chgData name="Jonathan Gillies" userId="9e38e585-dbf8-4b91-8191-88dbb946cbc5" providerId="ADAL" clId="{01BC5681-91E1-4A46-9D03-BAF892E308E8}" dt="2023-04-25T12:49:13.876" v="0" actId="20578"/>
        <pc:sldMkLst>
          <pc:docMk/>
          <pc:sldMk cId="3194010442" sldId="3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4901C-E221-4B2D-AD67-B803570C0471}" type="datetimeFigureOut">
              <a:rPr lang="en-GB" smtClean="0"/>
              <a:t>08/10/2025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0C651-E8A9-4895-98B5-8F50F01B6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5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10/8/2025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9.png"/><Relationship Id="rId4" Type="http://schemas.openxmlformats.org/officeDocument/2006/relationships/hyperlink" Target="mailto:qualification.development@sqa.org.uk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9.png"/><Relationship Id="rId5" Type="http://schemas.openxmlformats.org/officeDocument/2006/relationships/hyperlink" Target="https://www.sqa.org.uk/sqa/files_ccc/InternalVerificationGuideforCentres.pdf" TargetMode="External"/><Relationship Id="rId4" Type="http://schemas.openxmlformats.org/officeDocument/2006/relationships/hyperlink" Target="https://www.sqa.org.uk/sqa/74679.1199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" y="441440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770"/>
    </mc:Choice>
    <mc:Fallback xmlns="">
      <p:transition spd="slow" advClick="0" advTm="77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319640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1" y="1401803"/>
            <a:ext cx="8270419" cy="30038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Before delivery, the internal verifier must check that: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Assessment materials are present and are current, valid, reliable, practicable, equitable and fair.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All assessors have access to the assessment materials.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Standardisation meeting(s) are held with all assessors to agree on how the unit will be delivered, the verification sampling strategy and to ensure all assessors understand the required standards.</a:t>
            </a: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981" y="44057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9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23290"/>
    </mc:Choice>
    <mc:Fallback>
      <p:transition spd="slow" advClick="0" advTm="123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2" y="1484967"/>
            <a:ext cx="8623710" cy="289925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During and after delivery, the internal verifier must check that: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Assessor decisions are accurate, consistent and to the required standard.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Decisions are consistent across different assessors of the same unit.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Candidate outcomes are recorded and communicated to the candidates accurately.</a:t>
            </a:r>
          </a:p>
        </p:txBody>
      </p:sp>
      <p:pic>
        <p:nvPicPr>
          <p:cNvPr id="2" name="Slide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3981" y="44839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5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450"/>
    </mc:Choice>
    <mc:Fallback>
      <p:transition spd="slow" advClick="0" advTm="60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1" y="1548031"/>
            <a:ext cx="8880019" cy="232679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 internal verifier will set out a sampling plan before delivery (minimum of √+1 of candidates for each assessor).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This will be adjusted depending on: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 experience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outcomes of sampling during delivery</a:t>
            </a:r>
          </a:p>
        </p:txBody>
      </p:sp>
      <p:pic>
        <p:nvPicPr>
          <p:cNvPr id="2" name="Slid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337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26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1330"/>
    </mc:Choice>
    <mc:Fallback>
      <p:transition spd="slow" advClick="0" advTm="913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32759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Internal verification and standardisation activities must be recorded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311192" y="1546116"/>
            <a:ext cx="8010942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 part of the </a:t>
            </a:r>
            <a:r>
              <a:rPr lang="en-US" sz="2400" i="1" kern="0">
                <a:solidFill>
                  <a:srgbClr val="1F497D"/>
                </a:solidFill>
                <a:latin typeface="Arial"/>
              </a:rPr>
              <a:t>Internal Verification Toolkit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previously referred to, templates and exemplars are provided for:</a:t>
            </a: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standardisation meeting records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sampling records for internal verification conducted during and post-delivery</a:t>
            </a:r>
          </a:p>
        </p:txBody>
      </p:sp>
      <p:pic>
        <p:nvPicPr>
          <p:cNvPr id="2" name="Slide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0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7780"/>
    </mc:Choice>
    <mc:Fallback>
      <p:transition spd="slow" advClick="0" advTm="77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Internal verification and standardisation activities must be recorded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307172" y="1546116"/>
            <a:ext cx="8010942" cy="3490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If using your own documentation, it must include: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dates of activity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units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 and internal verifiers involved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was discussed / sampled / checked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outcomes of the above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actions with due date and person responsible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(and subsequently progress on these)</a:t>
            </a:r>
          </a:p>
        </p:txBody>
      </p:sp>
      <p:pic>
        <p:nvPicPr>
          <p:cNvPr id="2" name="Slid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2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26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6510"/>
    </mc:Choice>
    <mc:Fallback>
      <p:transition spd="slow" advClick="0" advTm="66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4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435226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Other audio presentations available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435226" y="1274331"/>
            <a:ext cx="8010942" cy="17912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Evidence requirements: Interpreting what is required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Requirements of lab reports, lab diaries and proformas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 guide to suitable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practicals</a:t>
            </a: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426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10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5160"/>
    </mc:Choice>
    <mc:Fallback>
      <p:transition spd="slow" advClick="0" advTm="551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/>
                <a:cs typeface="Arial"/>
              </a:rPr>
              <a:t>If you need advice from SQA</a:t>
            </a:r>
            <a:endParaRPr lang="en-GB" sz="3600" b="1" kern="0" dirty="0">
              <a:solidFill>
                <a:schemeClr val="tx2"/>
              </a:solidFill>
              <a:latin typeface="Arial" pitchFamily="34" charset="0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9048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Please contact 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  <a:hlinkClick r:id="rId4"/>
              </a:rPr>
              <a:t>qualification.development@sqa.org.uk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 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QA Contact Detail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88" y="4405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3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307975"/>
            <a:ext cx="8032750" cy="4093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National Progression Awards (NPAs) in Science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Internal Verification and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Standardisation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2716" y="440140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National Progression Awards in Science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89685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Health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Technology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Applied Sciences at SCQF level 5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Scientific Technologies at SCQF level 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Laboratory Science at SCQF level 6</a:t>
            </a:r>
          </a:p>
        </p:txBody>
      </p:sp>
      <p:pic>
        <p:nvPicPr>
          <p:cNvPr id="3" name="List of NPAs">
            <a:hlinkClick r:id="" action="ppaction://media"/>
            <a:extLst>
              <a:ext uri="{FF2B5EF4-FFF2-40B4-BE49-F238E27FC236}">
                <a16:creationId xmlns:a16="http://schemas.microsoft.com/office/drawing/2014/main" id="{6544B85E-509C-A6F0-A8B0-90F4410766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741" y="43868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70"/>
    </mc:Choice>
    <mc:Fallback xmlns="">
      <p:transition spd="slow" advClick="0" advTm="15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46340"/>
            <a:ext cx="7556500" cy="21605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is internal verification?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is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standardisation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How should centres conduct internal verification and standardisation?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How should this information be recorded?</a:t>
            </a:r>
          </a:p>
        </p:txBody>
      </p:sp>
      <p:pic>
        <p:nvPicPr>
          <p:cNvPr id="2" name="Slide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7247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70"/>
    </mc:Choice>
    <mc:Fallback xmlns="">
      <p:transition spd="slow" advClick="0" advTm="15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internal verification?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97590"/>
            <a:ext cx="8010942" cy="20867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This process is to ensure that: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Assessment materials meet the requirements of the unit in question.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Assessors’ marking is consistent, fair and in line with the national standards required.</a:t>
            </a:r>
          </a:p>
        </p:txBody>
      </p:sp>
      <p:pic>
        <p:nvPicPr>
          <p:cNvPr id="2" name="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1" y="437247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2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8130"/>
    </mc:Choice>
    <mc:Fallback xmlns="">
      <p:transition spd="slow" advClick="0" advTm="381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internal verification?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50271"/>
            <a:ext cx="8010942" cy="276998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 internal verifier should be someone who has knowledge and understanding of the unit.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They will conduct internal verification: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before delivery (checking of assessment materials)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during delivery (checking marking)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after delivery (checking marking)</a:t>
            </a:r>
          </a:p>
        </p:txBody>
      </p:sp>
      <p:pic>
        <p:nvPicPr>
          <p:cNvPr id="2" name="Slid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845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40"/>
    </mc:Choice>
    <mc:Fallback xmlns="">
      <p:transition spd="slow" advClick="0" advTm="158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8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1310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standardisation?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87641"/>
            <a:ext cx="8010942" cy="3268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 ongoing process that is led by the internal verifier and helps to ensure that: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Delivery of the unit is consistent across all assessors, and they have the necessary assessment materials.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Marking of candidates’ work is consistent across all assessors.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Assessors’ decisions are reliable and in line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with the national standards.</a:t>
            </a:r>
          </a:p>
        </p:txBody>
      </p:sp>
      <p:pic>
        <p:nvPicPr>
          <p:cNvPr id="2" name="Slid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2929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0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8020"/>
    </mc:Choice>
    <mc:Fallback xmlns="">
      <p:transition spd="slow" advClick="0" advTm="680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514501" y="272797"/>
            <a:ext cx="821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Standardisation and internal verification </a:t>
            </a:r>
            <a:br>
              <a:rPr lang="en-GB" sz="3200" b="1" kern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are linked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514500" y="1558652"/>
            <a:ext cx="8215479" cy="2505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It is crucial that these processes are carried out and recorded: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each academic year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for each unit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involving all assessors</a:t>
            </a:r>
          </a:p>
        </p:txBody>
      </p:sp>
      <p:pic>
        <p:nvPicPr>
          <p:cNvPr id="2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9700" y="40672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4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490"/>
    </mc:Choice>
    <mc:Fallback>
      <p:transition spd="slow" advClick="0" advTm="304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514501" y="148106"/>
            <a:ext cx="821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Standardisation and internal verification </a:t>
            </a:r>
            <a:br>
              <a:rPr lang="en-GB" sz="3200" b="1" kern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are linked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491836" y="1214617"/>
            <a:ext cx="844246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There is full guidance on these processes provided on the SQA website: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1F497D"/>
                </a:solidFill>
                <a:latin typeface="Arial"/>
              </a:rPr>
              <a:t>Internal Verification Toolkit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: </a:t>
            </a:r>
            <a:r>
              <a:rPr lang="en-GB" sz="2000" kern="0" dirty="0">
                <a:solidFill>
                  <a:srgbClr val="1F497D"/>
                </a:solidFill>
                <a:latin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https://www.sqa.org.uk/sqa/74679.11991.html</a:t>
            </a:r>
            <a:endParaRPr lang="en-GB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1F497D"/>
                </a:solidFill>
                <a:latin typeface="Arial"/>
              </a:rPr>
              <a:t>Internal verification: a guide for </a:t>
            </a:r>
            <a:r>
              <a:rPr lang="en-US" sz="2000" i="1" kern="0" dirty="0" err="1">
                <a:solidFill>
                  <a:srgbClr val="1F497D"/>
                </a:solidFill>
                <a:latin typeface="Arial"/>
              </a:rPr>
              <a:t>centres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: </a:t>
            </a:r>
            <a:br>
              <a:rPr lang="en-US" sz="2000" kern="0" dirty="0">
                <a:solidFill>
                  <a:srgbClr val="1F497D"/>
                </a:solidFill>
                <a:latin typeface="Arial"/>
              </a:rPr>
            </a:br>
            <a:r>
              <a:rPr lang="en-US" sz="2000" kern="0" dirty="0">
                <a:solidFill>
                  <a:srgbClr val="1F497D"/>
                </a:solidFill>
                <a:latin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https://www.sqa.org.uk/sqa</a:t>
            </a:r>
            <a:br>
              <a:rPr lang="en-US" sz="2000" kern="0" dirty="0">
                <a:solidFill>
                  <a:srgbClr val="1F497D"/>
                </a:solidFill>
                <a:latin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2000" kern="0" dirty="0">
                <a:solidFill>
                  <a:srgbClr val="1F497D"/>
                </a:solidFill>
                <a:latin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2000" kern="0" dirty="0" err="1">
                <a:solidFill>
                  <a:srgbClr val="1F497D"/>
                </a:solidFill>
                <a:latin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files_ccc</a:t>
            </a:r>
            <a:r>
              <a:rPr lang="en-US" sz="2000" kern="0" dirty="0">
                <a:solidFill>
                  <a:srgbClr val="1F497D"/>
                </a:solidFill>
                <a:latin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/InternalVerificationGuideforCentres.pdf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 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Or search ‘internal verification’ from the SQA homepage.</a:t>
            </a:r>
          </a:p>
        </p:txBody>
      </p:sp>
      <p:pic>
        <p:nvPicPr>
          <p:cNvPr id="2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9702" y="44560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06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200"/>
    </mc:Choice>
    <mc:Fallback>
      <p:transition spd="slow" advClick="0" advTm="46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1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8" ma:contentTypeDescription="Create a new document." ma:contentTypeScope="" ma:versionID="3a94b08cf9e668816592bd9c96952949">
  <xsd:schema xmlns:xsd="http://www.w3.org/2001/XMLSchema" xmlns:xs="http://www.w3.org/2001/XMLSchema" xmlns:p="http://schemas.microsoft.com/office/2006/metadata/properties" xmlns:ns2="0869ae3a-faed-4867-b9e5-9a71af5d6ea5" xmlns:ns3="d9af92bd-ad47-4613-ba9c-2c3d0ae4eefe" xmlns:ns4="792db0b4-6a81-4117-b315-c984989d66f8" targetNamespace="http://schemas.microsoft.com/office/2006/metadata/properties" ma:root="true" ma:fieldsID="b10321f0ae947980cec33568018cbab1" ns2:_="" ns3:_="" ns4:_="">
    <xsd:import namespace="0869ae3a-faed-4867-b9e5-9a71af5d6ea5"/>
    <xsd:import namespace="d9af92bd-ad47-4613-ba9c-2c3d0ae4eefe"/>
    <xsd:import namespace="792db0b4-6a81-4117-b315-c984989d66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f92bd-ad47-4613-ba9c-2c3d0ae4eefe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d973b65-36c4-4113-9e36-972ee2ad82a2}" ma:internalName="TaxCatchAll" ma:showField="CatchAllData" ma:web="d9af92bd-ad47-4613-ba9c-2c3d0ae4e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2db0b4-6a81-4117-b315-c984989d66f8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69ae3a-faed-4867-b9e5-9a71af5d6ea5">
      <Terms xmlns="http://schemas.microsoft.com/office/infopath/2007/PartnerControls"/>
    </lcf76f155ced4ddcb4097134ff3c332f>
    <TaxCatchAll xmlns="d9af92bd-ad47-4613-ba9c-2c3d0ae4eefe" xsi:nil="true"/>
  </documentManagement>
</p:properties>
</file>

<file path=customXml/itemProps1.xml><?xml version="1.0" encoding="utf-8"?>
<ds:datastoreItem xmlns:ds="http://schemas.openxmlformats.org/officeDocument/2006/customXml" ds:itemID="{49171C0B-15C3-4E2C-BAB8-EE90A8DC11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69ae3a-faed-4867-b9e5-9a71af5d6ea5"/>
    <ds:schemaRef ds:uri="d9af92bd-ad47-4613-ba9c-2c3d0ae4eefe"/>
    <ds:schemaRef ds:uri="792db0b4-6a81-4117-b315-c984989d66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DE0243-E315-4B81-A00F-B1AA5A9CFE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456705-72ED-4533-86BC-D840B7F7D397}">
  <ds:schemaRefs>
    <ds:schemaRef ds:uri="http://www.w3.org/XML/1998/namespace"/>
    <ds:schemaRef ds:uri="http://purl.org/dc/terms/"/>
    <ds:schemaRef ds:uri="0869ae3a-faed-4867-b9e5-9a71af5d6ea5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792db0b4-6a81-4117-b315-c984989d66f8"/>
    <ds:schemaRef ds:uri="d9af92bd-ad47-4613-ba9c-2c3d0ae4eef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652</Words>
  <Application>Microsoft Office PowerPoint</Application>
  <PresentationFormat>On-screen Show (16:9)</PresentationFormat>
  <Paragraphs>78</Paragraphs>
  <Slides>17</Slides>
  <Notes>1</Notes>
  <HiddenSlides>0</HiddenSlides>
  <MMClips>16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Gillian Lawson</cp:lastModifiedBy>
  <cp:revision>7</cp:revision>
  <dcterms:created xsi:type="dcterms:W3CDTF">2018-07-26T07:39:47Z</dcterms:created>
  <dcterms:modified xsi:type="dcterms:W3CDTF">2025-10-08T08:03:48Z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  <property fmtid="{D5CDD505-2E9C-101B-9397-08002B2CF9AE}" pid="3" name="MediaServiceImageTags">
    <vt:lpwstr/>
  </property>
</Properties>
</file>