
<file path=[Content_Types].xml><?xml version="1.0" encoding="utf-8"?>
<Types xmlns="http://schemas.openxmlformats.org/package/2006/content-types">
  <Default Extension="jpeg" ContentType="image/jpeg"/>
  <Default Extension="m4a" ContentType="audio/mp4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1"/>
  </p:notesMasterIdLst>
  <p:sldIdLst>
    <p:sldId id="256" r:id="rId5"/>
    <p:sldId id="293" r:id="rId6"/>
    <p:sldId id="298" r:id="rId7"/>
    <p:sldId id="266" r:id="rId8"/>
    <p:sldId id="272" r:id="rId9"/>
    <p:sldId id="275" r:id="rId10"/>
    <p:sldId id="273" r:id="rId11"/>
    <p:sldId id="276" r:id="rId12"/>
    <p:sldId id="274" r:id="rId13"/>
    <p:sldId id="277" r:id="rId14"/>
    <p:sldId id="280" r:id="rId15"/>
    <p:sldId id="281" r:id="rId16"/>
    <p:sldId id="278" r:id="rId17"/>
    <p:sldId id="282" r:id="rId18"/>
    <p:sldId id="283" r:id="rId19"/>
    <p:sldId id="279" r:id="rId20"/>
    <p:sldId id="299" r:id="rId21"/>
    <p:sldId id="287" r:id="rId22"/>
    <p:sldId id="284" r:id="rId23"/>
    <p:sldId id="288" r:id="rId24"/>
    <p:sldId id="286" r:id="rId25"/>
    <p:sldId id="290" r:id="rId26"/>
    <p:sldId id="291" r:id="rId27"/>
    <p:sldId id="292" r:id="rId28"/>
    <p:sldId id="297" r:id="rId29"/>
    <p:sldId id="270" r:id="rId30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A85DAD-1E08-4321-B044-4B38673E7ECC}" v="9" dt="2023-05-09T08:40:25.1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02" y="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Young" userId="S::laura.young@sqa-ext.org.uk::3d1a45d8-f3cd-4e33-9a63-cd3cdc6f515e" providerId="AD" clId="Web-{6995F573-F100-426F-B6F4-8E23FE71599B}"/>
    <pc:docChg chg="addSld modSld sldOrd">
      <pc:chgData name="Laura Young" userId="S::laura.young@sqa-ext.org.uk::3d1a45d8-f3cd-4e33-9a63-cd3cdc6f515e" providerId="AD" clId="Web-{6995F573-F100-426F-B6F4-8E23FE71599B}" dt="2023-04-15T10:07:21.688" v="117" actId="20577"/>
      <pc:docMkLst>
        <pc:docMk/>
      </pc:docMkLst>
      <pc:sldChg chg="modSp">
        <pc:chgData name="Laura Young" userId="S::laura.young@sqa-ext.org.uk::3d1a45d8-f3cd-4e33-9a63-cd3cdc6f515e" providerId="AD" clId="Web-{6995F573-F100-426F-B6F4-8E23FE71599B}" dt="2023-04-15T10:07:21.688" v="117" actId="20577"/>
        <pc:sldMkLst>
          <pc:docMk/>
          <pc:sldMk cId="2791192256" sldId="276"/>
        </pc:sldMkLst>
        <pc:spChg chg="mod">
          <ac:chgData name="Laura Young" userId="S::laura.young@sqa-ext.org.uk::3d1a45d8-f3cd-4e33-9a63-cd3cdc6f515e" providerId="AD" clId="Web-{6995F573-F100-426F-B6F4-8E23FE71599B}" dt="2023-04-15T10:07:21.688" v="117" actId="20577"/>
          <ac:spMkLst>
            <pc:docMk/>
            <pc:sldMk cId="2791192256" sldId="276"/>
            <ac:spMk id="8" creationId="{E18A4E16-6FEA-419C-8119-4F3CD6452156}"/>
          </ac:spMkLst>
        </pc:spChg>
      </pc:sldChg>
      <pc:sldChg chg="addSp delSp modSp">
        <pc:chgData name="Laura Young" userId="S::laura.young@sqa-ext.org.uk::3d1a45d8-f3cd-4e33-9a63-cd3cdc6f515e" providerId="AD" clId="Web-{6995F573-F100-426F-B6F4-8E23FE71599B}" dt="2023-04-15T10:02:07.936" v="1"/>
        <pc:sldMkLst>
          <pc:docMk/>
          <pc:sldMk cId="4110841519" sldId="293"/>
        </pc:sldMkLst>
        <pc:picChg chg="add del mod">
          <ac:chgData name="Laura Young" userId="S::laura.young@sqa-ext.org.uk::3d1a45d8-f3cd-4e33-9a63-cd3cdc6f515e" providerId="AD" clId="Web-{6995F573-F100-426F-B6F4-8E23FE71599B}" dt="2023-04-15T10:02:07.936" v="1"/>
          <ac:picMkLst>
            <pc:docMk/>
            <pc:sldMk cId="4110841519" sldId="293"/>
            <ac:picMk id="3" creationId="{A591513E-E429-3A60-ECCF-B2755641134C}"/>
          </ac:picMkLst>
        </pc:picChg>
      </pc:sldChg>
      <pc:sldChg chg="addSp delSp modSp add ord replId delAnim">
        <pc:chgData name="Laura Young" userId="S::laura.young@sqa-ext.org.uk::3d1a45d8-f3cd-4e33-9a63-cd3cdc6f515e" providerId="AD" clId="Web-{6995F573-F100-426F-B6F4-8E23FE71599B}" dt="2023-04-15T10:03:48.737" v="75"/>
        <pc:sldMkLst>
          <pc:docMk/>
          <pc:sldMk cId="371595685" sldId="294"/>
        </pc:sldMkLst>
        <pc:spChg chg="mod">
          <ac:chgData name="Laura Young" userId="S::laura.young@sqa-ext.org.uk::3d1a45d8-f3cd-4e33-9a63-cd3cdc6f515e" providerId="AD" clId="Web-{6995F573-F100-426F-B6F4-8E23FE71599B}" dt="2023-04-15T10:02:54.594" v="58" actId="20577"/>
          <ac:spMkLst>
            <pc:docMk/>
            <pc:sldMk cId="371595685" sldId="294"/>
            <ac:spMk id="7" creationId="{A39A8E10-B256-402A-B6E2-0285CA27BD45}"/>
          </ac:spMkLst>
        </pc:spChg>
        <pc:spChg chg="mod">
          <ac:chgData name="Laura Young" userId="S::laura.young@sqa-ext.org.uk::3d1a45d8-f3cd-4e33-9a63-cd3cdc6f515e" providerId="AD" clId="Web-{6995F573-F100-426F-B6F4-8E23FE71599B}" dt="2023-04-15T10:03:41.330" v="74" actId="20577"/>
          <ac:spMkLst>
            <pc:docMk/>
            <pc:sldMk cId="371595685" sldId="294"/>
            <ac:spMk id="8" creationId="{B730532E-46C4-45D7-A717-CECDB3FAE80B}"/>
          </ac:spMkLst>
        </pc:spChg>
        <pc:picChg chg="del">
          <ac:chgData name="Laura Young" userId="S::laura.young@sqa-ext.org.uk::3d1a45d8-f3cd-4e33-9a63-cd3cdc6f515e" providerId="AD" clId="Web-{6995F573-F100-426F-B6F4-8E23FE71599B}" dt="2023-04-15T10:03:48.737" v="75"/>
          <ac:picMkLst>
            <pc:docMk/>
            <pc:sldMk cId="371595685" sldId="294"/>
            <ac:picMk id="2" creationId="{00000000-0000-0000-0000-000000000000}"/>
          </ac:picMkLst>
        </pc:picChg>
        <pc:picChg chg="add del mod">
          <ac:chgData name="Laura Young" userId="S::laura.young@sqa-ext.org.uk::3d1a45d8-f3cd-4e33-9a63-cd3cdc6f515e" providerId="AD" clId="Web-{6995F573-F100-426F-B6F4-8E23FE71599B}" dt="2023-04-15T10:03:05.266" v="61"/>
          <ac:picMkLst>
            <pc:docMk/>
            <pc:sldMk cId="371595685" sldId="294"/>
            <ac:picMk id="3" creationId="{53839145-686B-7F73-C72E-85BD223E5769}"/>
          </ac:picMkLst>
        </pc:picChg>
      </pc:sldChg>
      <pc:sldChg chg="delSp modSp add replId delAnim">
        <pc:chgData name="Laura Young" userId="S::laura.young@sqa-ext.org.uk::3d1a45d8-f3cd-4e33-9a63-cd3cdc6f515e" providerId="AD" clId="Web-{6995F573-F100-426F-B6F4-8E23FE71599B}" dt="2023-04-15T10:05:35.934" v="97"/>
        <pc:sldMkLst>
          <pc:docMk/>
          <pc:sldMk cId="4095234600" sldId="295"/>
        </pc:sldMkLst>
        <pc:spChg chg="mod">
          <ac:chgData name="Laura Young" userId="S::laura.young@sqa-ext.org.uk::3d1a45d8-f3cd-4e33-9a63-cd3cdc6f515e" providerId="AD" clId="Web-{6995F573-F100-426F-B6F4-8E23FE71599B}" dt="2023-04-15T10:05:14.558" v="86" actId="20577"/>
          <ac:spMkLst>
            <pc:docMk/>
            <pc:sldMk cId="4095234600" sldId="295"/>
            <ac:spMk id="7" creationId="{A39A8E10-B256-402A-B6E2-0285CA27BD45}"/>
          </ac:spMkLst>
        </pc:spChg>
        <pc:spChg chg="mod">
          <ac:chgData name="Laura Young" userId="S::laura.young@sqa-ext.org.uk::3d1a45d8-f3cd-4e33-9a63-cd3cdc6f515e" providerId="AD" clId="Web-{6995F573-F100-426F-B6F4-8E23FE71599B}" dt="2023-04-15T10:05:30.574" v="96" actId="20577"/>
          <ac:spMkLst>
            <pc:docMk/>
            <pc:sldMk cId="4095234600" sldId="295"/>
            <ac:spMk id="8" creationId="{B730532E-46C4-45D7-A717-CECDB3FAE80B}"/>
          </ac:spMkLst>
        </pc:spChg>
        <pc:picChg chg="del">
          <ac:chgData name="Laura Young" userId="S::laura.young@sqa-ext.org.uk::3d1a45d8-f3cd-4e33-9a63-cd3cdc6f515e" providerId="AD" clId="Web-{6995F573-F100-426F-B6F4-8E23FE71599B}" dt="2023-04-15T10:05:35.934" v="97"/>
          <ac:picMkLst>
            <pc:docMk/>
            <pc:sldMk cId="4095234600" sldId="295"/>
            <ac:picMk id="2" creationId="{00000000-0000-0000-0000-000000000000}"/>
          </ac:picMkLst>
        </pc:picChg>
      </pc:sldChg>
    </pc:docChg>
  </pc:docChgLst>
  <pc:docChgLst>
    <pc:chgData name="Jonathan Gillies" userId="S::jonathan.gillies@sqa.org.uk::9e38e585-dbf8-4b91-8191-88dbb946cbc5" providerId="AD" clId="Web-{1341FC49-BA69-C0E0-2ABF-81ABF7332F30}"/>
    <pc:docChg chg="modSld">
      <pc:chgData name="Jonathan Gillies" userId="S::jonathan.gillies@sqa.org.uk::9e38e585-dbf8-4b91-8191-88dbb946cbc5" providerId="AD" clId="Web-{1341FC49-BA69-C0E0-2ABF-81ABF7332F30}" dt="2023-03-20T10:20:22.260" v="241" actId="20577"/>
      <pc:docMkLst>
        <pc:docMk/>
      </pc:docMkLst>
      <pc:sldChg chg="modSp">
        <pc:chgData name="Jonathan Gillies" userId="S::jonathan.gillies@sqa.org.uk::9e38e585-dbf8-4b91-8191-88dbb946cbc5" providerId="AD" clId="Web-{1341FC49-BA69-C0E0-2ABF-81ABF7332F30}" dt="2023-03-20T09:51:42.168" v="6" actId="20577"/>
        <pc:sldMkLst>
          <pc:docMk/>
          <pc:sldMk cId="3641050523" sldId="278"/>
        </pc:sldMkLst>
        <pc:spChg chg="mod">
          <ac:chgData name="Jonathan Gillies" userId="S::jonathan.gillies@sqa.org.uk::9e38e585-dbf8-4b91-8191-88dbb946cbc5" providerId="AD" clId="Web-{1341FC49-BA69-C0E0-2ABF-81ABF7332F30}" dt="2023-03-20T09:51:42.168" v="6" actId="20577"/>
          <ac:spMkLst>
            <pc:docMk/>
            <pc:sldMk cId="3641050523" sldId="278"/>
            <ac:spMk id="8" creationId="{FBEF2E2A-247D-4A3B-AB1E-C540D2F03A98}"/>
          </ac:spMkLst>
        </pc:spChg>
      </pc:sldChg>
      <pc:sldChg chg="modSp">
        <pc:chgData name="Jonathan Gillies" userId="S::jonathan.gillies@sqa.org.uk::9e38e585-dbf8-4b91-8191-88dbb946cbc5" providerId="AD" clId="Web-{1341FC49-BA69-C0E0-2ABF-81ABF7332F30}" dt="2023-03-20T10:02:06.832" v="216" actId="20577"/>
        <pc:sldMkLst>
          <pc:docMk/>
          <pc:sldMk cId="1250974550" sldId="279"/>
        </pc:sldMkLst>
        <pc:spChg chg="mod">
          <ac:chgData name="Jonathan Gillies" userId="S::jonathan.gillies@sqa.org.uk::9e38e585-dbf8-4b91-8191-88dbb946cbc5" providerId="AD" clId="Web-{1341FC49-BA69-C0E0-2ABF-81ABF7332F30}" dt="2023-03-20T10:02:06.832" v="216" actId="20577"/>
          <ac:spMkLst>
            <pc:docMk/>
            <pc:sldMk cId="1250974550" sldId="279"/>
            <ac:spMk id="6" creationId="{FBEF2E2A-247D-4A3B-AB1E-C540D2F03A98}"/>
          </ac:spMkLst>
        </pc:spChg>
        <pc:spChg chg="mod">
          <ac:chgData name="Jonathan Gillies" userId="S::jonathan.gillies@sqa.org.uk::9e38e585-dbf8-4b91-8191-88dbb946cbc5" providerId="AD" clId="Web-{1341FC49-BA69-C0E0-2ABF-81ABF7332F30}" dt="2023-03-20T10:01:48.378" v="210" actId="20577"/>
          <ac:spMkLst>
            <pc:docMk/>
            <pc:sldMk cId="1250974550" sldId="279"/>
            <ac:spMk id="8" creationId="{FBEF2E2A-247D-4A3B-AB1E-C540D2F03A98}"/>
          </ac:spMkLst>
        </pc:spChg>
      </pc:sldChg>
      <pc:sldChg chg="modSp">
        <pc:chgData name="Jonathan Gillies" userId="S::jonathan.gillies@sqa.org.uk::9e38e585-dbf8-4b91-8191-88dbb946cbc5" providerId="AD" clId="Web-{1341FC49-BA69-C0E0-2ABF-81ABF7332F30}" dt="2023-03-20T09:55:16.447" v="18" actId="20577"/>
        <pc:sldMkLst>
          <pc:docMk/>
          <pc:sldMk cId="1966983359" sldId="282"/>
        </pc:sldMkLst>
        <pc:spChg chg="mod">
          <ac:chgData name="Jonathan Gillies" userId="S::jonathan.gillies@sqa.org.uk::9e38e585-dbf8-4b91-8191-88dbb946cbc5" providerId="AD" clId="Web-{1341FC49-BA69-C0E0-2ABF-81ABF7332F30}" dt="2023-03-20T09:55:16.447" v="18" actId="20577"/>
          <ac:spMkLst>
            <pc:docMk/>
            <pc:sldMk cId="1966983359" sldId="282"/>
            <ac:spMk id="8" creationId="{FBEF2E2A-247D-4A3B-AB1E-C540D2F03A98}"/>
          </ac:spMkLst>
        </pc:spChg>
      </pc:sldChg>
      <pc:sldChg chg="modSp">
        <pc:chgData name="Jonathan Gillies" userId="S::jonathan.gillies@sqa.org.uk::9e38e585-dbf8-4b91-8191-88dbb946cbc5" providerId="AD" clId="Web-{1341FC49-BA69-C0E0-2ABF-81ABF7332F30}" dt="2023-03-20T09:59:55.980" v="187"/>
        <pc:sldMkLst>
          <pc:docMk/>
          <pc:sldMk cId="60702747" sldId="283"/>
        </pc:sldMkLst>
        <pc:spChg chg="mod">
          <ac:chgData name="Jonathan Gillies" userId="S::jonathan.gillies@sqa.org.uk::9e38e585-dbf8-4b91-8191-88dbb946cbc5" providerId="AD" clId="Web-{1341FC49-BA69-C0E0-2ABF-81ABF7332F30}" dt="2023-03-20T09:58:20.474" v="123" actId="1076"/>
          <ac:spMkLst>
            <pc:docMk/>
            <pc:sldMk cId="60702747" sldId="283"/>
            <ac:spMk id="5" creationId="{FBEF2E2A-247D-4A3B-AB1E-C540D2F03A98}"/>
          </ac:spMkLst>
        </pc:spChg>
        <pc:graphicFrameChg chg="mod modGraphic">
          <ac:chgData name="Jonathan Gillies" userId="S::jonathan.gillies@sqa.org.uk::9e38e585-dbf8-4b91-8191-88dbb946cbc5" providerId="AD" clId="Web-{1341FC49-BA69-C0E0-2ABF-81ABF7332F30}" dt="2023-03-20T09:59:55.980" v="187"/>
          <ac:graphicFrameMkLst>
            <pc:docMk/>
            <pc:sldMk cId="60702747" sldId="283"/>
            <ac:graphicFrameMk id="2" creationId="{00000000-0000-0000-0000-000000000000}"/>
          </ac:graphicFrameMkLst>
        </pc:graphicFrameChg>
      </pc:sldChg>
      <pc:sldChg chg="modSp">
        <pc:chgData name="Jonathan Gillies" userId="S::jonathan.gillies@sqa.org.uk::9e38e585-dbf8-4b91-8191-88dbb946cbc5" providerId="AD" clId="Web-{1341FC49-BA69-C0E0-2ABF-81ABF7332F30}" dt="2023-03-20T10:03:43.073" v="217" actId="20577"/>
        <pc:sldMkLst>
          <pc:docMk/>
          <pc:sldMk cId="2337215839" sldId="288"/>
        </pc:sldMkLst>
        <pc:spChg chg="mod">
          <ac:chgData name="Jonathan Gillies" userId="S::jonathan.gillies@sqa.org.uk::9e38e585-dbf8-4b91-8191-88dbb946cbc5" providerId="AD" clId="Web-{1341FC49-BA69-C0E0-2ABF-81ABF7332F30}" dt="2023-03-20T10:03:43.073" v="217" actId="20577"/>
          <ac:spMkLst>
            <pc:docMk/>
            <pc:sldMk cId="2337215839" sldId="288"/>
            <ac:spMk id="8" creationId="{B730532E-46C4-45D7-A717-CECDB3FAE80B}"/>
          </ac:spMkLst>
        </pc:spChg>
      </pc:sldChg>
      <pc:sldChg chg="modSp">
        <pc:chgData name="Jonathan Gillies" userId="S::jonathan.gillies@sqa.org.uk::9e38e585-dbf8-4b91-8191-88dbb946cbc5" providerId="AD" clId="Web-{1341FC49-BA69-C0E0-2ABF-81ABF7332F30}" dt="2023-03-20T10:14:32.707" v="237" actId="20577"/>
        <pc:sldMkLst>
          <pc:docMk/>
          <pc:sldMk cId="2723456682" sldId="290"/>
        </pc:sldMkLst>
        <pc:spChg chg="mod">
          <ac:chgData name="Jonathan Gillies" userId="S::jonathan.gillies@sqa.org.uk::9e38e585-dbf8-4b91-8191-88dbb946cbc5" providerId="AD" clId="Web-{1341FC49-BA69-C0E0-2ABF-81ABF7332F30}" dt="2023-03-20T10:14:32.707" v="237" actId="20577"/>
          <ac:spMkLst>
            <pc:docMk/>
            <pc:sldMk cId="2723456682" sldId="290"/>
            <ac:spMk id="8" creationId="{B730532E-46C4-45D7-A717-CECDB3FAE80B}"/>
          </ac:spMkLst>
        </pc:spChg>
      </pc:sldChg>
      <pc:sldChg chg="modSp">
        <pc:chgData name="Jonathan Gillies" userId="S::jonathan.gillies@sqa.org.uk::9e38e585-dbf8-4b91-8191-88dbb946cbc5" providerId="AD" clId="Web-{1341FC49-BA69-C0E0-2ABF-81ABF7332F30}" dt="2023-03-20T10:20:22.260" v="241" actId="20577"/>
        <pc:sldMkLst>
          <pc:docMk/>
          <pc:sldMk cId="1558181835" sldId="291"/>
        </pc:sldMkLst>
        <pc:spChg chg="mod">
          <ac:chgData name="Jonathan Gillies" userId="S::jonathan.gillies@sqa.org.uk::9e38e585-dbf8-4b91-8191-88dbb946cbc5" providerId="AD" clId="Web-{1341FC49-BA69-C0E0-2ABF-81ABF7332F30}" dt="2023-03-20T10:20:22.260" v="241" actId="20577"/>
          <ac:spMkLst>
            <pc:docMk/>
            <pc:sldMk cId="1558181835" sldId="291"/>
            <ac:spMk id="8" creationId="{B730532E-46C4-45D7-A717-CECDB3FAE80B}"/>
          </ac:spMkLst>
        </pc:spChg>
      </pc:sldChg>
    </pc:docChg>
  </pc:docChgLst>
  <pc:docChgLst>
    <pc:chgData name="Laura Gibson" userId="S::laura.gibson@sqa.org.uk::3e942d96-e5c9-4785-bb2e-6453e85a78c4" providerId="AD" clId="Web-{6EFEA662-9126-EE6C-1571-46DE83953844}"/>
    <pc:docChg chg="modSld">
      <pc:chgData name="Laura Gibson" userId="S::laura.gibson@sqa.org.uk::3e942d96-e5c9-4785-bb2e-6453e85a78c4" providerId="AD" clId="Web-{6EFEA662-9126-EE6C-1571-46DE83953844}" dt="2023-03-24T12:09:42.788" v="1" actId="1076"/>
      <pc:docMkLst>
        <pc:docMk/>
      </pc:docMkLst>
      <pc:sldChg chg="modSp">
        <pc:chgData name="Laura Gibson" userId="S::laura.gibson@sqa.org.uk::3e942d96-e5c9-4785-bb2e-6453e85a78c4" providerId="AD" clId="Web-{6EFEA662-9126-EE6C-1571-46DE83953844}" dt="2023-03-24T12:09:42.788" v="1" actId="1076"/>
        <pc:sldMkLst>
          <pc:docMk/>
          <pc:sldMk cId="0" sldId="272"/>
        </pc:sldMkLst>
        <pc:picChg chg="mod">
          <ac:chgData name="Laura Gibson" userId="S::laura.gibson@sqa.org.uk::3e942d96-e5c9-4785-bb2e-6453e85a78c4" providerId="AD" clId="Web-{6EFEA662-9126-EE6C-1571-46DE83953844}" dt="2023-03-24T12:09:42.788" v="1" actId="1076"/>
          <ac:picMkLst>
            <pc:docMk/>
            <pc:sldMk cId="0" sldId="272"/>
            <ac:picMk id="4" creationId="{00000000-0000-0000-0000-000000000000}"/>
          </ac:picMkLst>
        </pc:picChg>
      </pc:sldChg>
    </pc:docChg>
  </pc:docChgLst>
  <pc:docChgLst>
    <pc:chgData name="Jonathan Gillies" userId="S::jonathan.gillies@sqa.org.uk::9e38e585-dbf8-4b91-8191-88dbb946cbc5" providerId="AD" clId="Web-{A9D3FD5A-8560-C9BC-50A6-5395EB2F842F}"/>
    <pc:docChg chg="modSld">
      <pc:chgData name="Jonathan Gillies" userId="S::jonathan.gillies@sqa.org.uk::9e38e585-dbf8-4b91-8191-88dbb946cbc5" providerId="AD" clId="Web-{A9D3FD5A-8560-C9BC-50A6-5395EB2F842F}" dt="2023-03-20T09:50:28.379" v="73" actId="20577"/>
      <pc:docMkLst>
        <pc:docMk/>
      </pc:docMkLst>
      <pc:sldChg chg="modSp">
        <pc:chgData name="Jonathan Gillies" userId="S::jonathan.gillies@sqa.org.uk::9e38e585-dbf8-4b91-8191-88dbb946cbc5" providerId="AD" clId="Web-{A9D3FD5A-8560-C9BC-50A6-5395EB2F842F}" dt="2023-03-20T09:44:27.458" v="15" actId="20577"/>
        <pc:sldMkLst>
          <pc:docMk/>
          <pc:sldMk cId="1772315418" sldId="277"/>
        </pc:sldMkLst>
        <pc:spChg chg="mod">
          <ac:chgData name="Jonathan Gillies" userId="S::jonathan.gillies@sqa.org.uk::9e38e585-dbf8-4b91-8191-88dbb946cbc5" providerId="AD" clId="Web-{A9D3FD5A-8560-C9BC-50A6-5395EB2F842F}" dt="2023-03-20T09:44:27.458" v="15" actId="20577"/>
          <ac:spMkLst>
            <pc:docMk/>
            <pc:sldMk cId="1772315418" sldId="277"/>
            <ac:spMk id="7" creationId="{96A3051C-5CDA-48F9-8CFD-AFBC3F245E20}"/>
          </ac:spMkLst>
        </pc:spChg>
        <pc:spChg chg="mod">
          <ac:chgData name="Jonathan Gillies" userId="S::jonathan.gillies@sqa.org.uk::9e38e585-dbf8-4b91-8191-88dbb946cbc5" providerId="AD" clId="Web-{A9D3FD5A-8560-C9BC-50A6-5395EB2F842F}" dt="2023-03-20T09:44:08.379" v="3" actId="20577"/>
          <ac:spMkLst>
            <pc:docMk/>
            <pc:sldMk cId="1772315418" sldId="277"/>
            <ac:spMk id="8" creationId="{FBEF2E2A-247D-4A3B-AB1E-C540D2F03A98}"/>
          </ac:spMkLst>
        </pc:spChg>
      </pc:sldChg>
      <pc:sldChg chg="modSp">
        <pc:chgData name="Jonathan Gillies" userId="S::jonathan.gillies@sqa.org.uk::9e38e585-dbf8-4b91-8191-88dbb946cbc5" providerId="AD" clId="Web-{A9D3FD5A-8560-C9BC-50A6-5395EB2F842F}" dt="2023-03-20T09:50:28.379" v="73" actId="20577"/>
        <pc:sldMkLst>
          <pc:docMk/>
          <pc:sldMk cId="3641050523" sldId="278"/>
        </pc:sldMkLst>
        <pc:spChg chg="mod">
          <ac:chgData name="Jonathan Gillies" userId="S::jonathan.gillies@sqa.org.uk::9e38e585-dbf8-4b91-8191-88dbb946cbc5" providerId="AD" clId="Web-{A9D3FD5A-8560-C9BC-50A6-5395EB2F842F}" dt="2023-03-20T09:50:28.379" v="73" actId="20577"/>
          <ac:spMkLst>
            <pc:docMk/>
            <pc:sldMk cId="3641050523" sldId="278"/>
            <ac:spMk id="8" creationId="{FBEF2E2A-247D-4A3B-AB1E-C540D2F03A98}"/>
          </ac:spMkLst>
        </pc:spChg>
        <pc:picChg chg="mod">
          <ac:chgData name="Jonathan Gillies" userId="S::jonathan.gillies@sqa.org.uk::9e38e585-dbf8-4b91-8191-88dbb946cbc5" providerId="AD" clId="Web-{A9D3FD5A-8560-C9BC-50A6-5395EB2F842F}" dt="2023-03-20T09:48:22.374" v="39" actId="1076"/>
          <ac:picMkLst>
            <pc:docMk/>
            <pc:sldMk cId="3641050523" sldId="278"/>
            <ac:picMk id="2" creationId="{00000000-0000-0000-0000-000000000000}"/>
          </ac:picMkLst>
        </pc:picChg>
      </pc:sldChg>
      <pc:sldChg chg="modSp">
        <pc:chgData name="Jonathan Gillies" userId="S::jonathan.gillies@sqa.org.uk::9e38e585-dbf8-4b91-8191-88dbb946cbc5" providerId="AD" clId="Web-{A9D3FD5A-8560-C9BC-50A6-5395EB2F842F}" dt="2023-03-20T09:44:56.959" v="22" actId="20577"/>
        <pc:sldMkLst>
          <pc:docMk/>
          <pc:sldMk cId="2994325391" sldId="280"/>
        </pc:sldMkLst>
        <pc:spChg chg="mod">
          <ac:chgData name="Jonathan Gillies" userId="S::jonathan.gillies@sqa.org.uk::9e38e585-dbf8-4b91-8191-88dbb946cbc5" providerId="AD" clId="Web-{A9D3FD5A-8560-C9BC-50A6-5395EB2F842F}" dt="2023-03-20T09:44:56.959" v="22" actId="20577"/>
          <ac:spMkLst>
            <pc:docMk/>
            <pc:sldMk cId="2994325391" sldId="280"/>
            <ac:spMk id="8" creationId="{FBEF2E2A-247D-4A3B-AB1E-C540D2F03A98}"/>
          </ac:spMkLst>
        </pc:spChg>
      </pc:sldChg>
      <pc:sldChg chg="modSp">
        <pc:chgData name="Jonathan Gillies" userId="S::jonathan.gillies@sqa.org.uk::9e38e585-dbf8-4b91-8191-88dbb946cbc5" providerId="AD" clId="Web-{A9D3FD5A-8560-C9BC-50A6-5395EB2F842F}" dt="2023-03-20T09:50:08.143" v="62" actId="20577"/>
        <pc:sldMkLst>
          <pc:docMk/>
          <pc:sldMk cId="1538291188" sldId="281"/>
        </pc:sldMkLst>
        <pc:spChg chg="mod">
          <ac:chgData name="Jonathan Gillies" userId="S::jonathan.gillies@sqa.org.uk::9e38e585-dbf8-4b91-8191-88dbb946cbc5" providerId="AD" clId="Web-{A9D3FD5A-8560-C9BC-50A6-5395EB2F842F}" dt="2023-03-20T09:50:08.143" v="62" actId="20577"/>
          <ac:spMkLst>
            <pc:docMk/>
            <pc:sldMk cId="1538291188" sldId="281"/>
            <ac:spMk id="8" creationId="{FBEF2E2A-247D-4A3B-AB1E-C540D2F03A98}"/>
          </ac:spMkLst>
        </pc:spChg>
      </pc:sldChg>
    </pc:docChg>
  </pc:docChgLst>
  <pc:docChgLst>
    <pc:chgData name="Gillian Lawson" userId="56ad57e6-a843-43d8-8eb8-5fbe6bfc29c3" providerId="ADAL" clId="{D70AAD2F-64D5-4457-81B4-F7C825A09576}"/>
    <pc:docChg chg="undo custSel addSld delSld modSld">
      <pc:chgData name="Gillian Lawson" userId="56ad57e6-a843-43d8-8eb8-5fbe6bfc29c3" providerId="ADAL" clId="{D70AAD2F-64D5-4457-81B4-F7C825A09576}" dt="2023-03-23T12:57:46.435" v="485" actId="2696"/>
      <pc:docMkLst>
        <pc:docMk/>
      </pc:docMkLst>
      <pc:sldChg chg="modTransition modAnim">
        <pc:chgData name="Gillian Lawson" userId="56ad57e6-a843-43d8-8eb8-5fbe6bfc29c3" providerId="ADAL" clId="{D70AAD2F-64D5-4457-81B4-F7C825A09576}" dt="2023-03-15T10:38:06.257" v="49"/>
        <pc:sldMkLst>
          <pc:docMk/>
          <pc:sldMk cId="0" sldId="256"/>
        </pc:sldMkLst>
      </pc:sldChg>
      <pc:sldChg chg="modTransition modAnim">
        <pc:chgData name="Gillian Lawson" userId="56ad57e6-a843-43d8-8eb8-5fbe6bfc29c3" providerId="ADAL" clId="{D70AAD2F-64D5-4457-81B4-F7C825A09576}" dt="2023-03-15T11:01:30.187" v="77"/>
        <pc:sldMkLst>
          <pc:docMk/>
          <pc:sldMk cId="0" sldId="266"/>
        </pc:sldMkLst>
      </pc:sldChg>
      <pc:sldChg chg="modTransition modAnim">
        <pc:chgData name="Gillian Lawson" userId="56ad57e6-a843-43d8-8eb8-5fbe6bfc29c3" providerId="ADAL" clId="{D70AAD2F-64D5-4457-81B4-F7C825A09576}" dt="2023-03-15T11:01:37.137" v="78"/>
        <pc:sldMkLst>
          <pc:docMk/>
          <pc:sldMk cId="0" sldId="272"/>
        </pc:sldMkLst>
      </pc:sldChg>
      <pc:sldChg chg="modSp mod modTransition modAnim">
        <pc:chgData name="Gillian Lawson" userId="56ad57e6-a843-43d8-8eb8-5fbe6bfc29c3" providerId="ADAL" clId="{D70AAD2F-64D5-4457-81B4-F7C825A09576}" dt="2023-03-15T11:01:52.048" v="80"/>
        <pc:sldMkLst>
          <pc:docMk/>
          <pc:sldMk cId="0" sldId="273"/>
        </pc:sldMkLst>
        <pc:picChg chg="mod">
          <ac:chgData name="Gillian Lawson" userId="56ad57e6-a843-43d8-8eb8-5fbe6bfc29c3" providerId="ADAL" clId="{D70AAD2F-64D5-4457-81B4-F7C825A09576}" dt="2023-03-15T10:41:05.247" v="57" actId="1076"/>
          <ac:picMkLst>
            <pc:docMk/>
            <pc:sldMk cId="0" sldId="273"/>
            <ac:picMk id="4" creationId="{00000000-0000-0000-0000-000000000000}"/>
          </ac:picMkLst>
        </pc:picChg>
      </pc:sldChg>
      <pc:sldChg chg="modTransition modAnim">
        <pc:chgData name="Gillian Lawson" userId="56ad57e6-a843-43d8-8eb8-5fbe6bfc29c3" providerId="ADAL" clId="{D70AAD2F-64D5-4457-81B4-F7C825A09576}" dt="2023-03-15T11:02:02.656" v="82"/>
        <pc:sldMkLst>
          <pc:docMk/>
          <pc:sldMk cId="0" sldId="274"/>
        </pc:sldMkLst>
      </pc:sldChg>
      <pc:sldChg chg="modTransition modAnim">
        <pc:chgData name="Gillian Lawson" userId="56ad57e6-a843-43d8-8eb8-5fbe6bfc29c3" providerId="ADAL" clId="{D70AAD2F-64D5-4457-81B4-F7C825A09576}" dt="2023-03-15T11:01:43.135" v="79"/>
        <pc:sldMkLst>
          <pc:docMk/>
          <pc:sldMk cId="473172957" sldId="275"/>
        </pc:sldMkLst>
      </pc:sldChg>
      <pc:sldChg chg="modTransition modAnim">
        <pc:chgData name="Gillian Lawson" userId="56ad57e6-a843-43d8-8eb8-5fbe6bfc29c3" providerId="ADAL" clId="{D70AAD2F-64D5-4457-81B4-F7C825A09576}" dt="2023-03-15T11:01:57.506" v="81"/>
        <pc:sldMkLst>
          <pc:docMk/>
          <pc:sldMk cId="2791192256" sldId="276"/>
        </pc:sldMkLst>
      </pc:sldChg>
      <pc:sldChg chg="modTransition modAnim">
        <pc:chgData name="Gillian Lawson" userId="56ad57e6-a843-43d8-8eb8-5fbe6bfc29c3" providerId="ADAL" clId="{D70AAD2F-64D5-4457-81B4-F7C825A09576}" dt="2023-03-15T11:02:09.122" v="83"/>
        <pc:sldMkLst>
          <pc:docMk/>
          <pc:sldMk cId="1772315418" sldId="277"/>
        </pc:sldMkLst>
      </pc:sldChg>
      <pc:sldChg chg="modTransition modAnim">
        <pc:chgData name="Gillian Lawson" userId="56ad57e6-a843-43d8-8eb8-5fbe6bfc29c3" providerId="ADAL" clId="{D70AAD2F-64D5-4457-81B4-F7C825A09576}" dt="2023-03-15T11:02:24.671" v="86"/>
        <pc:sldMkLst>
          <pc:docMk/>
          <pc:sldMk cId="3641050523" sldId="278"/>
        </pc:sldMkLst>
      </pc:sldChg>
      <pc:sldChg chg="modTransition modAnim">
        <pc:chgData name="Gillian Lawson" userId="56ad57e6-a843-43d8-8eb8-5fbe6bfc29c3" providerId="ADAL" clId="{D70AAD2F-64D5-4457-81B4-F7C825A09576}" dt="2023-03-15T11:02:40.562" v="89"/>
        <pc:sldMkLst>
          <pc:docMk/>
          <pc:sldMk cId="1250974550" sldId="279"/>
        </pc:sldMkLst>
      </pc:sldChg>
      <pc:sldChg chg="modTransition modAnim">
        <pc:chgData name="Gillian Lawson" userId="56ad57e6-a843-43d8-8eb8-5fbe6bfc29c3" providerId="ADAL" clId="{D70AAD2F-64D5-4457-81B4-F7C825A09576}" dt="2023-03-15T11:02:15.327" v="84"/>
        <pc:sldMkLst>
          <pc:docMk/>
          <pc:sldMk cId="2994325391" sldId="280"/>
        </pc:sldMkLst>
      </pc:sldChg>
      <pc:sldChg chg="modTransition modAnim">
        <pc:chgData name="Gillian Lawson" userId="56ad57e6-a843-43d8-8eb8-5fbe6bfc29c3" providerId="ADAL" clId="{D70AAD2F-64D5-4457-81B4-F7C825A09576}" dt="2023-03-15T11:02:19.839" v="85"/>
        <pc:sldMkLst>
          <pc:docMk/>
          <pc:sldMk cId="1538291188" sldId="281"/>
        </pc:sldMkLst>
      </pc:sldChg>
      <pc:sldChg chg="modTransition modAnim">
        <pc:chgData name="Gillian Lawson" userId="56ad57e6-a843-43d8-8eb8-5fbe6bfc29c3" providerId="ADAL" clId="{D70AAD2F-64D5-4457-81B4-F7C825A09576}" dt="2023-03-15T11:02:31.649" v="87"/>
        <pc:sldMkLst>
          <pc:docMk/>
          <pc:sldMk cId="1966983359" sldId="282"/>
        </pc:sldMkLst>
      </pc:sldChg>
      <pc:sldChg chg="modTransition modAnim">
        <pc:chgData name="Gillian Lawson" userId="56ad57e6-a843-43d8-8eb8-5fbe6bfc29c3" providerId="ADAL" clId="{D70AAD2F-64D5-4457-81B4-F7C825A09576}" dt="2023-03-15T11:02:36.433" v="88"/>
        <pc:sldMkLst>
          <pc:docMk/>
          <pc:sldMk cId="60702747" sldId="283"/>
        </pc:sldMkLst>
      </pc:sldChg>
      <pc:sldChg chg="modTransition modAnim">
        <pc:chgData name="Gillian Lawson" userId="56ad57e6-a843-43d8-8eb8-5fbe6bfc29c3" providerId="ADAL" clId="{D70AAD2F-64D5-4457-81B4-F7C825A09576}" dt="2023-03-15T11:02:49.472" v="91"/>
        <pc:sldMkLst>
          <pc:docMk/>
          <pc:sldMk cId="12694992" sldId="284"/>
        </pc:sldMkLst>
      </pc:sldChg>
      <pc:sldChg chg="modTransition modAnim">
        <pc:chgData name="Gillian Lawson" userId="56ad57e6-a843-43d8-8eb8-5fbe6bfc29c3" providerId="ADAL" clId="{D70AAD2F-64D5-4457-81B4-F7C825A09576}" dt="2023-03-15T11:02:57.505" v="93"/>
        <pc:sldMkLst>
          <pc:docMk/>
          <pc:sldMk cId="1002599779" sldId="286"/>
        </pc:sldMkLst>
      </pc:sldChg>
      <pc:sldChg chg="modTransition modAnim">
        <pc:chgData name="Gillian Lawson" userId="56ad57e6-a843-43d8-8eb8-5fbe6bfc29c3" providerId="ADAL" clId="{D70AAD2F-64D5-4457-81B4-F7C825A09576}" dt="2023-03-15T11:02:44.847" v="90"/>
        <pc:sldMkLst>
          <pc:docMk/>
          <pc:sldMk cId="850744344" sldId="287"/>
        </pc:sldMkLst>
      </pc:sldChg>
      <pc:sldChg chg="modTransition modAnim">
        <pc:chgData name="Gillian Lawson" userId="56ad57e6-a843-43d8-8eb8-5fbe6bfc29c3" providerId="ADAL" clId="{D70AAD2F-64D5-4457-81B4-F7C825A09576}" dt="2023-03-15T11:02:53.849" v="92"/>
        <pc:sldMkLst>
          <pc:docMk/>
          <pc:sldMk cId="2337215839" sldId="288"/>
        </pc:sldMkLst>
      </pc:sldChg>
      <pc:sldChg chg="modTransition modAnim">
        <pc:chgData name="Gillian Lawson" userId="56ad57e6-a843-43d8-8eb8-5fbe6bfc29c3" providerId="ADAL" clId="{D70AAD2F-64D5-4457-81B4-F7C825A09576}" dt="2023-03-15T11:03:01.305" v="94"/>
        <pc:sldMkLst>
          <pc:docMk/>
          <pc:sldMk cId="2723456682" sldId="290"/>
        </pc:sldMkLst>
      </pc:sldChg>
      <pc:sldChg chg="modTransition modAnim">
        <pc:chgData name="Gillian Lawson" userId="56ad57e6-a843-43d8-8eb8-5fbe6bfc29c3" providerId="ADAL" clId="{D70AAD2F-64D5-4457-81B4-F7C825A09576}" dt="2023-03-15T11:03:06.202" v="95"/>
        <pc:sldMkLst>
          <pc:docMk/>
          <pc:sldMk cId="1558181835" sldId="291"/>
        </pc:sldMkLst>
      </pc:sldChg>
      <pc:sldChg chg="modTransition modAnim">
        <pc:chgData name="Gillian Lawson" userId="56ad57e6-a843-43d8-8eb8-5fbe6bfc29c3" providerId="ADAL" clId="{D70AAD2F-64D5-4457-81B4-F7C825A09576}" dt="2023-03-15T11:03:10.131" v="96"/>
        <pc:sldMkLst>
          <pc:docMk/>
          <pc:sldMk cId="1662621852" sldId="292"/>
        </pc:sldMkLst>
      </pc:sldChg>
      <pc:sldChg chg="modTransition modAnim">
        <pc:chgData name="Gillian Lawson" userId="56ad57e6-a843-43d8-8eb8-5fbe6bfc29c3" providerId="ADAL" clId="{D70AAD2F-64D5-4457-81B4-F7C825A09576}" dt="2023-03-15T10:39:21.808" v="53"/>
        <pc:sldMkLst>
          <pc:docMk/>
          <pc:sldMk cId="4110841519" sldId="293"/>
        </pc:sldMkLst>
      </pc:sldChg>
      <pc:sldChg chg="new del">
        <pc:chgData name="Gillian Lawson" userId="56ad57e6-a843-43d8-8eb8-5fbe6bfc29c3" providerId="ADAL" clId="{D70AAD2F-64D5-4457-81B4-F7C825A09576}" dt="2023-03-23T11:42:07.346" v="98" actId="680"/>
        <pc:sldMkLst>
          <pc:docMk/>
          <pc:sldMk cId="769132202" sldId="294"/>
        </pc:sldMkLst>
      </pc:sldChg>
      <pc:sldChg chg="addSp delSp modSp del mod addAnim delAnim">
        <pc:chgData name="Gillian Lawson" userId="56ad57e6-a843-43d8-8eb8-5fbe6bfc29c3" providerId="ADAL" clId="{D70AAD2F-64D5-4457-81B4-F7C825A09576}" dt="2023-03-23T12:57:46.435" v="485" actId="2696"/>
        <pc:sldMkLst>
          <pc:docMk/>
          <pc:sldMk cId="3884597448" sldId="294"/>
        </pc:sldMkLst>
        <pc:spChg chg="mod">
          <ac:chgData name="Gillian Lawson" userId="56ad57e6-a843-43d8-8eb8-5fbe6bfc29c3" providerId="ADAL" clId="{D70AAD2F-64D5-4457-81B4-F7C825A09576}" dt="2023-03-23T11:50:25.085" v="392" actId="20577"/>
          <ac:spMkLst>
            <pc:docMk/>
            <pc:sldMk cId="3884597448" sldId="294"/>
            <ac:spMk id="7" creationId="{A39A8E10-B256-402A-B6E2-0285CA27BD45}"/>
          </ac:spMkLst>
        </pc:spChg>
        <pc:spChg chg="mod">
          <ac:chgData name="Gillian Lawson" userId="56ad57e6-a843-43d8-8eb8-5fbe6bfc29c3" providerId="ADAL" clId="{D70AAD2F-64D5-4457-81B4-F7C825A09576}" dt="2023-03-23T12:57:43.907" v="484" actId="20577"/>
          <ac:spMkLst>
            <pc:docMk/>
            <pc:sldMk cId="3884597448" sldId="294"/>
            <ac:spMk id="8" creationId="{B730532E-46C4-45D7-A717-CECDB3FAE80B}"/>
          </ac:spMkLst>
        </pc:spChg>
        <pc:picChg chg="add del">
          <ac:chgData name="Gillian Lawson" userId="56ad57e6-a843-43d8-8eb8-5fbe6bfc29c3" providerId="ADAL" clId="{D70AAD2F-64D5-4457-81B4-F7C825A09576}" dt="2023-03-23T12:57:38.440" v="473" actId="478"/>
          <ac:picMkLst>
            <pc:docMk/>
            <pc:sldMk cId="3884597448" sldId="294"/>
            <ac:picMk id="2" creationId="{00000000-0000-0000-0000-000000000000}"/>
          </ac:picMkLst>
        </pc:picChg>
      </pc:sldChg>
    </pc:docChg>
  </pc:docChgLst>
  <pc:docChgLst>
    <pc:chgData name="Jonathan Gillies" userId="S::jonathan.gillies@sqa.org.uk::9e38e585-dbf8-4b91-8191-88dbb946cbc5" providerId="AD" clId="Web-{1AAB1BDA-4E5E-8E8A-CE35-DA1531A4ACD6}"/>
    <pc:docChg chg="modSld">
      <pc:chgData name="Jonathan Gillies" userId="S::jonathan.gillies@sqa.org.uk::9e38e585-dbf8-4b91-8191-88dbb946cbc5" providerId="AD" clId="Web-{1AAB1BDA-4E5E-8E8A-CE35-DA1531A4ACD6}" dt="2023-03-20T10:54:25.415" v="4" actId="20577"/>
      <pc:docMkLst>
        <pc:docMk/>
      </pc:docMkLst>
      <pc:sldChg chg="modSp">
        <pc:chgData name="Jonathan Gillies" userId="S::jonathan.gillies@sqa.org.uk::9e38e585-dbf8-4b91-8191-88dbb946cbc5" providerId="AD" clId="Web-{1AAB1BDA-4E5E-8E8A-CE35-DA1531A4ACD6}" dt="2023-03-20T10:54:25.415" v="4" actId="20577"/>
        <pc:sldMkLst>
          <pc:docMk/>
          <pc:sldMk cId="1558181835" sldId="291"/>
        </pc:sldMkLst>
        <pc:spChg chg="mod">
          <ac:chgData name="Jonathan Gillies" userId="S::jonathan.gillies@sqa.org.uk::9e38e585-dbf8-4b91-8191-88dbb946cbc5" providerId="AD" clId="Web-{1AAB1BDA-4E5E-8E8A-CE35-DA1531A4ACD6}" dt="2023-03-20T10:54:25.415" v="4" actId="20577"/>
          <ac:spMkLst>
            <pc:docMk/>
            <pc:sldMk cId="1558181835" sldId="291"/>
            <ac:spMk id="8" creationId="{B730532E-46C4-45D7-A717-CECDB3FAE80B}"/>
          </ac:spMkLst>
        </pc:spChg>
      </pc:sldChg>
    </pc:docChg>
  </pc:docChgLst>
  <pc:docChgLst>
    <pc:chgData name="Becca Broad" userId="7ce75ef5-5eaf-465f-9c3a-7eb5755e4de7" providerId="ADAL" clId="{7CB7524A-FA1A-494D-9CC6-06B804763B71}"/>
    <pc:docChg chg="custSel modSld">
      <pc:chgData name="Becca Broad" userId="7ce75ef5-5eaf-465f-9c3a-7eb5755e4de7" providerId="ADAL" clId="{7CB7524A-FA1A-494D-9CC6-06B804763B71}" dt="2023-03-23T16:36:23.148" v="8" actId="1076"/>
      <pc:docMkLst>
        <pc:docMk/>
      </pc:docMkLst>
      <pc:sldChg chg="addSp delSp modSp mod delAnim modAnim">
        <pc:chgData name="Becca Broad" userId="7ce75ef5-5eaf-465f-9c3a-7eb5755e4de7" providerId="ADAL" clId="{7CB7524A-FA1A-494D-9CC6-06B804763B71}" dt="2023-03-23T16:35:24.245" v="2" actId="1076"/>
        <pc:sldMkLst>
          <pc:docMk/>
          <pc:sldMk cId="1002599779" sldId="286"/>
        </pc:sldMkLst>
        <pc:picChg chg="del">
          <ac:chgData name="Becca Broad" userId="7ce75ef5-5eaf-465f-9c3a-7eb5755e4de7" providerId="ADAL" clId="{7CB7524A-FA1A-494D-9CC6-06B804763B71}" dt="2023-03-23T16:35:21.573" v="1" actId="478"/>
          <ac:picMkLst>
            <pc:docMk/>
            <pc:sldMk cId="1002599779" sldId="286"/>
            <ac:picMk id="2" creationId="{00000000-0000-0000-0000-000000000000}"/>
          </ac:picMkLst>
        </pc:picChg>
        <pc:picChg chg="add mod">
          <ac:chgData name="Becca Broad" userId="7ce75ef5-5eaf-465f-9c3a-7eb5755e4de7" providerId="ADAL" clId="{7CB7524A-FA1A-494D-9CC6-06B804763B71}" dt="2023-03-23T16:35:24.245" v="2" actId="1076"/>
          <ac:picMkLst>
            <pc:docMk/>
            <pc:sldMk cId="1002599779" sldId="286"/>
            <ac:picMk id="3" creationId="{8C6714EB-BA54-4D5F-7A88-7CD6E7EAE070}"/>
          </ac:picMkLst>
        </pc:picChg>
      </pc:sldChg>
      <pc:sldChg chg="addSp delSp modSp mod delAnim modAnim">
        <pc:chgData name="Becca Broad" userId="7ce75ef5-5eaf-465f-9c3a-7eb5755e4de7" providerId="ADAL" clId="{7CB7524A-FA1A-494D-9CC6-06B804763B71}" dt="2023-03-23T16:35:39.556" v="5" actId="1076"/>
        <pc:sldMkLst>
          <pc:docMk/>
          <pc:sldMk cId="2723456682" sldId="290"/>
        </pc:sldMkLst>
        <pc:picChg chg="del">
          <ac:chgData name="Becca Broad" userId="7ce75ef5-5eaf-465f-9c3a-7eb5755e4de7" providerId="ADAL" clId="{7CB7524A-FA1A-494D-9CC6-06B804763B71}" dt="2023-03-23T16:35:27.291" v="3" actId="478"/>
          <ac:picMkLst>
            <pc:docMk/>
            <pc:sldMk cId="2723456682" sldId="290"/>
            <ac:picMk id="2" creationId="{00000000-0000-0000-0000-000000000000}"/>
          </ac:picMkLst>
        </pc:picChg>
        <pc:picChg chg="add mod">
          <ac:chgData name="Becca Broad" userId="7ce75ef5-5eaf-465f-9c3a-7eb5755e4de7" providerId="ADAL" clId="{7CB7524A-FA1A-494D-9CC6-06B804763B71}" dt="2023-03-23T16:35:39.556" v="5" actId="1076"/>
          <ac:picMkLst>
            <pc:docMk/>
            <pc:sldMk cId="2723456682" sldId="290"/>
            <ac:picMk id="3" creationId="{01DD044F-452A-1CC1-A1D1-3C14932143C8}"/>
          </ac:picMkLst>
        </pc:picChg>
      </pc:sldChg>
      <pc:sldChg chg="addSp delSp modSp mod delAnim modAnim">
        <pc:chgData name="Becca Broad" userId="7ce75ef5-5eaf-465f-9c3a-7eb5755e4de7" providerId="ADAL" clId="{7CB7524A-FA1A-494D-9CC6-06B804763B71}" dt="2023-03-23T16:36:23.148" v="8" actId="1076"/>
        <pc:sldMkLst>
          <pc:docMk/>
          <pc:sldMk cId="1558181835" sldId="291"/>
        </pc:sldMkLst>
        <pc:picChg chg="del">
          <ac:chgData name="Becca Broad" userId="7ce75ef5-5eaf-465f-9c3a-7eb5755e4de7" providerId="ADAL" clId="{7CB7524A-FA1A-494D-9CC6-06B804763B71}" dt="2023-03-23T16:36:11.054" v="6" actId="478"/>
          <ac:picMkLst>
            <pc:docMk/>
            <pc:sldMk cId="1558181835" sldId="291"/>
            <ac:picMk id="2" creationId="{00000000-0000-0000-0000-000000000000}"/>
          </ac:picMkLst>
        </pc:picChg>
        <pc:picChg chg="add mod">
          <ac:chgData name="Becca Broad" userId="7ce75ef5-5eaf-465f-9c3a-7eb5755e4de7" providerId="ADAL" clId="{7CB7524A-FA1A-494D-9CC6-06B804763B71}" dt="2023-03-23T16:36:23.148" v="8" actId="1076"/>
          <ac:picMkLst>
            <pc:docMk/>
            <pc:sldMk cId="1558181835" sldId="291"/>
            <ac:picMk id="3" creationId="{BF42B25D-7B3F-861C-B903-CC24FBBF8551}"/>
          </ac:picMkLst>
        </pc:picChg>
      </pc:sldChg>
    </pc:docChg>
  </pc:docChgLst>
  <pc:docChgLst>
    <pc:chgData name="Gillian Lawson" userId="56ad57e6-a843-43d8-8eb8-5fbe6bfc29c3" providerId="ADAL" clId="{56A85DAD-1E08-4321-B044-4B38673E7ECC}"/>
    <pc:docChg chg="undo custSel delSld modSld sldOrd">
      <pc:chgData name="Gillian Lawson" userId="56ad57e6-a843-43d8-8eb8-5fbe6bfc29c3" providerId="ADAL" clId="{56A85DAD-1E08-4321-B044-4B38673E7ECC}" dt="2023-05-09T08:40:25.105" v="292"/>
      <pc:docMkLst>
        <pc:docMk/>
      </pc:docMkLst>
      <pc:sldChg chg="modSp mod">
        <pc:chgData name="Gillian Lawson" userId="56ad57e6-a843-43d8-8eb8-5fbe6bfc29c3" providerId="ADAL" clId="{56A85DAD-1E08-4321-B044-4B38673E7ECC}" dt="2023-04-25T12:25:00.911" v="268" actId="20577"/>
        <pc:sldMkLst>
          <pc:docMk/>
          <pc:sldMk cId="473172957" sldId="275"/>
        </pc:sldMkLst>
        <pc:spChg chg="mod">
          <ac:chgData name="Gillian Lawson" userId="56ad57e6-a843-43d8-8eb8-5fbe6bfc29c3" providerId="ADAL" clId="{56A85DAD-1E08-4321-B044-4B38673E7ECC}" dt="2023-04-25T12:25:00.911" v="268" actId="20577"/>
          <ac:spMkLst>
            <pc:docMk/>
            <pc:sldMk cId="473172957" sldId="275"/>
            <ac:spMk id="7" creationId="{D1CA865B-121D-4FBB-9945-08E209D4A7BD}"/>
          </ac:spMkLst>
        </pc:spChg>
      </pc:sldChg>
      <pc:sldChg chg="modTransition">
        <pc:chgData name="Gillian Lawson" userId="56ad57e6-a843-43d8-8eb8-5fbe6bfc29c3" providerId="ADAL" clId="{56A85DAD-1E08-4321-B044-4B38673E7ECC}" dt="2023-04-25T12:34:22.539" v="269"/>
        <pc:sldMkLst>
          <pc:docMk/>
          <pc:sldMk cId="3641050523" sldId="278"/>
        </pc:sldMkLst>
      </pc:sldChg>
      <pc:sldChg chg="modSp mod">
        <pc:chgData name="Gillian Lawson" userId="56ad57e6-a843-43d8-8eb8-5fbe6bfc29c3" providerId="ADAL" clId="{56A85DAD-1E08-4321-B044-4B38673E7ECC}" dt="2023-04-25T10:31:24.144" v="262" actId="1076"/>
        <pc:sldMkLst>
          <pc:docMk/>
          <pc:sldMk cId="1250974550" sldId="279"/>
        </pc:sldMkLst>
        <pc:picChg chg="mod">
          <ac:chgData name="Gillian Lawson" userId="56ad57e6-a843-43d8-8eb8-5fbe6bfc29c3" providerId="ADAL" clId="{56A85DAD-1E08-4321-B044-4B38673E7ECC}" dt="2023-04-25T10:31:24.144" v="262" actId="1076"/>
          <ac:picMkLst>
            <pc:docMk/>
            <pc:sldMk cId="1250974550" sldId="279"/>
            <ac:picMk id="2" creationId="{00000000-0000-0000-0000-000000000000}"/>
          </ac:picMkLst>
        </pc:picChg>
      </pc:sldChg>
      <pc:sldChg chg="modSp mod">
        <pc:chgData name="Gillian Lawson" userId="56ad57e6-a843-43d8-8eb8-5fbe6bfc29c3" providerId="ADAL" clId="{56A85DAD-1E08-4321-B044-4B38673E7ECC}" dt="2023-04-25T10:31:19.553" v="261" actId="1076"/>
        <pc:sldMkLst>
          <pc:docMk/>
          <pc:sldMk cId="60702747" sldId="283"/>
        </pc:sldMkLst>
        <pc:picChg chg="mod">
          <ac:chgData name="Gillian Lawson" userId="56ad57e6-a843-43d8-8eb8-5fbe6bfc29c3" providerId="ADAL" clId="{56A85DAD-1E08-4321-B044-4B38673E7ECC}" dt="2023-04-25T10:31:19.553" v="261" actId="1076"/>
          <ac:picMkLst>
            <pc:docMk/>
            <pc:sldMk cId="60702747" sldId="283"/>
            <ac:picMk id="3" creationId="{00000000-0000-0000-0000-000000000000}"/>
          </ac:picMkLst>
        </pc:picChg>
      </pc:sldChg>
      <pc:sldChg chg="modSp mod">
        <pc:chgData name="Gillian Lawson" userId="56ad57e6-a843-43d8-8eb8-5fbe6bfc29c3" providerId="ADAL" clId="{56A85DAD-1E08-4321-B044-4B38673E7ECC}" dt="2023-04-25T10:31:30.073" v="263" actId="1076"/>
        <pc:sldMkLst>
          <pc:docMk/>
          <pc:sldMk cId="12694992" sldId="284"/>
        </pc:sldMkLst>
        <pc:picChg chg="mod">
          <ac:chgData name="Gillian Lawson" userId="56ad57e6-a843-43d8-8eb8-5fbe6bfc29c3" providerId="ADAL" clId="{56A85DAD-1E08-4321-B044-4B38673E7ECC}" dt="2023-04-25T10:31:30.073" v="263" actId="1076"/>
          <ac:picMkLst>
            <pc:docMk/>
            <pc:sldMk cId="12694992" sldId="284"/>
            <ac:picMk id="2" creationId="{00000000-0000-0000-0000-000000000000}"/>
          </ac:picMkLst>
        </pc:picChg>
      </pc:sldChg>
      <pc:sldChg chg="modTransition modAnim">
        <pc:chgData name="Gillian Lawson" userId="56ad57e6-a843-43d8-8eb8-5fbe6bfc29c3" providerId="ADAL" clId="{56A85DAD-1E08-4321-B044-4B38673E7ECC}" dt="2023-04-25T12:43:16.412" v="274"/>
        <pc:sldMkLst>
          <pc:docMk/>
          <pc:sldMk cId="1002599779" sldId="286"/>
        </pc:sldMkLst>
      </pc:sldChg>
      <pc:sldChg chg="modTransition">
        <pc:chgData name="Gillian Lawson" userId="56ad57e6-a843-43d8-8eb8-5fbe6bfc29c3" providerId="ADAL" clId="{56A85DAD-1E08-4321-B044-4B38673E7ECC}" dt="2023-04-26T09:37:30.173" v="283"/>
        <pc:sldMkLst>
          <pc:docMk/>
          <pc:sldMk cId="2337215839" sldId="288"/>
        </pc:sldMkLst>
      </pc:sldChg>
      <pc:sldChg chg="modTransition modAnim">
        <pc:chgData name="Gillian Lawson" userId="56ad57e6-a843-43d8-8eb8-5fbe6bfc29c3" providerId="ADAL" clId="{56A85DAD-1E08-4321-B044-4B38673E7ECC}" dt="2023-04-25T12:46:13.171" v="277"/>
        <pc:sldMkLst>
          <pc:docMk/>
          <pc:sldMk cId="2723456682" sldId="290"/>
        </pc:sldMkLst>
      </pc:sldChg>
      <pc:sldChg chg="modTransition modAnim">
        <pc:chgData name="Gillian Lawson" userId="56ad57e6-a843-43d8-8eb8-5fbe6bfc29c3" providerId="ADAL" clId="{56A85DAD-1E08-4321-B044-4B38673E7ECC}" dt="2023-04-25T12:49:20.301" v="281"/>
        <pc:sldMkLst>
          <pc:docMk/>
          <pc:sldMk cId="1558181835" sldId="291"/>
        </pc:sldMkLst>
      </pc:sldChg>
      <pc:sldChg chg="modSp del mod ord">
        <pc:chgData name="Gillian Lawson" userId="56ad57e6-a843-43d8-8eb8-5fbe6bfc29c3" providerId="ADAL" clId="{56A85DAD-1E08-4321-B044-4B38673E7ECC}" dt="2023-04-25T10:30:32.694" v="259" actId="2696"/>
        <pc:sldMkLst>
          <pc:docMk/>
          <pc:sldMk cId="1582514395" sldId="296"/>
        </pc:sldMkLst>
        <pc:spChg chg="mod">
          <ac:chgData name="Gillian Lawson" userId="56ad57e6-a843-43d8-8eb8-5fbe6bfc29c3" providerId="ADAL" clId="{56A85DAD-1E08-4321-B044-4B38673E7ECC}" dt="2023-04-25T10:26:58.362" v="8" actId="20577"/>
          <ac:spMkLst>
            <pc:docMk/>
            <pc:sldMk cId="1582514395" sldId="296"/>
            <ac:spMk id="8" creationId="{B730532E-46C4-45D7-A717-CECDB3FAE80B}"/>
          </ac:spMkLst>
        </pc:spChg>
      </pc:sldChg>
      <pc:sldChg chg="modTransition">
        <pc:chgData name="Gillian Lawson" userId="56ad57e6-a843-43d8-8eb8-5fbe6bfc29c3" providerId="ADAL" clId="{56A85DAD-1E08-4321-B044-4B38673E7ECC}" dt="2023-04-25T12:51:46.686" v="282"/>
        <pc:sldMkLst>
          <pc:docMk/>
          <pc:sldMk cId="4213212311" sldId="297"/>
        </pc:sldMkLst>
      </pc:sldChg>
      <pc:sldChg chg="addSp delSp modSp mod modTransition delAnim modAnim">
        <pc:chgData name="Gillian Lawson" userId="56ad57e6-a843-43d8-8eb8-5fbe6bfc29c3" providerId="ADAL" clId="{56A85DAD-1E08-4321-B044-4B38673E7ECC}" dt="2023-04-25T12:22:34.717" v="264"/>
        <pc:sldMkLst>
          <pc:docMk/>
          <pc:sldMk cId="3863026894" sldId="298"/>
        </pc:sldMkLst>
        <pc:spChg chg="mod">
          <ac:chgData name="Gillian Lawson" userId="56ad57e6-a843-43d8-8eb8-5fbe6bfc29c3" providerId="ADAL" clId="{56A85DAD-1E08-4321-B044-4B38673E7ECC}" dt="2023-04-25T10:28:19.616" v="56" actId="20577"/>
          <ac:spMkLst>
            <pc:docMk/>
            <pc:sldMk cId="3863026894" sldId="298"/>
            <ac:spMk id="7" creationId="{A39A8E10-B256-402A-B6E2-0285CA27BD45}"/>
          </ac:spMkLst>
        </pc:spChg>
        <pc:spChg chg="mod">
          <ac:chgData name="Gillian Lawson" userId="56ad57e6-a843-43d8-8eb8-5fbe6bfc29c3" providerId="ADAL" clId="{56A85DAD-1E08-4321-B044-4B38673E7ECC}" dt="2023-04-25T10:30:38.647" v="260" actId="1076"/>
          <ac:spMkLst>
            <pc:docMk/>
            <pc:sldMk cId="3863026894" sldId="298"/>
            <ac:spMk id="8" creationId="{B730532E-46C4-45D7-A717-CECDB3FAE80B}"/>
          </ac:spMkLst>
        </pc:spChg>
        <pc:picChg chg="del">
          <ac:chgData name="Gillian Lawson" userId="56ad57e6-a843-43d8-8eb8-5fbe6bfc29c3" providerId="ADAL" clId="{56A85DAD-1E08-4321-B044-4B38673E7ECC}" dt="2023-04-25T10:30:11.241" v="257" actId="478"/>
          <ac:picMkLst>
            <pc:docMk/>
            <pc:sldMk cId="3863026894" sldId="298"/>
            <ac:picMk id="2" creationId="{00000000-0000-0000-0000-000000000000}"/>
          </ac:picMkLst>
        </pc:picChg>
        <pc:picChg chg="add mod">
          <ac:chgData name="Gillian Lawson" userId="56ad57e6-a843-43d8-8eb8-5fbe6bfc29c3" providerId="ADAL" clId="{56A85DAD-1E08-4321-B044-4B38673E7ECC}" dt="2023-04-25T10:30:18.761" v="258"/>
          <ac:picMkLst>
            <pc:docMk/>
            <pc:sldMk cId="3863026894" sldId="298"/>
            <ac:picMk id="3" creationId="{AD400E0A-9B37-A8F9-13D4-EA2BA268B9F1}"/>
          </ac:picMkLst>
        </pc:picChg>
      </pc:sldChg>
      <pc:sldChg chg="modSp mod modTransition">
        <pc:chgData name="Gillian Lawson" userId="56ad57e6-a843-43d8-8eb8-5fbe6bfc29c3" providerId="ADAL" clId="{56A85DAD-1E08-4321-B044-4B38673E7ECC}" dt="2023-05-09T08:40:25.105" v="292"/>
        <pc:sldMkLst>
          <pc:docMk/>
          <pc:sldMk cId="3381851813" sldId="299"/>
        </pc:sldMkLst>
        <pc:spChg chg="mod">
          <ac:chgData name="Gillian Lawson" userId="56ad57e6-a843-43d8-8eb8-5fbe6bfc29c3" providerId="ADAL" clId="{56A85DAD-1E08-4321-B044-4B38673E7ECC}" dt="2023-05-09T08:33:46.382" v="290" actId="20577"/>
          <ac:spMkLst>
            <pc:docMk/>
            <pc:sldMk cId="3381851813" sldId="299"/>
            <ac:spMk id="4" creationId="{3604DB45-90EB-1120-0D64-BF7278AB58CE}"/>
          </ac:spMkLst>
        </pc:spChg>
      </pc:sldChg>
    </pc:docChg>
  </pc:docChgLst>
  <pc:docChgLst>
    <pc:chgData name="Jonathan Gillies" userId="9e38e585-dbf8-4b91-8191-88dbb946cbc5" providerId="ADAL" clId="{E3E757D0-8935-46E8-9351-EB00C4C6858D}"/>
    <pc:docChg chg="addSld modSld">
      <pc:chgData name="Jonathan Gillies" userId="9e38e585-dbf8-4b91-8191-88dbb946cbc5" providerId="ADAL" clId="{E3E757D0-8935-46E8-9351-EB00C4C6858D}" dt="2023-05-04T13:27:55.934" v="154" actId="14100"/>
      <pc:docMkLst>
        <pc:docMk/>
      </pc:docMkLst>
      <pc:sldChg chg="modSp mod">
        <pc:chgData name="Jonathan Gillies" userId="9e38e585-dbf8-4b91-8191-88dbb946cbc5" providerId="ADAL" clId="{E3E757D0-8935-46E8-9351-EB00C4C6858D}" dt="2023-05-04T12:27:21.659" v="0" actId="1076"/>
        <pc:sldMkLst>
          <pc:docMk/>
          <pc:sldMk cId="60702747" sldId="283"/>
        </pc:sldMkLst>
        <pc:spChg chg="mod">
          <ac:chgData name="Jonathan Gillies" userId="9e38e585-dbf8-4b91-8191-88dbb946cbc5" providerId="ADAL" clId="{E3E757D0-8935-46E8-9351-EB00C4C6858D}" dt="2023-05-04T12:27:21.659" v="0" actId="1076"/>
          <ac:spMkLst>
            <pc:docMk/>
            <pc:sldMk cId="60702747" sldId="283"/>
            <ac:spMk id="5" creationId="{FBEF2E2A-247D-4A3B-AB1E-C540D2F03A98}"/>
          </ac:spMkLst>
        </pc:spChg>
      </pc:sldChg>
      <pc:sldChg chg="addSp delSp modSp new mod">
        <pc:chgData name="Jonathan Gillies" userId="9e38e585-dbf8-4b91-8191-88dbb946cbc5" providerId="ADAL" clId="{E3E757D0-8935-46E8-9351-EB00C4C6858D}" dt="2023-05-04T13:27:55.934" v="154" actId="14100"/>
        <pc:sldMkLst>
          <pc:docMk/>
          <pc:sldMk cId="3381851813" sldId="299"/>
        </pc:sldMkLst>
        <pc:spChg chg="mod">
          <ac:chgData name="Jonathan Gillies" userId="9e38e585-dbf8-4b91-8191-88dbb946cbc5" providerId="ADAL" clId="{E3E757D0-8935-46E8-9351-EB00C4C6858D}" dt="2023-05-04T12:31:28.846" v="8" actId="120"/>
          <ac:spMkLst>
            <pc:docMk/>
            <pc:sldMk cId="3381851813" sldId="299"/>
            <ac:spMk id="2" creationId="{5A8E0021-5E0A-3F75-EE22-2DDD11308F39}"/>
          </ac:spMkLst>
        </pc:spChg>
        <pc:spChg chg="del">
          <ac:chgData name="Jonathan Gillies" userId="9e38e585-dbf8-4b91-8191-88dbb946cbc5" providerId="ADAL" clId="{E3E757D0-8935-46E8-9351-EB00C4C6858D}" dt="2023-05-04T12:32:13.483" v="15" actId="478"/>
          <ac:spMkLst>
            <pc:docMk/>
            <pc:sldMk cId="3381851813" sldId="299"/>
            <ac:spMk id="3" creationId="{64EF14CC-BF66-817F-13DF-2577EAC8A5E0}"/>
          </ac:spMkLst>
        </pc:spChg>
        <pc:spChg chg="add del mod">
          <ac:chgData name="Jonathan Gillies" userId="9e38e585-dbf8-4b91-8191-88dbb946cbc5" providerId="ADAL" clId="{E3E757D0-8935-46E8-9351-EB00C4C6858D}" dt="2023-05-04T13:27:55.934" v="154" actId="14100"/>
          <ac:spMkLst>
            <pc:docMk/>
            <pc:sldMk cId="3381851813" sldId="299"/>
            <ac:spMk id="4" creationId="{3604DB45-90EB-1120-0D64-BF7278AB58CE}"/>
          </ac:spMkLst>
        </pc:spChg>
        <pc:spChg chg="del">
          <ac:chgData name="Jonathan Gillies" userId="9e38e585-dbf8-4b91-8191-88dbb946cbc5" providerId="ADAL" clId="{E3E757D0-8935-46E8-9351-EB00C4C6858D}" dt="2023-05-04T12:32:05.286" v="11" actId="478"/>
          <ac:spMkLst>
            <pc:docMk/>
            <pc:sldMk cId="3381851813" sldId="299"/>
            <ac:spMk id="5" creationId="{059DDF54-E375-11C0-DC56-B54D16F3EA45}"/>
          </ac:spMkLst>
        </pc:spChg>
        <pc:spChg chg="del">
          <ac:chgData name="Jonathan Gillies" userId="9e38e585-dbf8-4b91-8191-88dbb946cbc5" providerId="ADAL" clId="{E3E757D0-8935-46E8-9351-EB00C4C6858D}" dt="2023-05-04T12:32:03.797" v="10" actId="478"/>
          <ac:spMkLst>
            <pc:docMk/>
            <pc:sldMk cId="3381851813" sldId="299"/>
            <ac:spMk id="6" creationId="{ABAA0D4F-940C-9C7C-2FA3-4E891E63B6EE}"/>
          </ac:spMkLst>
        </pc:spChg>
        <pc:spChg chg="add del mod">
          <ac:chgData name="Jonathan Gillies" userId="9e38e585-dbf8-4b91-8191-88dbb946cbc5" providerId="ADAL" clId="{E3E757D0-8935-46E8-9351-EB00C4C6858D}" dt="2023-05-04T12:32:07.831" v="13" actId="478"/>
          <ac:spMkLst>
            <pc:docMk/>
            <pc:sldMk cId="3381851813" sldId="299"/>
            <ac:spMk id="7" creationId="{416FFBF7-4384-095E-EA4E-D18B8A83EE2E}"/>
          </ac:spMkLst>
        </pc:spChg>
      </pc:sldChg>
    </pc:docChg>
  </pc:docChgLst>
  <pc:docChgLst>
    <pc:chgData name="Laura Gibson" userId="S::laura.gibson@sqa.org.uk::3e942d96-e5c9-4785-bb2e-6453e85a78c4" providerId="AD" clId="Web-{25BD8A45-DD54-F147-753E-A459564AADFF}"/>
    <pc:docChg chg="modSld">
      <pc:chgData name="Laura Gibson" userId="S::laura.gibson@sqa.org.uk::3e942d96-e5c9-4785-bb2e-6453e85a78c4" providerId="AD" clId="Web-{25BD8A45-DD54-F147-753E-A459564AADFF}" dt="2023-03-23T12:00:11.432" v="2"/>
      <pc:docMkLst>
        <pc:docMk/>
      </pc:docMkLst>
      <pc:sldChg chg="modSp modMedia">
        <pc:chgData name="Laura Gibson" userId="S::laura.gibson@sqa.org.uk::3e942d96-e5c9-4785-bb2e-6453e85a78c4" providerId="AD" clId="Web-{25BD8A45-DD54-F147-753E-A459564AADFF}" dt="2023-03-23T12:00:11.432" v="2"/>
        <pc:sldMkLst>
          <pc:docMk/>
          <pc:sldMk cId="2723456682" sldId="290"/>
        </pc:sldMkLst>
        <pc:picChg chg="mod">
          <ac:chgData name="Laura Gibson" userId="S::laura.gibson@sqa.org.uk::3e942d96-e5c9-4785-bb2e-6453e85a78c4" providerId="AD" clId="Web-{25BD8A45-DD54-F147-753E-A459564AADFF}" dt="2023-03-23T12:00:11.432" v="2"/>
          <ac:picMkLst>
            <pc:docMk/>
            <pc:sldMk cId="2723456682" sldId="290"/>
            <ac:picMk id="2" creationId="{00000000-0000-0000-0000-000000000000}"/>
          </ac:picMkLst>
        </pc:picChg>
      </pc:sldChg>
    </pc:docChg>
  </pc:docChgLst>
  <pc:docChgLst>
    <pc:chgData name="Jonathan Gillies" userId="S::jonathan.gillies@sqa.org.uk::9e38e585-dbf8-4b91-8191-88dbb946cbc5" providerId="AD" clId="Web-{765630EE-DF3E-9054-4A49-CE8DCF9FCEA4}"/>
    <pc:docChg chg="modSld">
      <pc:chgData name="Jonathan Gillies" userId="S::jonathan.gillies@sqa.org.uk::9e38e585-dbf8-4b91-8191-88dbb946cbc5" providerId="AD" clId="Web-{765630EE-DF3E-9054-4A49-CE8DCF9FCEA4}" dt="2023-03-20T11:01:55.014" v="5" actId="20577"/>
      <pc:docMkLst>
        <pc:docMk/>
      </pc:docMkLst>
      <pc:sldChg chg="modSp">
        <pc:chgData name="Jonathan Gillies" userId="S::jonathan.gillies@sqa.org.uk::9e38e585-dbf8-4b91-8191-88dbb946cbc5" providerId="AD" clId="Web-{765630EE-DF3E-9054-4A49-CE8DCF9FCEA4}" dt="2023-03-20T11:01:55.014" v="5" actId="20577"/>
        <pc:sldMkLst>
          <pc:docMk/>
          <pc:sldMk cId="2723456682" sldId="290"/>
        </pc:sldMkLst>
        <pc:spChg chg="mod">
          <ac:chgData name="Jonathan Gillies" userId="S::jonathan.gillies@sqa.org.uk::9e38e585-dbf8-4b91-8191-88dbb946cbc5" providerId="AD" clId="Web-{765630EE-DF3E-9054-4A49-CE8DCF9FCEA4}" dt="2023-03-20T11:01:55.014" v="5" actId="20577"/>
          <ac:spMkLst>
            <pc:docMk/>
            <pc:sldMk cId="2723456682" sldId="290"/>
            <ac:spMk id="8" creationId="{B730532E-46C4-45D7-A717-CECDB3FAE8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4901C-E221-4B2D-AD67-B803570C0471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0C651-E8A9-4895-98B5-8F50F01B68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B0C651-E8A9-4895-98B5-8F50F01B688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865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0C651-E8A9-4895-98B5-8F50F01B688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075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5/9/2023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5/9/2023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5/9/2023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5/9/2023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5/9/2023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5/9/2023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5/9/2023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9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3.m4a"/><Relationship Id="rId1" Type="http://schemas.openxmlformats.org/officeDocument/2006/relationships/audio" Target="NULL" TargetMode="Externa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9.png"/><Relationship Id="rId5" Type="http://schemas.openxmlformats.org/officeDocument/2006/relationships/image" Target="../media/image17.png"/><Relationship Id="rId4" Type="http://schemas.openxmlformats.org/officeDocument/2006/relationships/hyperlink" Target="https://www.understandingstandards.org.uk/Hom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0.m4a"/><Relationship Id="rId1" Type="http://schemas.openxmlformats.org/officeDocument/2006/relationships/audio" Target="NULL" TargetMode="Externa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2.mp3"/><Relationship Id="rId1" Type="http://schemas.microsoft.com/office/2007/relationships/media" Target="../media/media22.mp3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5" Type="http://schemas.openxmlformats.org/officeDocument/2006/relationships/image" Target="../media/image9.png"/><Relationship Id="rId4" Type="http://schemas.openxmlformats.org/officeDocument/2006/relationships/hyperlink" Target="mailto:qualification.development@sqa.org.uk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8C72C5B-F05B-4F3F-97DE-7D0AD3A1A7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518" y="3415727"/>
            <a:ext cx="4195482" cy="1472344"/>
          </a:xfrm>
          <a:prstGeom prst="rect">
            <a:avLst/>
          </a:prstGeom>
        </p:spPr>
      </p:pic>
      <p:pic>
        <p:nvPicPr>
          <p:cNvPr id="2" name="Slide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9977" y="4278471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"/>
    </mc:Choice>
    <mc:Fallback xmlns="">
      <p:transition spd="slow" advClick="0" advTm="1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/>
                <a:cs typeface="Arial"/>
              </a:rPr>
              <a:t>NPA units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1045321"/>
            <a:ext cx="7556500" cy="3305520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You need to make sure you are familiar with: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the evidence requirements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the approaches to assessment</a:t>
            </a:r>
          </a:p>
          <a:p>
            <a:pPr defTabSz="914400" eaLnBrk="1" hangingPunct="1">
              <a:spcBef>
                <a:spcPct val="20000"/>
              </a:spcBef>
              <a:defRPr/>
            </a:pPr>
            <a:br>
              <a:rPr lang="en-GB" sz="1400" b="1" kern="0">
                <a:solidFill>
                  <a:srgbClr val="1F497D"/>
                </a:solidFill>
                <a:latin typeface="Arial"/>
              </a:rPr>
            </a:br>
            <a:r>
              <a:rPr lang="en-GB" sz="2400" kern="0">
                <a:solidFill>
                  <a:srgbClr val="1F497D"/>
                </a:solidFill>
                <a:latin typeface="Arial"/>
              </a:rPr>
              <a:t>These will tell you:</a:t>
            </a:r>
            <a:endParaRPr lang="en-GB" sz="2400" kern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how many </a:t>
            </a:r>
            <a:r>
              <a:rPr lang="en-GB" sz="2400" kern="0" err="1">
                <a:solidFill>
                  <a:srgbClr val="1F497D"/>
                </a:solidFill>
                <a:latin typeface="Arial"/>
              </a:rPr>
              <a:t>practicals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need to be done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which sciences these should cover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how they should be assessed</a:t>
            </a:r>
          </a:p>
        </p:txBody>
      </p:sp>
      <p:pic>
        <p:nvPicPr>
          <p:cNvPr id="2" name="Slide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432" y="44892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1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8990"/>
    </mc:Choice>
    <mc:Fallback xmlns="">
      <p:transition spd="slow" advClick="0" advTm="689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45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Practical units: requirements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840784"/>
            <a:ext cx="7556500" cy="904863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For example, Science Practical Skills (J42F 44):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179" y="1486897"/>
            <a:ext cx="5785937" cy="3303878"/>
          </a:xfrm>
          <a:prstGeom prst="rect">
            <a:avLst/>
          </a:prstGeom>
        </p:spPr>
      </p:pic>
      <p:pic>
        <p:nvPicPr>
          <p:cNvPr id="2" name="Slide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5579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32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5910"/>
    </mc:Choice>
    <mc:Fallback xmlns="">
      <p:transition spd="slow" advClick="0" advTm="659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34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Practical units: requirements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840784"/>
            <a:ext cx="7556500" cy="904863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For example, Science Practical Skills (J42F 44):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736" y="1384634"/>
            <a:ext cx="5067254" cy="23331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736" y="4000500"/>
            <a:ext cx="5728285" cy="981992"/>
          </a:xfrm>
          <a:prstGeom prst="rect">
            <a:avLst/>
          </a:prstGeom>
        </p:spPr>
      </p:pic>
      <p:pic>
        <p:nvPicPr>
          <p:cNvPr id="2" name="Slide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47136" y="43728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29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30"/>
    </mc:Choice>
    <mc:Fallback xmlns="">
      <p:transition spd="slow" advClick="0" advTm="600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Double-counting of practicals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905708"/>
            <a:ext cx="7556500" cy="4191917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The NPAs are designed to be very practical based, so it is recommended that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as many </a:t>
            </a:r>
            <a:r>
              <a:rPr lang="en-GB" sz="2400" b="1" kern="0" err="1">
                <a:solidFill>
                  <a:srgbClr val="1F497D"/>
                </a:solidFill>
                <a:latin typeface="Arial"/>
              </a:rPr>
              <a:t>practicals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 as possible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are carried out. 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05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Not all of these need to be assessed – they can be used to build skills.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05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One assessed practical can sometimes cover: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the requirements of more than one unit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more than one outcome in a unit</a:t>
            </a:r>
            <a:endParaRPr lang="en-GB" sz="2400" kern="0">
              <a:solidFill>
                <a:srgbClr val="1F497D"/>
              </a:solidFill>
              <a:latin typeface="Arial"/>
              <a:cs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b="1" kern="0">
              <a:solidFill>
                <a:srgbClr val="1F497D"/>
              </a:solidFill>
              <a:latin typeface="Arial"/>
              <a:cs typeface="Arial"/>
            </a:endParaRPr>
          </a:p>
        </p:txBody>
      </p:sp>
      <p:pic>
        <p:nvPicPr>
          <p:cNvPr id="2" name="Slide 1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8468.4421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163" y="44880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05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2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82636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Double-counting of </a:t>
            </a:r>
            <a:r>
              <a:rPr lang="en-US" sz="3600" b="1" kern="0" dirty="0" err="1">
                <a:solidFill>
                  <a:schemeClr val="tx2"/>
                </a:solidFill>
                <a:latin typeface="Arial" pitchFamily="34" charset="0"/>
              </a:rPr>
              <a:t>practicals</a:t>
            </a: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 between units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1607109"/>
            <a:ext cx="7639459" cy="252992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For example, the NPA</a:t>
            </a:r>
            <a:r>
              <a:rPr lang="en-US" sz="2400" kern="0">
                <a:solidFill>
                  <a:srgbClr val="1F497D"/>
                </a:solidFill>
                <a:latin typeface="Arial"/>
              </a:rPr>
              <a:t> in Scientific Technologies at SCQF level 6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includes the following units which have practical requirements: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Fundamental Chemistry: An Introduction (HT6V 46)</a:t>
            </a:r>
            <a:endParaRPr lang="en-US" sz="2400" kern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Experimental Procedures: Science (HN8D 46)</a:t>
            </a:r>
            <a:endParaRPr lang="en-US" sz="2400" kern="0">
              <a:solidFill>
                <a:srgbClr val="1F497D"/>
              </a:solidFill>
              <a:latin typeface="Arial"/>
              <a:cs typeface="Arial"/>
            </a:endParaRPr>
          </a:p>
        </p:txBody>
      </p:sp>
      <p:pic>
        <p:nvPicPr>
          <p:cNvPr id="2" name="Slide 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0526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98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720"/>
    </mc:Choice>
    <mc:Fallback xmlns="">
      <p:transition spd="slow" advClick="0" advTm="257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8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114513"/>
              </p:ext>
            </p:extLst>
          </p:nvPr>
        </p:nvGraphicFramePr>
        <p:xfrm>
          <a:off x="525379" y="837480"/>
          <a:ext cx="7908756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0403">
                  <a:extLst>
                    <a:ext uri="{9D8B030D-6E8A-4147-A177-3AD203B41FA5}">
                      <a16:colId xmlns:a16="http://schemas.microsoft.com/office/drawing/2014/main" val="2401962935"/>
                    </a:ext>
                  </a:extLst>
                </a:gridCol>
                <a:gridCol w="1274616">
                  <a:extLst>
                    <a:ext uri="{9D8B030D-6E8A-4147-A177-3AD203B41FA5}">
                      <a16:colId xmlns:a16="http://schemas.microsoft.com/office/drawing/2014/main" val="2951243391"/>
                    </a:ext>
                  </a:extLst>
                </a:gridCol>
                <a:gridCol w="3693695">
                  <a:extLst>
                    <a:ext uri="{9D8B030D-6E8A-4147-A177-3AD203B41FA5}">
                      <a16:colId xmlns:a16="http://schemas.microsoft.com/office/drawing/2014/main" val="544371597"/>
                    </a:ext>
                  </a:extLst>
                </a:gridCol>
                <a:gridCol w="1540042">
                  <a:extLst>
                    <a:ext uri="{9D8B030D-6E8A-4147-A177-3AD203B41FA5}">
                      <a16:colId xmlns:a16="http://schemas.microsoft.com/office/drawing/2014/main" val="2673541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</a:t>
                      </a:r>
                      <a:r>
                        <a:rPr lang="en-GB" sz="160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practicals</a:t>
                      </a:r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Assessment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Science(s)</a:t>
                      </a:r>
                      <a:r>
                        <a:rPr lang="en-GB" sz="160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covered</a:t>
                      </a:r>
                      <a:endParaRPr lang="en-GB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601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Fundamental Chemistry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least one lab report.</a:t>
                      </a:r>
                    </a:p>
                    <a:p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  <a:r>
                        <a:rPr lang="en-GB" sz="160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practical reported as lab report, </a:t>
                      </a:r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 forma</a:t>
                      </a:r>
                      <a:r>
                        <a:rPr lang="en-GB" sz="160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lab diary entry.</a:t>
                      </a:r>
                      <a:endParaRPr lang="en-GB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Chemistry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995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Experimental Procedures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Arial"/>
                          <a:cs typeface="Arial"/>
                        </a:rPr>
                        <a:t>At least two lab reports.</a:t>
                      </a:r>
                      <a:r>
                        <a:rPr lang="en-GB" sz="1600" baseline="0">
                          <a:latin typeface="Arial"/>
                          <a:cs typeface="Arial"/>
                        </a:rPr>
                        <a:t> </a:t>
                      </a:r>
                      <a:r>
                        <a:rPr lang="en-GB" sz="1600" b="0" i="0" u="none" strike="noStrike" baseline="0" noProof="0">
                          <a:latin typeface="Arial"/>
                        </a:rPr>
                        <a:t>Other </a:t>
                      </a:r>
                      <a:r>
                        <a:rPr lang="en-GB" sz="1600" b="0" i="0" u="none" strike="noStrike" baseline="0" noProof="0" err="1">
                          <a:latin typeface="Arial"/>
                        </a:rPr>
                        <a:t>practicals</a:t>
                      </a:r>
                      <a:r>
                        <a:rPr lang="en-GB" sz="1600" b="0" i="0" u="none" strike="noStrike" baseline="0" noProof="0">
                          <a:latin typeface="Arial"/>
                        </a:rPr>
                        <a:t> reported as lab report, pro forma or lab diary entry. </a:t>
                      </a:r>
                      <a:endParaRPr lang="en-GB" sz="16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Arial"/>
                          <a:cs typeface="Arial"/>
                        </a:rPr>
                        <a:t>Two of biology,</a:t>
                      </a:r>
                      <a:r>
                        <a:rPr lang="en-GB" sz="1600" baseline="0">
                          <a:latin typeface="Arial"/>
                          <a:cs typeface="Arial"/>
                        </a:rPr>
                        <a:t> </a:t>
                      </a:r>
                      <a:endParaRPr lang="en-GB" sz="1600">
                        <a:latin typeface="Arial"/>
                        <a:cs typeface="Arial"/>
                      </a:endParaRPr>
                    </a:p>
                    <a:p>
                      <a:pPr lvl="0">
                        <a:buNone/>
                      </a:pPr>
                      <a:r>
                        <a:rPr lang="en-GB" sz="1600" baseline="0">
                          <a:latin typeface="Arial"/>
                          <a:cs typeface="Arial"/>
                        </a:rPr>
                        <a:t>chemistry and physics</a:t>
                      </a:r>
                      <a:endParaRPr lang="en-GB" sz="160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72837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284589" y="3813710"/>
            <a:ext cx="7556500" cy="1154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300" kern="0">
                <a:solidFill>
                  <a:srgbClr val="1F497D"/>
                </a:solidFill>
                <a:latin typeface="Arial"/>
              </a:rPr>
              <a:t>Therefore, in meeting the requirements for</a:t>
            </a:r>
            <a:br>
              <a:rPr lang="en-GB" sz="2300" kern="0">
                <a:solidFill>
                  <a:srgbClr val="1F497D"/>
                </a:solidFill>
                <a:latin typeface="Arial"/>
              </a:rPr>
            </a:br>
            <a:r>
              <a:rPr lang="en-GB" sz="2300" kern="0">
                <a:solidFill>
                  <a:srgbClr val="1F497D"/>
                </a:solidFill>
                <a:latin typeface="Arial"/>
              </a:rPr>
              <a:t>Fundamental Chemistry, part of the requirements</a:t>
            </a:r>
            <a:br>
              <a:rPr lang="en-GB" sz="2300" kern="0">
                <a:solidFill>
                  <a:srgbClr val="1F497D"/>
                </a:solidFill>
                <a:latin typeface="Arial"/>
              </a:rPr>
            </a:br>
            <a:r>
              <a:rPr lang="en-GB" sz="2300" kern="0">
                <a:solidFill>
                  <a:srgbClr val="1F497D"/>
                </a:solidFill>
                <a:latin typeface="Arial"/>
              </a:rPr>
              <a:t>for Experimental Procedures would be met.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525379" y="175628"/>
            <a:ext cx="82636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>
                <a:solidFill>
                  <a:schemeClr val="tx2"/>
                </a:solidFill>
                <a:latin typeface="Arial" pitchFamily="34" charset="0"/>
              </a:rPr>
              <a:t>Double-counting of practicals between units</a:t>
            </a:r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33203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0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9560"/>
    </mc:Choice>
    <mc:Fallback xmlns="">
      <p:transition spd="slow" advClick="0" advTm="695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2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323031" y="831195"/>
            <a:ext cx="8323763" cy="27392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1F497D"/>
                </a:solidFill>
                <a:latin typeface="Arial"/>
              </a:rPr>
              <a:t>Experimental Procedures: Science (HN8D 46) unit requires that learners:</a:t>
            </a:r>
            <a:endParaRPr lang="en-US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000" kern="0" dirty="0">
                <a:solidFill>
                  <a:srgbClr val="1F497D"/>
                </a:solidFill>
                <a:latin typeface="Arial"/>
              </a:rPr>
              <a:t>Carry out six experimental procedures which cover two of biology, chemistry and physics (outcome 1).</a:t>
            </a:r>
            <a:endParaRPr lang="en-US" sz="2000" kern="0" dirty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000" kern="0" dirty="0">
                <a:solidFill>
                  <a:srgbClr val="1F497D"/>
                </a:solidFill>
                <a:latin typeface="Arial"/>
              </a:rPr>
              <a:t>Record observations and measurements for all six in a laboratory diary, pro forma or laboratory report (outcome 1).</a:t>
            </a:r>
            <a:endParaRPr lang="en-US" sz="2000" kern="0" dirty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000" kern="0" dirty="0">
                <a:solidFill>
                  <a:srgbClr val="1F497D"/>
                </a:solidFill>
                <a:latin typeface="Arial"/>
              </a:rPr>
              <a:t>Complete two full laboratory reports covering two of biology, chemistry and physics (outcome 2).</a:t>
            </a:r>
            <a:endParaRPr lang="en-US" sz="2000" kern="0" dirty="0">
              <a:solidFill>
                <a:srgbClr val="1F497D"/>
              </a:solidFill>
              <a:latin typeface="Arial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323031" y="3569620"/>
            <a:ext cx="6874405" cy="132343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000" kern="0">
                <a:solidFill>
                  <a:srgbClr val="1F497D"/>
                </a:solidFill>
                <a:latin typeface="Arial"/>
              </a:rPr>
              <a:t>Therefore, if a learner completed a lab report and pro forma</a:t>
            </a:r>
            <a:br>
              <a:rPr lang="en-US" sz="2000" kern="0">
                <a:solidFill>
                  <a:srgbClr val="1F497D"/>
                </a:solidFill>
                <a:latin typeface="Arial"/>
              </a:rPr>
            </a:br>
            <a:r>
              <a:rPr lang="en-US" sz="2000" kern="0">
                <a:solidFill>
                  <a:srgbClr val="1F497D"/>
                </a:solidFill>
                <a:latin typeface="Arial"/>
              </a:rPr>
              <a:t>for both chemistry and biology plus two pro </a:t>
            </a:r>
            <a:r>
              <a:rPr lang="en-US" sz="2000" kern="0" err="1">
                <a:solidFill>
                  <a:srgbClr val="1F497D"/>
                </a:solidFill>
                <a:latin typeface="Arial"/>
              </a:rPr>
              <a:t>formas</a:t>
            </a:r>
            <a:r>
              <a:rPr lang="en-US" sz="2000" kern="0">
                <a:solidFill>
                  <a:srgbClr val="1F497D"/>
                </a:solidFill>
                <a:latin typeface="Arial"/>
              </a:rPr>
              <a:t> for </a:t>
            </a:r>
            <a:br>
              <a:rPr lang="en-US" sz="2000" kern="0">
                <a:solidFill>
                  <a:srgbClr val="1F497D"/>
                </a:solidFill>
                <a:latin typeface="Arial"/>
              </a:rPr>
            </a:br>
            <a:r>
              <a:rPr lang="en-US" sz="2000" kern="0">
                <a:solidFill>
                  <a:srgbClr val="1F497D"/>
                </a:solidFill>
                <a:latin typeface="Arial"/>
              </a:rPr>
              <a:t>physics, (accompanied by passed observation checklists) </a:t>
            </a:r>
            <a:br>
              <a:rPr lang="en-US" sz="2000" kern="0">
                <a:solidFill>
                  <a:srgbClr val="1F497D"/>
                </a:solidFill>
                <a:latin typeface="Arial"/>
              </a:rPr>
            </a:br>
            <a:r>
              <a:rPr lang="en-US" sz="2000" kern="0">
                <a:solidFill>
                  <a:srgbClr val="1F497D"/>
                </a:solidFill>
                <a:latin typeface="Arial"/>
              </a:rPr>
              <a:t>they would have met the evidence requirements.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267612" y="231429"/>
            <a:ext cx="82636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>
                <a:solidFill>
                  <a:schemeClr val="tx2"/>
                </a:solidFill>
                <a:latin typeface="Arial" pitchFamily="34" charset="0"/>
              </a:rPr>
              <a:t>Double-counting of practicals within a unit</a:t>
            </a:r>
          </a:p>
        </p:txBody>
      </p:sp>
      <p:pic>
        <p:nvPicPr>
          <p:cNvPr id="2" name="Slide 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92636" y="442999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97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3350"/>
    </mc:Choice>
    <mc:Fallback xmlns="">
      <p:transition spd="slow" advClick="0" advTm="833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8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E0021-5E0A-3F75-EE22-2DDD11308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78" y="232767"/>
            <a:ext cx="8229600" cy="857250"/>
          </a:xfrm>
        </p:spPr>
        <p:txBody>
          <a:bodyPr/>
          <a:lstStyle/>
          <a:p>
            <a:pPr algn="l"/>
            <a:r>
              <a:rPr lang="en-US" sz="2800" b="1" kern="0" dirty="0">
                <a:solidFill>
                  <a:schemeClr val="tx2"/>
                </a:solidFill>
                <a:latin typeface="Arial" pitchFamily="34" charset="0"/>
              </a:rPr>
              <a:t>Double-counting of </a:t>
            </a:r>
            <a:r>
              <a:rPr lang="en-US" sz="2800" b="1" kern="0" dirty="0" err="1">
                <a:solidFill>
                  <a:schemeClr val="tx2"/>
                </a:solidFill>
                <a:latin typeface="Arial" pitchFamily="34" charset="0"/>
              </a:rPr>
              <a:t>practicals</a:t>
            </a:r>
            <a:r>
              <a:rPr lang="en-US" sz="2800" b="1" kern="0" dirty="0">
                <a:solidFill>
                  <a:schemeClr val="tx2"/>
                </a:solidFill>
                <a:latin typeface="Arial" pitchFamily="34" charset="0"/>
              </a:rPr>
              <a:t> between units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04DB45-90EB-1120-0D64-BF7278AB5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7378" y="1090017"/>
            <a:ext cx="8045865" cy="3148698"/>
          </a:xfrm>
        </p:spPr>
        <p:txBody>
          <a:bodyPr/>
          <a:lstStyle/>
          <a:p>
            <a:pPr marL="0" indent="0" defTabSz="914400" eaLnBrk="1" hangingPunct="1">
              <a:spcBef>
                <a:spcPct val="20000"/>
              </a:spcBef>
              <a:buNone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It is not always possible to double-count </a:t>
            </a:r>
            <a:r>
              <a:rPr lang="en-GB" sz="2400" kern="0" dirty="0" err="1">
                <a:solidFill>
                  <a:srgbClr val="1F497D"/>
                </a:solidFill>
                <a:latin typeface="Arial"/>
              </a:rPr>
              <a:t>practicals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.</a:t>
            </a:r>
            <a:endParaRPr lang="en-GB" kern="0" dirty="0">
              <a:solidFill>
                <a:srgbClr val="1F497D"/>
              </a:solidFill>
              <a:latin typeface="Arial"/>
            </a:endParaRPr>
          </a:p>
          <a:p>
            <a:pPr marL="0" indent="0" defTabSz="914400" eaLnBrk="1" hangingPunct="1">
              <a:spcBef>
                <a:spcPct val="20000"/>
              </a:spcBef>
              <a:buNone/>
              <a:defRPr/>
            </a:pPr>
            <a:endParaRPr lang="en-GB" sz="1200" kern="0" dirty="0">
              <a:solidFill>
                <a:srgbClr val="1F497D"/>
              </a:solidFill>
              <a:latin typeface="Arial"/>
            </a:endParaRPr>
          </a:p>
          <a:p>
            <a:pPr marL="0" indent="0" defTabSz="914400" eaLnBrk="1" hangingPunct="1">
              <a:spcBef>
                <a:spcPct val="20000"/>
              </a:spcBef>
              <a:buNone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For example, the NPA</a:t>
            </a:r>
            <a:r>
              <a:rPr lang="en-US" sz="2400" kern="0" dirty="0">
                <a:solidFill>
                  <a:srgbClr val="1F497D"/>
                </a:solidFill>
                <a:latin typeface="Arial"/>
              </a:rPr>
              <a:t> in Science and Health at SCQF level 4 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includes the following units which have practical requirements: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400" kern="0" dirty="0">
              <a:solidFill>
                <a:srgbClr val="1F497D"/>
              </a:solidFill>
              <a:latin typeface="Ari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	</a:t>
            </a:r>
            <a:r>
              <a:rPr lang="en-GB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Nature's Chemistry (H21J 74)</a:t>
            </a:r>
            <a:endParaRPr lang="en-GB" dirty="0">
              <a:solidFill>
                <a:schemeClr val="tx2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	</a:t>
            </a:r>
            <a:r>
              <a:rPr lang="en-GB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Science: Human Health (H268 74)</a:t>
            </a:r>
            <a:endParaRPr lang="en-GB" dirty="0">
              <a:solidFill>
                <a:schemeClr val="tx2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Slide 17 (new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6004" y="42681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51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7221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needs to be included in a lab report, lab diary or pro forma?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843880"/>
            <a:ext cx="75565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Please see the additional Understanding Standards audio presentation on this topic available on the HN section of the Understanding Standards website.</a:t>
            </a:r>
            <a:endParaRPr lang="en-US" sz="2400"/>
          </a:p>
        </p:txBody>
      </p:sp>
      <p:pic>
        <p:nvPicPr>
          <p:cNvPr id="2" name="Slide 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8652" y="44085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74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190"/>
    </mc:Choice>
    <mc:Fallback xmlns="">
      <p:transition spd="slow" advClick="0" advTm="91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163407"/>
            <a:ext cx="7842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Experimental Procedures: Science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775166"/>
            <a:ext cx="8074747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Understanding Standards documentation covering the Experimental Procedures: Science unit has been published.</a:t>
            </a:r>
          </a:p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  <a:hlinkClick r:id="rId4"/>
              </a:rPr>
              <a:t>https://www.understandingstandards.org.uk/Home</a:t>
            </a:r>
            <a:br>
              <a:rPr lang="en-GB" sz="2000" kern="0">
                <a:solidFill>
                  <a:srgbClr val="1F497D"/>
                </a:solidFill>
                <a:latin typeface="Arial"/>
              </a:rPr>
            </a:br>
            <a:endParaRPr lang="en-GB" sz="2200" kern="0">
              <a:solidFill>
                <a:srgbClr val="1F497D"/>
              </a:solidFill>
              <a:latin typeface="Arial"/>
            </a:endParaRP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click ‘Login’ (top right)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endParaRPr lang="en-GB" kern="0">
              <a:solidFill>
                <a:srgbClr val="1F497D"/>
              </a:solidFill>
              <a:latin typeface="Arial"/>
            </a:endParaRP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contact your SQA Coordinator for the username and password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 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 startAt="3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select ‘*HN Science’ from the subject drop-down</a:t>
            </a:r>
            <a:br>
              <a:rPr lang="en-GB" sz="2000" kern="0">
                <a:solidFill>
                  <a:srgbClr val="1F497D"/>
                </a:solidFill>
                <a:latin typeface="Arial"/>
              </a:rPr>
            </a:br>
            <a:endParaRPr lang="en-GB" sz="2000" kern="0">
              <a:solidFill>
                <a:srgbClr val="1F497D"/>
              </a:solidFill>
              <a:latin typeface="Arial"/>
            </a:endParaRP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 startAt="3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select ‘Experimental Procedures: Science’</a:t>
            </a:r>
            <a:br>
              <a:rPr lang="en-GB" sz="2000" kern="0">
                <a:solidFill>
                  <a:srgbClr val="1F497D"/>
                </a:solidFill>
                <a:latin typeface="Arial"/>
              </a:rPr>
            </a:br>
            <a:r>
              <a:rPr lang="en-GB" sz="2000" kern="0">
                <a:solidFill>
                  <a:srgbClr val="1F497D"/>
                </a:solidFill>
                <a:latin typeface="Arial"/>
              </a:rPr>
              <a:t>from the menu on the left-hand side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2662" y="2247051"/>
            <a:ext cx="4259178" cy="6825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288081" y="2230948"/>
            <a:ext cx="553453" cy="290674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Slide 1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841534" y="447443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1390"/>
    </mc:Choice>
    <mc:Fallback xmlns="">
      <p:transition spd="slow" advClick="0" advTm="813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9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D10964-9B05-404F-BFD6-0CFAA0AE0E5D}"/>
              </a:ext>
            </a:extLst>
          </p:cNvPr>
          <p:cNvSpPr txBox="1"/>
          <p:nvPr/>
        </p:nvSpPr>
        <p:spPr>
          <a:xfrm>
            <a:off x="479425" y="307975"/>
            <a:ext cx="8032750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4400" b="1" kern="0">
              <a:solidFill>
                <a:srgbClr val="1F497D"/>
              </a:solidFill>
              <a:latin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Understanding Standards </a:t>
            </a:r>
            <a:br>
              <a:rPr lang="en-GB" sz="3600" b="1" kern="0">
                <a:solidFill>
                  <a:srgbClr val="1F497D"/>
                </a:solidFill>
                <a:latin typeface="Arial" pitchFamily="34" charset="0"/>
              </a:rPr>
            </a:b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National Progression Awards (NPAs) in Science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Evidence Requirements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2" name="Slide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6937" y="436044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84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320"/>
    </mc:Choice>
    <mc:Fallback xmlns="">
      <p:transition spd="slow" advClick="0" advTm="103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Arrangements for remediation and reassessment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511646"/>
            <a:ext cx="8131258" cy="317009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When a candidate doesn’t meet the required standards on the first attempt, you must refer closely to the unit descriptor to see how this should be addressed.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200" kern="0" dirty="0">
                <a:solidFill>
                  <a:srgbClr val="1F497D"/>
                </a:solidFill>
                <a:latin typeface="Arial"/>
              </a:rPr>
              <a:t>Requirements will be different depending on the unit and its nature (theory or practical).</a:t>
            </a:r>
            <a:endParaRPr lang="en-US" sz="105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200" kern="0" dirty="0">
                <a:solidFill>
                  <a:srgbClr val="1F497D"/>
                </a:solidFill>
                <a:latin typeface="Arial"/>
              </a:rPr>
              <a:t>Remediation may be appropriate in some cases, but reassessment may be necessary for others.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900" b="1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00" b="1" kern="0" dirty="0">
              <a:solidFill>
                <a:srgbClr val="1F497D"/>
              </a:solidFill>
              <a:latin typeface="Arial"/>
              <a:cs typeface="Arial"/>
            </a:endParaRPr>
          </a:p>
        </p:txBody>
      </p:sp>
      <p:pic>
        <p:nvPicPr>
          <p:cNvPr id="2" name="Slide 18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814.9342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0527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1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Remediation vs. reassessment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018349"/>
            <a:ext cx="7556500" cy="40872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Remediation is when a candidate’s work is marked and returned to them. They are then permitted to make changes in line with an assessor’s feedback in order to reach a passable standard.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Reassessment is when the candidate is required to, for example, sit an alternative assessment paper or complete an alternative practical.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b="1" kern="0">
                <a:solidFill>
                  <a:srgbClr val="1F497D"/>
                </a:solidFill>
                <a:latin typeface="Arial"/>
              </a:rPr>
              <a:t>The unit descriptor will make clear what is </a:t>
            </a:r>
            <a:br>
              <a:rPr lang="en-GB" sz="2200" b="1" kern="0">
                <a:solidFill>
                  <a:srgbClr val="1F497D"/>
                </a:solidFill>
                <a:latin typeface="Arial"/>
              </a:rPr>
            </a:br>
            <a:r>
              <a:rPr lang="en-GB" sz="2200" b="1" kern="0">
                <a:solidFill>
                  <a:srgbClr val="1F497D"/>
                </a:solidFill>
                <a:latin typeface="Arial"/>
              </a:rPr>
              <a:t>permitted so read this carefully.</a:t>
            </a:r>
          </a:p>
        </p:txBody>
      </p:sp>
      <p:pic>
        <p:nvPicPr>
          <p:cNvPr id="3" name="Media1">
            <a:hlinkClick r:id="" action="ppaction://media"/>
            <a:extLst>
              <a:ext uri="{FF2B5EF4-FFF2-40B4-BE49-F238E27FC236}">
                <a16:creationId xmlns:a16="http://schemas.microsoft.com/office/drawing/2014/main" id="{8C6714EB-BA54-4D5F-7A88-7CD6E7EAE07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" y="437673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59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Remediation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94285"/>
            <a:ext cx="7556500" cy="3748719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This is usually the case when considering pieces of work such as lab reports, pro </a:t>
            </a:r>
            <a:r>
              <a:rPr lang="en-GB" sz="2200" kern="0" err="1">
                <a:solidFill>
                  <a:srgbClr val="1F497D"/>
                </a:solidFill>
                <a:latin typeface="Arial"/>
              </a:rPr>
              <a:t>formas</a:t>
            </a:r>
            <a:r>
              <a:rPr lang="en-GB" sz="2200" kern="0">
                <a:solidFill>
                  <a:srgbClr val="1F497D"/>
                </a:solidFill>
                <a:latin typeface="Arial"/>
              </a:rPr>
              <a:t> or lab diary entries,</a:t>
            </a:r>
            <a:br>
              <a:rPr lang="en-GB" sz="2200" kern="0">
                <a:solidFill>
                  <a:srgbClr val="1F497D"/>
                </a:solidFill>
                <a:latin typeface="Arial"/>
              </a:rPr>
            </a:br>
            <a:r>
              <a:rPr lang="en-GB" sz="2200" kern="0">
                <a:solidFill>
                  <a:srgbClr val="1F497D"/>
                </a:solidFill>
                <a:latin typeface="Arial"/>
              </a:rPr>
              <a:t>not summative theory assessments.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Candidates will often be permitted </a:t>
            </a:r>
            <a:r>
              <a:rPr lang="en-GB" sz="2200" b="1" kern="0">
                <a:solidFill>
                  <a:srgbClr val="1F497D"/>
                </a:solidFill>
                <a:latin typeface="Arial"/>
              </a:rPr>
              <a:t>one opportunity</a:t>
            </a:r>
            <a:r>
              <a:rPr lang="en-GB" sz="2200" kern="0">
                <a:solidFill>
                  <a:srgbClr val="1F497D"/>
                </a:solidFill>
                <a:latin typeface="Arial"/>
              </a:rPr>
              <a:t> to make the required changes. If the evidence is not revised to a satisfactory standard, they would need to complete an alternative practical and write-up.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Oral remediation is </a:t>
            </a:r>
            <a:r>
              <a:rPr lang="en-GB" sz="2200" b="1" kern="0">
                <a:solidFill>
                  <a:srgbClr val="1F497D"/>
                </a:solidFill>
                <a:latin typeface="Arial"/>
              </a:rPr>
              <a:t>not permitted</a:t>
            </a:r>
            <a:r>
              <a:rPr lang="en-GB" sz="2200" kern="0">
                <a:solidFill>
                  <a:srgbClr val="1F497D"/>
                </a:solidFill>
                <a:latin typeface="Arial"/>
              </a:rPr>
              <a:t>.</a:t>
            </a:r>
            <a:endParaRPr lang="en-GB" sz="2200" kern="0">
              <a:solidFill>
                <a:srgbClr val="1F497D"/>
              </a:solidFill>
              <a:latin typeface="Arial"/>
              <a:cs typeface="Arial"/>
            </a:endParaRPr>
          </a:p>
        </p:txBody>
      </p:sp>
      <p:pic>
        <p:nvPicPr>
          <p:cNvPr id="3" name="Media2">
            <a:hlinkClick r:id="" action="ppaction://media"/>
            <a:extLst>
              <a:ext uri="{FF2B5EF4-FFF2-40B4-BE49-F238E27FC236}">
                <a16:creationId xmlns:a16="http://schemas.microsoft.com/office/drawing/2014/main" id="{01DD044F-452A-1CC1-A1D1-3C14932143C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" y="449932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45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3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Reassessment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94285"/>
            <a:ext cx="7556500" cy="2936188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If a candidate does not attain the required pass mark in an assessment, they will need to resit the unit using an alternative assessment paper under the same conditions.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If a candidate does not perform an assessed practical to the required standard, they will be given the chance to either reattempt the same practical or to undertake a different practical of similar complexity.</a:t>
            </a:r>
          </a:p>
        </p:txBody>
      </p:sp>
      <p:pic>
        <p:nvPicPr>
          <p:cNvPr id="3" name="Media3">
            <a:hlinkClick r:id="" action="ppaction://media"/>
            <a:extLst>
              <a:ext uri="{FF2B5EF4-FFF2-40B4-BE49-F238E27FC236}">
                <a16:creationId xmlns:a16="http://schemas.microsoft.com/office/drawing/2014/main" id="{BF42B25D-7B3F-861C-B903-CC24FBBF85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8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Other audio presentations available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271011"/>
            <a:ext cx="8010942" cy="179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Requirements of lab reports, lab diaries and pro </a:t>
            </a:r>
            <a:r>
              <a:rPr lang="en-US" sz="2400" kern="0" dirty="0" err="1">
                <a:solidFill>
                  <a:srgbClr val="1F497D"/>
                </a:solidFill>
                <a:latin typeface="Arial"/>
              </a:rPr>
              <a:t>formas</a:t>
            </a:r>
            <a:endParaRPr lang="en-US" sz="2400" kern="0" dirty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Internal Verification and </a:t>
            </a:r>
            <a:r>
              <a:rPr lang="en-US" sz="2400" kern="0" dirty="0" err="1">
                <a:solidFill>
                  <a:srgbClr val="1F497D"/>
                </a:solidFill>
                <a:latin typeface="Arial"/>
              </a:rPr>
              <a:t>Standardisation</a:t>
            </a:r>
            <a:endParaRPr lang="en-US" sz="2400" kern="0" dirty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A guide to suitable </a:t>
            </a:r>
            <a:r>
              <a:rPr lang="en-US" sz="2400" kern="0" dirty="0" err="1">
                <a:solidFill>
                  <a:srgbClr val="1F497D"/>
                </a:solidFill>
                <a:latin typeface="Arial"/>
              </a:rPr>
              <a:t>practicals</a:t>
            </a:r>
            <a:endParaRPr lang="en-US" sz="2400" kern="0" dirty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US" sz="2400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Slide 2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0526" y="43604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62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460"/>
    </mc:Choice>
    <mc:Fallback xmlns="">
      <p:transition spd="slow" advClick="0" advTm="404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/>
                <a:cs typeface="Arial"/>
              </a:rPr>
              <a:t>If you need advice from SQA</a:t>
            </a:r>
            <a:endParaRPr lang="en-GB" sz="3600" b="1" kern="0">
              <a:solidFill>
                <a:schemeClr val="tx2"/>
              </a:solidFill>
              <a:latin typeface="Arial" pitchFamily="34" charset="0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271011"/>
            <a:ext cx="8010942" cy="9048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  <a:cs typeface="Arial"/>
              </a:rPr>
              <a:t>Please contact </a:t>
            </a:r>
            <a:r>
              <a:rPr lang="en-US" sz="2400" kern="0">
                <a:solidFill>
                  <a:srgbClr val="1F497D"/>
                </a:solidFill>
                <a:latin typeface="Arial"/>
                <a:cs typeface="Arial"/>
                <a:hlinkClick r:id="rId4"/>
              </a:rPr>
              <a:t>qualification.development@sqa.org.uk</a:t>
            </a:r>
            <a:r>
              <a:rPr lang="en-US" sz="2400" kern="0">
                <a:solidFill>
                  <a:srgbClr val="1F497D"/>
                </a:solidFill>
                <a:latin typeface="Arial"/>
                <a:cs typeface="Arial"/>
              </a:rPr>
              <a:t> 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4" name="SQA Contact Detail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6188" y="44050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21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National Progression Awards in Science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589890"/>
            <a:ext cx="7556500" cy="22344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Science and Health at SCQF level 4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Science and Technology at SCQF level 4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Applied Sciences at SCQF level 5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Scientific Technologies at SCQF level 6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Laboratory Science at SCQF level 6</a:t>
            </a:r>
            <a:endParaRPr lang="en-US">
              <a:latin typeface="+mn-lt"/>
            </a:endParaRPr>
          </a:p>
        </p:txBody>
      </p:sp>
      <p:pic>
        <p:nvPicPr>
          <p:cNvPr id="3" name="List of NPAs">
            <a:hlinkClick r:id="" action="ppaction://media"/>
            <a:extLst>
              <a:ext uri="{FF2B5EF4-FFF2-40B4-BE49-F238E27FC236}">
                <a16:creationId xmlns:a16="http://schemas.microsoft.com/office/drawing/2014/main" id="{AD400E0A-9B37-A8F9-13D4-EA2BA268B9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2741" y="438688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02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this presentation covers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122122"/>
            <a:ext cx="7556500" cy="28992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How to make sure candidates are meeting the </a:t>
            </a:r>
            <a:br>
              <a:rPr lang="en-GB" sz="2400" kern="0">
                <a:solidFill>
                  <a:srgbClr val="1F497D"/>
                </a:solidFill>
                <a:latin typeface="Arial"/>
              </a:rPr>
            </a:br>
            <a:r>
              <a:rPr lang="en-GB" sz="2400" kern="0">
                <a:solidFill>
                  <a:srgbClr val="1F497D"/>
                </a:solidFill>
                <a:latin typeface="Arial"/>
              </a:rPr>
              <a:t>evidence requirements of the course, including: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interpreting what is required of the units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how overlap can be employed when assessing </a:t>
            </a:r>
            <a:r>
              <a:rPr lang="en-US" sz="2400" kern="0" err="1">
                <a:solidFill>
                  <a:srgbClr val="1F497D"/>
                </a:solidFill>
                <a:latin typeface="Arial"/>
              </a:rPr>
              <a:t>practicals</a:t>
            </a:r>
            <a:endParaRPr lang="en-US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arrangements for candidate remediation</a:t>
            </a:r>
            <a:br>
              <a:rPr lang="en-US" sz="2400" kern="0">
                <a:solidFill>
                  <a:srgbClr val="1F497D"/>
                </a:solidFill>
                <a:latin typeface="Arial"/>
              </a:rPr>
            </a:br>
            <a:r>
              <a:rPr lang="en-US" sz="2400" kern="0">
                <a:solidFill>
                  <a:srgbClr val="1F497D"/>
                </a:solidFill>
                <a:latin typeface="Arial"/>
              </a:rPr>
              <a:t>and reassessment</a:t>
            </a:r>
            <a:endParaRPr lang="en-US">
              <a:latin typeface="+mn-lt"/>
            </a:endParaRPr>
          </a:p>
        </p:txBody>
      </p:sp>
      <p:pic>
        <p:nvPicPr>
          <p:cNvPr id="2" name="Slide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28825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6230"/>
    </mc:Choice>
    <mc:Fallback xmlns="">
      <p:transition spd="slow" advClick="0" advTm="362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22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Where can the evidence requirements be found?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4979466" y="1917547"/>
            <a:ext cx="297708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When you locate the details of an NPA on the SQA website, there will be a link to the group award specification.</a:t>
            </a:r>
            <a:endParaRPr lang="en-US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795" y="1556431"/>
            <a:ext cx="4251806" cy="3461945"/>
          </a:xfrm>
          <a:prstGeom prst="rect">
            <a:avLst/>
          </a:prstGeom>
        </p:spPr>
      </p:pic>
      <p:sp>
        <p:nvSpPr>
          <p:cNvPr id="3" name="Bent Arrow 2"/>
          <p:cNvSpPr/>
          <p:nvPr/>
        </p:nvSpPr>
        <p:spPr>
          <a:xfrm rot="10800000">
            <a:off x="4620126" y="4225871"/>
            <a:ext cx="1285772" cy="840632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4" name="Slide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3995" y="440902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730"/>
    </mc:Choice>
    <mc:Fallback xmlns="">
      <p:transition spd="slow" advClick="0" advTm="457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Where can the evidence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requirements be found?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5460729" y="2209794"/>
            <a:ext cx="297708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Within the group award specification, a list of units will be provided.</a:t>
            </a:r>
            <a:endParaRPr lang="en-US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763" y="1759183"/>
            <a:ext cx="4463299" cy="2470882"/>
          </a:xfrm>
          <a:prstGeom prst="rect">
            <a:avLst/>
          </a:prstGeom>
        </p:spPr>
      </p:pic>
      <p:pic>
        <p:nvPicPr>
          <p:cNvPr id="2" name="Slide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0527" y="44809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17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260"/>
    </mc:Choice>
    <mc:Fallback xmlns="">
      <p:transition spd="slow" advClick="0" advTm="182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BBDF1F0-7D02-468D-B749-FD6AE503FB74}"/>
              </a:ext>
            </a:extLst>
          </p:cNvPr>
          <p:cNvSpPr txBox="1"/>
          <p:nvPr/>
        </p:nvSpPr>
        <p:spPr>
          <a:xfrm>
            <a:off x="639763" y="307975"/>
            <a:ext cx="71326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Where can the evidence requirements be found?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8A4E16-6FEA-419C-8119-4F3CD6452156}"/>
              </a:ext>
            </a:extLst>
          </p:cNvPr>
          <p:cNvSpPr txBox="1"/>
          <p:nvPr/>
        </p:nvSpPr>
        <p:spPr>
          <a:xfrm>
            <a:off x="639763" y="1536891"/>
            <a:ext cx="75565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Once you have the unit codes, you can use the </a:t>
            </a:r>
            <a:br>
              <a:rPr lang="en-GB" sz="2400" kern="0">
                <a:solidFill>
                  <a:srgbClr val="1F497D"/>
                </a:solidFill>
                <a:latin typeface="Arial"/>
              </a:rPr>
            </a:br>
            <a:r>
              <a:rPr lang="en-GB" sz="2400" kern="0">
                <a:solidFill>
                  <a:srgbClr val="1F497D"/>
                </a:solidFill>
                <a:latin typeface="Arial"/>
              </a:rPr>
              <a:t>unit search on the SQA homepage to search for each individual unit.</a:t>
            </a:r>
            <a:endParaRPr lang="en-US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075" y="2896293"/>
            <a:ext cx="6142957" cy="161869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24662" y="2896293"/>
            <a:ext cx="2021306" cy="161869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Section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475" y="4440649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340"/>
    </mc:Choice>
    <mc:Fallback xmlns="">
      <p:transition spd="slow" advClick="0" advTm="253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BBDF1F0-7D02-468D-B749-FD6AE503FB74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Where can the evidence requirements be found?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8A4E16-6FEA-419C-8119-4F3CD6452156}"/>
              </a:ext>
            </a:extLst>
          </p:cNvPr>
          <p:cNvSpPr txBox="1"/>
          <p:nvPr/>
        </p:nvSpPr>
        <p:spPr>
          <a:xfrm>
            <a:off x="4265807" y="1533373"/>
            <a:ext cx="4184107" cy="15696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Within the unit descriptor document, you can find the evidence requirements for the unit.</a:t>
            </a:r>
            <a:endParaRPr lang="en-US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633" y="1536891"/>
            <a:ext cx="3391262" cy="3384255"/>
          </a:xfrm>
          <a:prstGeom prst="rect">
            <a:avLst/>
          </a:prstGeom>
        </p:spPr>
      </p:pic>
      <p:pic>
        <p:nvPicPr>
          <p:cNvPr id="2" name="Slide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554579" y="442060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19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4320"/>
    </mc:Choice>
    <mc:Fallback xmlns="">
      <p:transition spd="slow" advClick="0" advTm="343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5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NPA design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1158373"/>
            <a:ext cx="7556500" cy="29731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chemeClr val="tx2"/>
                </a:solidFill>
                <a:latin typeface="Arial"/>
              </a:rPr>
              <a:t>NPAs are designed to: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chemeClr val="tx2"/>
                </a:solidFill>
                <a:latin typeface="Arial"/>
              </a:rPr>
              <a:t>incorporate theory-based learning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chemeClr val="tx2"/>
                </a:solidFill>
                <a:latin typeface="Arial"/>
              </a:rPr>
              <a:t>be heavily focussed on practical elements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chemeClr val="tx2"/>
                </a:solidFill>
                <a:latin typeface="Arial"/>
              </a:rPr>
              <a:t>provide a broad range of practical experience to candidates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chemeClr val="tx2"/>
                </a:solidFill>
                <a:latin typeface="Arial"/>
              </a:rPr>
              <a:t>allow candidates to work with a mix of qualitative and quantitative data</a:t>
            </a:r>
          </a:p>
        </p:txBody>
      </p:sp>
      <p:pic>
        <p:nvPicPr>
          <p:cNvPr id="3" name="Slide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33578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8280"/>
    </mc:Choice>
    <mc:Fallback xmlns="">
      <p:transition spd="slow" advClick="0" advTm="382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4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A8E57BDC0CE440ABFCF9ACC1154666" ma:contentTypeVersion="13" ma:contentTypeDescription="Create a new document." ma:contentTypeScope="" ma:versionID="78a0c5b55217452a6d008c87c89860a3">
  <xsd:schema xmlns:xsd="http://www.w3.org/2001/XMLSchema" xmlns:xs="http://www.w3.org/2001/XMLSchema" xmlns:p="http://schemas.microsoft.com/office/2006/metadata/properties" xmlns:ns2="0869ae3a-faed-4867-b9e5-9a71af5d6ea5" xmlns:ns3="d9af92bd-ad47-4613-ba9c-2c3d0ae4eefe" targetNamespace="http://schemas.microsoft.com/office/2006/metadata/properties" ma:root="true" ma:fieldsID="aa9ec6f9c6a08256aa126ea883696bdb" ns2:_="" ns3:_="">
    <xsd:import namespace="0869ae3a-faed-4867-b9e5-9a71af5d6ea5"/>
    <xsd:import namespace="d9af92bd-ad47-4613-ba9c-2c3d0ae4ee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69ae3a-faed-4867-b9e5-9a71af5d6e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b5105ad-fc01-4f04-9303-2d3857fdf2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f92bd-ad47-4613-ba9c-2c3d0ae4eefe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4d973b65-36c4-4113-9e36-972ee2ad82a2}" ma:internalName="TaxCatchAll" ma:showField="CatchAllData" ma:web="d9af92bd-ad47-4613-ba9c-2c3d0ae4ee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869ae3a-faed-4867-b9e5-9a71af5d6ea5">
      <Terms xmlns="http://schemas.microsoft.com/office/infopath/2007/PartnerControls"/>
    </lcf76f155ced4ddcb4097134ff3c332f>
    <TaxCatchAll xmlns="d9af92bd-ad47-4613-ba9c-2c3d0ae4eefe" xsi:nil="true"/>
  </documentManagement>
</p:properties>
</file>

<file path=customXml/itemProps1.xml><?xml version="1.0" encoding="utf-8"?>
<ds:datastoreItem xmlns:ds="http://schemas.openxmlformats.org/officeDocument/2006/customXml" ds:itemID="{27D5E861-066A-490C-B6BB-37AAE311E80C}">
  <ds:schemaRefs>
    <ds:schemaRef ds:uri="0869ae3a-faed-4867-b9e5-9a71af5d6ea5"/>
    <ds:schemaRef ds:uri="d9af92bd-ad47-4613-ba9c-2c3d0ae4eef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9DE0243-E315-4B81-A00F-B1AA5A9CFE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456705-72ED-4533-86BC-D840B7F7D397}">
  <ds:schemaRefs>
    <ds:schemaRef ds:uri="http://schemas.microsoft.com/office/2006/metadata/properties"/>
    <ds:schemaRef ds:uri="http://purl.org/dc/elements/1.1/"/>
    <ds:schemaRef ds:uri="d9af92bd-ad47-4613-ba9c-2c3d0ae4eefe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0869ae3a-faed-4867-b9e5-9a71af5d6ea5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1117</Words>
  <Application>Microsoft Office PowerPoint</Application>
  <PresentationFormat>On-screen Show (16:9)</PresentationFormat>
  <Paragraphs>122</Paragraphs>
  <Slides>26</Slides>
  <Notes>2</Notes>
  <HiddenSlides>0</HiddenSlides>
  <MMClips>25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Double-counting of practicals between units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Gillian Lawson</cp:lastModifiedBy>
  <cp:revision>1</cp:revision>
  <dcterms:created xsi:type="dcterms:W3CDTF">2018-07-26T07:39:47Z</dcterms:created>
  <dcterms:modified xsi:type="dcterms:W3CDTF">2023-05-09T08:40:35Z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0x01010011A8E57BDC0CE440ABFCF9ACC1154666</vt:lpwstr>
  </property>
  <property fmtid="{D5CDD505-2E9C-101B-9397-08002B2CF9AE}" pid="3" name="MediaServiceImageTags">
    <vt:lpwstr/>
  </property>
</Properties>
</file>