
<file path=[Content_Types].xml><?xml version="1.0" encoding="utf-8"?>
<Types xmlns="http://schemas.openxmlformats.org/package/2006/content-types"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4"/>
  </p:notesMasterIdLst>
  <p:sldIdLst>
    <p:sldId id="538" r:id="rId5"/>
    <p:sldId id="589" r:id="rId6"/>
    <p:sldId id="279" r:id="rId7"/>
    <p:sldId id="569" r:id="rId8"/>
    <p:sldId id="582" r:id="rId9"/>
    <p:sldId id="583" r:id="rId10"/>
    <p:sldId id="584" r:id="rId11"/>
    <p:sldId id="581" r:id="rId12"/>
    <p:sldId id="540" r:id="rId13"/>
  </p:sldIdLst>
  <p:sldSz cx="9144000" cy="5143500" type="screen16x9"/>
  <p:notesSz cx="6808788" cy="9940925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624AB22-5D4D-3BBC-F749-4370068E9BDC}" name="Joyce Cockburn" initials="JC" userId="S::joyce.cockburn@sqa.org.uk::52e00cb4-3a09-4e1a-a482-ff012e46ca3c" providerId="AD"/>
  <p188:author id="{23EDB238-0A32-FD31-CA42-C19B6EAD73EE}" name="Rebecca McCabe" initials="RM" userId="S::rebecca.mccabe@sqa.org.uk::e228ada5-bc64-4f86-bdb9-cf83f34c57f4" providerId="AD"/>
  <p188:author id="{53F02CA1-1FE8-9B7D-0985-8870DBAC79F2}" name="Karol Fitzpatrick" initials="KF" userId="S::karol.fitzpatrick@sqa-ext.org.uk::37126d02-b25d-4622-983d-857652b9b061" providerId="AD"/>
  <p188:author id="{F8A49AAD-8537-AA3E-E54E-7B8EF5F16072}" name="Daniel Beadle" initials="DB" userId="S::daniel.beadle@sqa.org.uk::69a78429-c74a-4eb6-bfd2-c74c6759a60a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A3FB"/>
    <a:srgbClr val="1F497D"/>
    <a:srgbClr val="FF66CC"/>
    <a:srgbClr val="FFFFB7"/>
    <a:srgbClr val="9BDEF3"/>
    <a:srgbClr val="DDCDE5"/>
    <a:srgbClr val="CBB4D6"/>
    <a:srgbClr val="B999C8"/>
    <a:srgbClr val="B79AC8"/>
    <a:srgbClr val="ADE4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2" d="100"/>
          <a:sy n="112" d="100"/>
        </p:scale>
        <p:origin x="774" y="1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cca Broad" userId="7ce75ef5-5eaf-465f-9c3a-7eb5755e4de7" providerId="ADAL" clId="{FAC67474-73DE-428F-B590-3DB8ACD2A710}"/>
    <pc:docChg chg="custSel modSld">
      <pc:chgData name="Becca Broad" userId="7ce75ef5-5eaf-465f-9c3a-7eb5755e4de7" providerId="ADAL" clId="{FAC67474-73DE-428F-B590-3DB8ACD2A710}" dt="2023-08-28T09:29:49.531" v="38" actId="20577"/>
      <pc:docMkLst>
        <pc:docMk/>
      </pc:docMkLst>
      <pc:sldChg chg="addSp delSp modSp mod">
        <pc:chgData name="Becca Broad" userId="7ce75ef5-5eaf-465f-9c3a-7eb5755e4de7" providerId="ADAL" clId="{FAC67474-73DE-428F-B590-3DB8ACD2A710}" dt="2023-08-28T09:29:49.531" v="38" actId="20577"/>
        <pc:sldMkLst>
          <pc:docMk/>
          <pc:sldMk cId="4284184483" sldId="538"/>
        </pc:sldMkLst>
        <pc:spChg chg="add mod">
          <ac:chgData name="Becca Broad" userId="7ce75ef5-5eaf-465f-9c3a-7eb5755e4de7" providerId="ADAL" clId="{FAC67474-73DE-428F-B590-3DB8ACD2A710}" dt="2023-08-28T09:29:49.531" v="38" actId="20577"/>
          <ac:spMkLst>
            <pc:docMk/>
            <pc:sldMk cId="4284184483" sldId="538"/>
            <ac:spMk id="2" creationId="{726211D1-6946-6389-9EC6-A746293EB26A}"/>
          </ac:spMkLst>
        </pc:spChg>
        <pc:spChg chg="del">
          <ac:chgData name="Becca Broad" userId="7ce75ef5-5eaf-465f-9c3a-7eb5755e4de7" providerId="ADAL" clId="{FAC67474-73DE-428F-B590-3DB8ACD2A710}" dt="2023-08-28T09:29:37.562" v="0" actId="478"/>
          <ac:spMkLst>
            <pc:docMk/>
            <pc:sldMk cId="4284184483" sldId="538"/>
            <ac:spMk id="3" creationId="{5DBB8258-9924-FF32-E2FE-186F738DC8AD}"/>
          </ac:spMkLst>
        </pc:spChg>
      </pc:sldChg>
    </pc:docChg>
  </pc:docChgLst>
  <pc:docChgLst>
    <pc:chgData name="Rebecca McCabe" userId="e228ada5-bc64-4f86-bdb9-cf83f34c57f4" providerId="ADAL" clId="{31039988-C5F7-4248-A123-0AB020CB2D61}"/>
    <pc:docChg chg="modSld">
      <pc:chgData name="Rebecca McCabe" userId="e228ada5-bc64-4f86-bdb9-cf83f34c57f4" providerId="ADAL" clId="{31039988-C5F7-4248-A123-0AB020CB2D61}" dt="2023-08-30T15:50:41.737" v="0" actId="20577"/>
      <pc:docMkLst>
        <pc:docMk/>
      </pc:docMkLst>
      <pc:sldChg chg="modSp mod">
        <pc:chgData name="Rebecca McCabe" userId="e228ada5-bc64-4f86-bdb9-cf83f34c57f4" providerId="ADAL" clId="{31039988-C5F7-4248-A123-0AB020CB2D61}" dt="2023-08-30T15:50:41.737" v="0" actId="20577"/>
        <pc:sldMkLst>
          <pc:docMk/>
          <pc:sldMk cId="4284184483" sldId="538"/>
        </pc:sldMkLst>
        <pc:spChg chg="mod">
          <ac:chgData name="Rebecca McCabe" userId="e228ada5-bc64-4f86-bdb9-cf83f34c57f4" providerId="ADAL" clId="{31039988-C5F7-4248-A123-0AB020CB2D61}" dt="2023-08-30T15:50:41.737" v="0" actId="20577"/>
          <ac:spMkLst>
            <pc:docMk/>
            <pc:sldMk cId="4284184483" sldId="538"/>
            <ac:spMk id="2" creationId="{726211D1-6946-6389-9EC6-A746293EB26A}"/>
          </ac:spMkLst>
        </pc:spChg>
      </pc:sldChg>
    </pc:docChg>
  </pc:docChgLst>
  <pc:docChgLst>
    <pc:chgData name="Becca Broad" userId="7ce75ef5-5eaf-465f-9c3a-7eb5755e4de7" providerId="ADAL" clId="{BCF8485E-6008-40AD-862B-FCBE2ACF4C72}"/>
    <pc:docChg chg="delSld modSld">
      <pc:chgData name="Becca Broad" userId="7ce75ef5-5eaf-465f-9c3a-7eb5755e4de7" providerId="ADAL" clId="{BCF8485E-6008-40AD-862B-FCBE2ACF4C72}" dt="2023-08-28T09:06:02.890" v="12"/>
      <pc:docMkLst>
        <pc:docMk/>
      </pc:docMkLst>
      <pc:sldChg chg="del">
        <pc:chgData name="Becca Broad" userId="7ce75ef5-5eaf-465f-9c3a-7eb5755e4de7" providerId="ADAL" clId="{BCF8485E-6008-40AD-862B-FCBE2ACF4C72}" dt="2023-08-28T09:05:30.395" v="0" actId="47"/>
        <pc:sldMkLst>
          <pc:docMk/>
          <pc:sldMk cId="0" sldId="272"/>
        </pc:sldMkLst>
      </pc:sldChg>
      <pc:sldChg chg="del">
        <pc:chgData name="Becca Broad" userId="7ce75ef5-5eaf-465f-9c3a-7eb5755e4de7" providerId="ADAL" clId="{BCF8485E-6008-40AD-862B-FCBE2ACF4C72}" dt="2023-08-28T09:05:30.395" v="0" actId="47"/>
        <pc:sldMkLst>
          <pc:docMk/>
          <pc:sldMk cId="0" sldId="273"/>
        </pc:sldMkLst>
      </pc:sldChg>
      <pc:sldChg chg="del">
        <pc:chgData name="Becca Broad" userId="7ce75ef5-5eaf-465f-9c3a-7eb5755e4de7" providerId="ADAL" clId="{BCF8485E-6008-40AD-862B-FCBE2ACF4C72}" dt="2023-08-28T09:05:30.395" v="0" actId="47"/>
        <pc:sldMkLst>
          <pc:docMk/>
          <pc:sldMk cId="0" sldId="274"/>
        </pc:sldMkLst>
      </pc:sldChg>
      <pc:sldChg chg="del">
        <pc:chgData name="Becca Broad" userId="7ce75ef5-5eaf-465f-9c3a-7eb5755e4de7" providerId="ADAL" clId="{BCF8485E-6008-40AD-862B-FCBE2ACF4C72}" dt="2023-08-28T09:05:30.395" v="0" actId="47"/>
        <pc:sldMkLst>
          <pc:docMk/>
          <pc:sldMk cId="1199048276" sldId="275"/>
        </pc:sldMkLst>
      </pc:sldChg>
      <pc:sldChg chg="del">
        <pc:chgData name="Becca Broad" userId="7ce75ef5-5eaf-465f-9c3a-7eb5755e4de7" providerId="ADAL" clId="{BCF8485E-6008-40AD-862B-FCBE2ACF4C72}" dt="2023-08-28T09:05:30.395" v="0" actId="47"/>
        <pc:sldMkLst>
          <pc:docMk/>
          <pc:sldMk cId="1666221561" sldId="276"/>
        </pc:sldMkLst>
      </pc:sldChg>
      <pc:sldChg chg="del">
        <pc:chgData name="Becca Broad" userId="7ce75ef5-5eaf-465f-9c3a-7eb5755e4de7" providerId="ADAL" clId="{BCF8485E-6008-40AD-862B-FCBE2ACF4C72}" dt="2023-08-28T09:05:30.395" v="0" actId="47"/>
        <pc:sldMkLst>
          <pc:docMk/>
          <pc:sldMk cId="1326543471" sldId="277"/>
        </pc:sldMkLst>
      </pc:sldChg>
      <pc:sldChg chg="del">
        <pc:chgData name="Becca Broad" userId="7ce75ef5-5eaf-465f-9c3a-7eb5755e4de7" providerId="ADAL" clId="{BCF8485E-6008-40AD-862B-FCBE2ACF4C72}" dt="2023-08-28T09:05:30.395" v="0" actId="47"/>
        <pc:sldMkLst>
          <pc:docMk/>
          <pc:sldMk cId="1962529337" sldId="278"/>
        </pc:sldMkLst>
      </pc:sldChg>
      <pc:sldChg chg="modTransition">
        <pc:chgData name="Becca Broad" userId="7ce75ef5-5eaf-465f-9c3a-7eb5755e4de7" providerId="ADAL" clId="{BCF8485E-6008-40AD-862B-FCBE2ACF4C72}" dt="2023-08-28T09:05:46.879" v="5"/>
        <pc:sldMkLst>
          <pc:docMk/>
          <pc:sldMk cId="3431565076" sldId="279"/>
        </pc:sldMkLst>
      </pc:sldChg>
      <pc:sldChg chg="del">
        <pc:chgData name="Becca Broad" userId="7ce75ef5-5eaf-465f-9c3a-7eb5755e4de7" providerId="ADAL" clId="{BCF8485E-6008-40AD-862B-FCBE2ACF4C72}" dt="2023-08-28T09:05:30.395" v="0" actId="47"/>
        <pc:sldMkLst>
          <pc:docMk/>
          <pc:sldMk cId="2613618148" sldId="376"/>
        </pc:sldMkLst>
      </pc:sldChg>
      <pc:sldChg chg="del">
        <pc:chgData name="Becca Broad" userId="7ce75ef5-5eaf-465f-9c3a-7eb5755e4de7" providerId="ADAL" clId="{BCF8485E-6008-40AD-862B-FCBE2ACF4C72}" dt="2023-08-28T09:05:30.395" v="0" actId="47"/>
        <pc:sldMkLst>
          <pc:docMk/>
          <pc:sldMk cId="71045830" sldId="423"/>
        </pc:sldMkLst>
      </pc:sldChg>
      <pc:sldChg chg="del">
        <pc:chgData name="Becca Broad" userId="7ce75ef5-5eaf-465f-9c3a-7eb5755e4de7" providerId="ADAL" clId="{BCF8485E-6008-40AD-862B-FCBE2ACF4C72}" dt="2023-08-28T09:05:30.395" v="0" actId="47"/>
        <pc:sldMkLst>
          <pc:docMk/>
          <pc:sldMk cId="3654062719" sldId="447"/>
        </pc:sldMkLst>
      </pc:sldChg>
      <pc:sldChg chg="del">
        <pc:chgData name="Becca Broad" userId="7ce75ef5-5eaf-465f-9c3a-7eb5755e4de7" providerId="ADAL" clId="{BCF8485E-6008-40AD-862B-FCBE2ACF4C72}" dt="2023-08-28T09:05:30.395" v="0" actId="47"/>
        <pc:sldMkLst>
          <pc:docMk/>
          <pc:sldMk cId="3613592808" sldId="448"/>
        </pc:sldMkLst>
      </pc:sldChg>
      <pc:sldChg chg="del">
        <pc:chgData name="Becca Broad" userId="7ce75ef5-5eaf-465f-9c3a-7eb5755e4de7" providerId="ADAL" clId="{BCF8485E-6008-40AD-862B-FCBE2ACF4C72}" dt="2023-08-28T09:05:30.395" v="0" actId="47"/>
        <pc:sldMkLst>
          <pc:docMk/>
          <pc:sldMk cId="554584068" sldId="453"/>
        </pc:sldMkLst>
      </pc:sldChg>
      <pc:sldChg chg="del">
        <pc:chgData name="Becca Broad" userId="7ce75ef5-5eaf-465f-9c3a-7eb5755e4de7" providerId="ADAL" clId="{BCF8485E-6008-40AD-862B-FCBE2ACF4C72}" dt="2023-08-28T09:05:30.395" v="0" actId="47"/>
        <pc:sldMkLst>
          <pc:docMk/>
          <pc:sldMk cId="1341496773" sldId="454"/>
        </pc:sldMkLst>
      </pc:sldChg>
      <pc:sldChg chg="del">
        <pc:chgData name="Becca Broad" userId="7ce75ef5-5eaf-465f-9c3a-7eb5755e4de7" providerId="ADAL" clId="{BCF8485E-6008-40AD-862B-FCBE2ACF4C72}" dt="2023-08-28T09:05:30.395" v="0" actId="47"/>
        <pc:sldMkLst>
          <pc:docMk/>
          <pc:sldMk cId="3250241338" sldId="455"/>
        </pc:sldMkLst>
      </pc:sldChg>
      <pc:sldChg chg="del">
        <pc:chgData name="Becca Broad" userId="7ce75ef5-5eaf-465f-9c3a-7eb5755e4de7" providerId="ADAL" clId="{BCF8485E-6008-40AD-862B-FCBE2ACF4C72}" dt="2023-08-28T09:05:30.395" v="0" actId="47"/>
        <pc:sldMkLst>
          <pc:docMk/>
          <pc:sldMk cId="1414511231" sldId="456"/>
        </pc:sldMkLst>
      </pc:sldChg>
      <pc:sldChg chg="del">
        <pc:chgData name="Becca Broad" userId="7ce75ef5-5eaf-465f-9c3a-7eb5755e4de7" providerId="ADAL" clId="{BCF8485E-6008-40AD-862B-FCBE2ACF4C72}" dt="2023-08-28T09:05:30.395" v="0" actId="47"/>
        <pc:sldMkLst>
          <pc:docMk/>
          <pc:sldMk cId="2968830760" sldId="457"/>
        </pc:sldMkLst>
      </pc:sldChg>
      <pc:sldChg chg="del">
        <pc:chgData name="Becca Broad" userId="7ce75ef5-5eaf-465f-9c3a-7eb5755e4de7" providerId="ADAL" clId="{BCF8485E-6008-40AD-862B-FCBE2ACF4C72}" dt="2023-08-28T09:05:30.395" v="0" actId="47"/>
        <pc:sldMkLst>
          <pc:docMk/>
          <pc:sldMk cId="3064310417" sldId="458"/>
        </pc:sldMkLst>
      </pc:sldChg>
      <pc:sldChg chg="del">
        <pc:chgData name="Becca Broad" userId="7ce75ef5-5eaf-465f-9c3a-7eb5755e4de7" providerId="ADAL" clId="{BCF8485E-6008-40AD-862B-FCBE2ACF4C72}" dt="2023-08-28T09:05:30.395" v="0" actId="47"/>
        <pc:sldMkLst>
          <pc:docMk/>
          <pc:sldMk cId="1363424059" sldId="461"/>
        </pc:sldMkLst>
      </pc:sldChg>
      <pc:sldChg chg="del">
        <pc:chgData name="Becca Broad" userId="7ce75ef5-5eaf-465f-9c3a-7eb5755e4de7" providerId="ADAL" clId="{BCF8485E-6008-40AD-862B-FCBE2ACF4C72}" dt="2023-08-28T09:05:30.395" v="0" actId="47"/>
        <pc:sldMkLst>
          <pc:docMk/>
          <pc:sldMk cId="2092830465" sldId="462"/>
        </pc:sldMkLst>
      </pc:sldChg>
      <pc:sldChg chg="del">
        <pc:chgData name="Becca Broad" userId="7ce75ef5-5eaf-465f-9c3a-7eb5755e4de7" providerId="ADAL" clId="{BCF8485E-6008-40AD-862B-FCBE2ACF4C72}" dt="2023-08-28T09:05:30.395" v="0" actId="47"/>
        <pc:sldMkLst>
          <pc:docMk/>
          <pc:sldMk cId="3124203107" sldId="464"/>
        </pc:sldMkLst>
      </pc:sldChg>
      <pc:sldChg chg="del">
        <pc:chgData name="Becca Broad" userId="7ce75ef5-5eaf-465f-9c3a-7eb5755e4de7" providerId="ADAL" clId="{BCF8485E-6008-40AD-862B-FCBE2ACF4C72}" dt="2023-08-28T09:05:30.395" v="0" actId="47"/>
        <pc:sldMkLst>
          <pc:docMk/>
          <pc:sldMk cId="325279916" sldId="465"/>
        </pc:sldMkLst>
      </pc:sldChg>
      <pc:sldChg chg="del">
        <pc:chgData name="Becca Broad" userId="7ce75ef5-5eaf-465f-9c3a-7eb5755e4de7" providerId="ADAL" clId="{BCF8485E-6008-40AD-862B-FCBE2ACF4C72}" dt="2023-08-28T09:05:30.395" v="0" actId="47"/>
        <pc:sldMkLst>
          <pc:docMk/>
          <pc:sldMk cId="369790748" sldId="466"/>
        </pc:sldMkLst>
      </pc:sldChg>
      <pc:sldChg chg="del">
        <pc:chgData name="Becca Broad" userId="7ce75ef5-5eaf-465f-9c3a-7eb5755e4de7" providerId="ADAL" clId="{BCF8485E-6008-40AD-862B-FCBE2ACF4C72}" dt="2023-08-28T09:05:30.395" v="0" actId="47"/>
        <pc:sldMkLst>
          <pc:docMk/>
          <pc:sldMk cId="2114451676" sldId="467"/>
        </pc:sldMkLst>
      </pc:sldChg>
      <pc:sldChg chg="del">
        <pc:chgData name="Becca Broad" userId="7ce75ef5-5eaf-465f-9c3a-7eb5755e4de7" providerId="ADAL" clId="{BCF8485E-6008-40AD-862B-FCBE2ACF4C72}" dt="2023-08-28T09:05:30.395" v="0" actId="47"/>
        <pc:sldMkLst>
          <pc:docMk/>
          <pc:sldMk cId="889006729" sldId="470"/>
        </pc:sldMkLst>
      </pc:sldChg>
      <pc:sldChg chg="del">
        <pc:chgData name="Becca Broad" userId="7ce75ef5-5eaf-465f-9c3a-7eb5755e4de7" providerId="ADAL" clId="{BCF8485E-6008-40AD-862B-FCBE2ACF4C72}" dt="2023-08-28T09:05:30.395" v="0" actId="47"/>
        <pc:sldMkLst>
          <pc:docMk/>
          <pc:sldMk cId="1639164219" sldId="471"/>
        </pc:sldMkLst>
      </pc:sldChg>
      <pc:sldChg chg="del">
        <pc:chgData name="Becca Broad" userId="7ce75ef5-5eaf-465f-9c3a-7eb5755e4de7" providerId="ADAL" clId="{BCF8485E-6008-40AD-862B-FCBE2ACF4C72}" dt="2023-08-28T09:05:30.395" v="0" actId="47"/>
        <pc:sldMkLst>
          <pc:docMk/>
          <pc:sldMk cId="3637968052" sldId="472"/>
        </pc:sldMkLst>
      </pc:sldChg>
      <pc:sldChg chg="del">
        <pc:chgData name="Becca Broad" userId="7ce75ef5-5eaf-465f-9c3a-7eb5755e4de7" providerId="ADAL" clId="{BCF8485E-6008-40AD-862B-FCBE2ACF4C72}" dt="2023-08-28T09:05:30.395" v="0" actId="47"/>
        <pc:sldMkLst>
          <pc:docMk/>
          <pc:sldMk cId="4279779615" sldId="473"/>
        </pc:sldMkLst>
      </pc:sldChg>
      <pc:sldChg chg="del">
        <pc:chgData name="Becca Broad" userId="7ce75ef5-5eaf-465f-9c3a-7eb5755e4de7" providerId="ADAL" clId="{BCF8485E-6008-40AD-862B-FCBE2ACF4C72}" dt="2023-08-28T09:05:30.395" v="0" actId="47"/>
        <pc:sldMkLst>
          <pc:docMk/>
          <pc:sldMk cId="3133124461" sldId="474"/>
        </pc:sldMkLst>
      </pc:sldChg>
      <pc:sldChg chg="del">
        <pc:chgData name="Becca Broad" userId="7ce75ef5-5eaf-465f-9c3a-7eb5755e4de7" providerId="ADAL" clId="{BCF8485E-6008-40AD-862B-FCBE2ACF4C72}" dt="2023-08-28T09:05:30.395" v="0" actId="47"/>
        <pc:sldMkLst>
          <pc:docMk/>
          <pc:sldMk cId="1651211877" sldId="477"/>
        </pc:sldMkLst>
      </pc:sldChg>
      <pc:sldChg chg="del">
        <pc:chgData name="Becca Broad" userId="7ce75ef5-5eaf-465f-9c3a-7eb5755e4de7" providerId="ADAL" clId="{BCF8485E-6008-40AD-862B-FCBE2ACF4C72}" dt="2023-08-28T09:05:30.395" v="0" actId="47"/>
        <pc:sldMkLst>
          <pc:docMk/>
          <pc:sldMk cId="643571948" sldId="490"/>
        </pc:sldMkLst>
      </pc:sldChg>
      <pc:sldChg chg="del">
        <pc:chgData name="Becca Broad" userId="7ce75ef5-5eaf-465f-9c3a-7eb5755e4de7" providerId="ADAL" clId="{BCF8485E-6008-40AD-862B-FCBE2ACF4C72}" dt="2023-08-28T09:05:30.395" v="0" actId="47"/>
        <pc:sldMkLst>
          <pc:docMk/>
          <pc:sldMk cId="1855663408" sldId="494"/>
        </pc:sldMkLst>
      </pc:sldChg>
      <pc:sldChg chg="del">
        <pc:chgData name="Becca Broad" userId="7ce75ef5-5eaf-465f-9c3a-7eb5755e4de7" providerId="ADAL" clId="{BCF8485E-6008-40AD-862B-FCBE2ACF4C72}" dt="2023-08-28T09:05:30.395" v="0" actId="47"/>
        <pc:sldMkLst>
          <pc:docMk/>
          <pc:sldMk cId="3801122976" sldId="495"/>
        </pc:sldMkLst>
      </pc:sldChg>
      <pc:sldChg chg="del">
        <pc:chgData name="Becca Broad" userId="7ce75ef5-5eaf-465f-9c3a-7eb5755e4de7" providerId="ADAL" clId="{BCF8485E-6008-40AD-862B-FCBE2ACF4C72}" dt="2023-08-28T09:05:30.395" v="0" actId="47"/>
        <pc:sldMkLst>
          <pc:docMk/>
          <pc:sldMk cId="1446441051" sldId="496"/>
        </pc:sldMkLst>
      </pc:sldChg>
      <pc:sldChg chg="del">
        <pc:chgData name="Becca Broad" userId="7ce75ef5-5eaf-465f-9c3a-7eb5755e4de7" providerId="ADAL" clId="{BCF8485E-6008-40AD-862B-FCBE2ACF4C72}" dt="2023-08-28T09:05:30.395" v="0" actId="47"/>
        <pc:sldMkLst>
          <pc:docMk/>
          <pc:sldMk cId="1248363137" sldId="497"/>
        </pc:sldMkLst>
      </pc:sldChg>
      <pc:sldChg chg="del">
        <pc:chgData name="Becca Broad" userId="7ce75ef5-5eaf-465f-9c3a-7eb5755e4de7" providerId="ADAL" clId="{BCF8485E-6008-40AD-862B-FCBE2ACF4C72}" dt="2023-08-28T09:05:30.395" v="0" actId="47"/>
        <pc:sldMkLst>
          <pc:docMk/>
          <pc:sldMk cId="3820650044" sldId="498"/>
        </pc:sldMkLst>
      </pc:sldChg>
      <pc:sldChg chg="del">
        <pc:chgData name="Becca Broad" userId="7ce75ef5-5eaf-465f-9c3a-7eb5755e4de7" providerId="ADAL" clId="{BCF8485E-6008-40AD-862B-FCBE2ACF4C72}" dt="2023-08-28T09:05:30.395" v="0" actId="47"/>
        <pc:sldMkLst>
          <pc:docMk/>
          <pc:sldMk cId="2462298014" sldId="499"/>
        </pc:sldMkLst>
      </pc:sldChg>
      <pc:sldChg chg="del">
        <pc:chgData name="Becca Broad" userId="7ce75ef5-5eaf-465f-9c3a-7eb5755e4de7" providerId="ADAL" clId="{BCF8485E-6008-40AD-862B-FCBE2ACF4C72}" dt="2023-08-28T09:05:30.395" v="0" actId="47"/>
        <pc:sldMkLst>
          <pc:docMk/>
          <pc:sldMk cId="1640379797" sldId="500"/>
        </pc:sldMkLst>
      </pc:sldChg>
      <pc:sldChg chg="del">
        <pc:chgData name="Becca Broad" userId="7ce75ef5-5eaf-465f-9c3a-7eb5755e4de7" providerId="ADAL" clId="{BCF8485E-6008-40AD-862B-FCBE2ACF4C72}" dt="2023-08-28T09:05:30.395" v="0" actId="47"/>
        <pc:sldMkLst>
          <pc:docMk/>
          <pc:sldMk cId="1868310319" sldId="502"/>
        </pc:sldMkLst>
      </pc:sldChg>
      <pc:sldChg chg="del">
        <pc:chgData name="Becca Broad" userId="7ce75ef5-5eaf-465f-9c3a-7eb5755e4de7" providerId="ADAL" clId="{BCF8485E-6008-40AD-862B-FCBE2ACF4C72}" dt="2023-08-28T09:05:30.395" v="0" actId="47"/>
        <pc:sldMkLst>
          <pc:docMk/>
          <pc:sldMk cId="639471189" sldId="504"/>
        </pc:sldMkLst>
      </pc:sldChg>
      <pc:sldChg chg="del">
        <pc:chgData name="Becca Broad" userId="7ce75ef5-5eaf-465f-9c3a-7eb5755e4de7" providerId="ADAL" clId="{BCF8485E-6008-40AD-862B-FCBE2ACF4C72}" dt="2023-08-28T09:05:30.395" v="0" actId="47"/>
        <pc:sldMkLst>
          <pc:docMk/>
          <pc:sldMk cId="957806071" sldId="509"/>
        </pc:sldMkLst>
      </pc:sldChg>
      <pc:sldChg chg="del">
        <pc:chgData name="Becca Broad" userId="7ce75ef5-5eaf-465f-9c3a-7eb5755e4de7" providerId="ADAL" clId="{BCF8485E-6008-40AD-862B-FCBE2ACF4C72}" dt="2023-08-28T09:05:30.395" v="0" actId="47"/>
        <pc:sldMkLst>
          <pc:docMk/>
          <pc:sldMk cId="847006892" sldId="513"/>
        </pc:sldMkLst>
      </pc:sldChg>
      <pc:sldChg chg="del">
        <pc:chgData name="Becca Broad" userId="7ce75ef5-5eaf-465f-9c3a-7eb5755e4de7" providerId="ADAL" clId="{BCF8485E-6008-40AD-862B-FCBE2ACF4C72}" dt="2023-08-28T09:05:30.395" v="0" actId="47"/>
        <pc:sldMkLst>
          <pc:docMk/>
          <pc:sldMk cId="432143612" sldId="514"/>
        </pc:sldMkLst>
      </pc:sldChg>
      <pc:sldChg chg="del">
        <pc:chgData name="Becca Broad" userId="7ce75ef5-5eaf-465f-9c3a-7eb5755e4de7" providerId="ADAL" clId="{BCF8485E-6008-40AD-862B-FCBE2ACF4C72}" dt="2023-08-28T09:05:30.395" v="0" actId="47"/>
        <pc:sldMkLst>
          <pc:docMk/>
          <pc:sldMk cId="3189652060" sldId="515"/>
        </pc:sldMkLst>
      </pc:sldChg>
      <pc:sldChg chg="del">
        <pc:chgData name="Becca Broad" userId="7ce75ef5-5eaf-465f-9c3a-7eb5755e4de7" providerId="ADAL" clId="{BCF8485E-6008-40AD-862B-FCBE2ACF4C72}" dt="2023-08-28T09:05:30.395" v="0" actId="47"/>
        <pc:sldMkLst>
          <pc:docMk/>
          <pc:sldMk cId="2461260359" sldId="516"/>
        </pc:sldMkLst>
      </pc:sldChg>
      <pc:sldChg chg="del">
        <pc:chgData name="Becca Broad" userId="7ce75ef5-5eaf-465f-9c3a-7eb5755e4de7" providerId="ADAL" clId="{BCF8485E-6008-40AD-862B-FCBE2ACF4C72}" dt="2023-08-28T09:05:30.395" v="0" actId="47"/>
        <pc:sldMkLst>
          <pc:docMk/>
          <pc:sldMk cId="1957215135" sldId="519"/>
        </pc:sldMkLst>
      </pc:sldChg>
      <pc:sldChg chg="del">
        <pc:chgData name="Becca Broad" userId="7ce75ef5-5eaf-465f-9c3a-7eb5755e4de7" providerId="ADAL" clId="{BCF8485E-6008-40AD-862B-FCBE2ACF4C72}" dt="2023-08-28T09:05:30.395" v="0" actId="47"/>
        <pc:sldMkLst>
          <pc:docMk/>
          <pc:sldMk cId="2236759243" sldId="520"/>
        </pc:sldMkLst>
      </pc:sldChg>
      <pc:sldChg chg="del">
        <pc:chgData name="Becca Broad" userId="7ce75ef5-5eaf-465f-9c3a-7eb5755e4de7" providerId="ADAL" clId="{BCF8485E-6008-40AD-862B-FCBE2ACF4C72}" dt="2023-08-28T09:05:30.395" v="0" actId="47"/>
        <pc:sldMkLst>
          <pc:docMk/>
          <pc:sldMk cId="4215151660" sldId="521"/>
        </pc:sldMkLst>
      </pc:sldChg>
      <pc:sldChg chg="del">
        <pc:chgData name="Becca Broad" userId="7ce75ef5-5eaf-465f-9c3a-7eb5755e4de7" providerId="ADAL" clId="{BCF8485E-6008-40AD-862B-FCBE2ACF4C72}" dt="2023-08-28T09:05:30.395" v="0" actId="47"/>
        <pc:sldMkLst>
          <pc:docMk/>
          <pc:sldMk cId="1572669716" sldId="525"/>
        </pc:sldMkLst>
      </pc:sldChg>
      <pc:sldChg chg="del">
        <pc:chgData name="Becca Broad" userId="7ce75ef5-5eaf-465f-9c3a-7eb5755e4de7" providerId="ADAL" clId="{BCF8485E-6008-40AD-862B-FCBE2ACF4C72}" dt="2023-08-28T09:05:30.395" v="0" actId="47"/>
        <pc:sldMkLst>
          <pc:docMk/>
          <pc:sldMk cId="2263656360" sldId="527"/>
        </pc:sldMkLst>
      </pc:sldChg>
      <pc:sldChg chg="del">
        <pc:chgData name="Becca Broad" userId="7ce75ef5-5eaf-465f-9c3a-7eb5755e4de7" providerId="ADAL" clId="{BCF8485E-6008-40AD-862B-FCBE2ACF4C72}" dt="2023-08-28T09:05:30.395" v="0" actId="47"/>
        <pc:sldMkLst>
          <pc:docMk/>
          <pc:sldMk cId="1527413615" sldId="528"/>
        </pc:sldMkLst>
      </pc:sldChg>
      <pc:sldChg chg="del">
        <pc:chgData name="Becca Broad" userId="7ce75ef5-5eaf-465f-9c3a-7eb5755e4de7" providerId="ADAL" clId="{BCF8485E-6008-40AD-862B-FCBE2ACF4C72}" dt="2023-08-28T09:05:30.395" v="0" actId="47"/>
        <pc:sldMkLst>
          <pc:docMk/>
          <pc:sldMk cId="1297356166" sldId="529"/>
        </pc:sldMkLst>
      </pc:sldChg>
      <pc:sldChg chg="del">
        <pc:chgData name="Becca Broad" userId="7ce75ef5-5eaf-465f-9c3a-7eb5755e4de7" providerId="ADAL" clId="{BCF8485E-6008-40AD-862B-FCBE2ACF4C72}" dt="2023-08-28T09:05:30.395" v="0" actId="47"/>
        <pc:sldMkLst>
          <pc:docMk/>
          <pc:sldMk cId="721427810" sldId="530"/>
        </pc:sldMkLst>
      </pc:sldChg>
      <pc:sldChg chg="del">
        <pc:chgData name="Becca Broad" userId="7ce75ef5-5eaf-465f-9c3a-7eb5755e4de7" providerId="ADAL" clId="{BCF8485E-6008-40AD-862B-FCBE2ACF4C72}" dt="2023-08-28T09:05:30.395" v="0" actId="47"/>
        <pc:sldMkLst>
          <pc:docMk/>
          <pc:sldMk cId="2811185551" sldId="533"/>
        </pc:sldMkLst>
      </pc:sldChg>
      <pc:sldChg chg="del">
        <pc:chgData name="Becca Broad" userId="7ce75ef5-5eaf-465f-9c3a-7eb5755e4de7" providerId="ADAL" clId="{BCF8485E-6008-40AD-862B-FCBE2ACF4C72}" dt="2023-08-28T09:05:30.395" v="0" actId="47"/>
        <pc:sldMkLst>
          <pc:docMk/>
          <pc:sldMk cId="2177077118" sldId="534"/>
        </pc:sldMkLst>
      </pc:sldChg>
      <pc:sldChg chg="del">
        <pc:chgData name="Becca Broad" userId="7ce75ef5-5eaf-465f-9c3a-7eb5755e4de7" providerId="ADAL" clId="{BCF8485E-6008-40AD-862B-FCBE2ACF4C72}" dt="2023-08-28T09:05:30.395" v="0" actId="47"/>
        <pc:sldMkLst>
          <pc:docMk/>
          <pc:sldMk cId="4047475368" sldId="535"/>
        </pc:sldMkLst>
      </pc:sldChg>
      <pc:sldChg chg="del">
        <pc:chgData name="Becca Broad" userId="7ce75ef5-5eaf-465f-9c3a-7eb5755e4de7" providerId="ADAL" clId="{BCF8485E-6008-40AD-862B-FCBE2ACF4C72}" dt="2023-08-28T09:05:30.395" v="0" actId="47"/>
        <pc:sldMkLst>
          <pc:docMk/>
          <pc:sldMk cId="1190119764" sldId="536"/>
        </pc:sldMkLst>
      </pc:sldChg>
      <pc:sldChg chg="modTransition">
        <pc:chgData name="Becca Broad" userId="7ce75ef5-5eaf-465f-9c3a-7eb5755e4de7" providerId="ADAL" clId="{BCF8485E-6008-40AD-862B-FCBE2ACF4C72}" dt="2023-08-28T09:05:42.505" v="3"/>
        <pc:sldMkLst>
          <pc:docMk/>
          <pc:sldMk cId="4284184483" sldId="538"/>
        </pc:sldMkLst>
      </pc:sldChg>
      <pc:sldChg chg="modTransition">
        <pc:chgData name="Becca Broad" userId="7ce75ef5-5eaf-465f-9c3a-7eb5755e4de7" providerId="ADAL" clId="{BCF8485E-6008-40AD-862B-FCBE2ACF4C72}" dt="2023-08-28T09:06:02.890" v="12"/>
        <pc:sldMkLst>
          <pc:docMk/>
          <pc:sldMk cId="2917337878" sldId="540"/>
        </pc:sldMkLst>
      </pc:sldChg>
      <pc:sldChg chg="del">
        <pc:chgData name="Becca Broad" userId="7ce75ef5-5eaf-465f-9c3a-7eb5755e4de7" providerId="ADAL" clId="{BCF8485E-6008-40AD-862B-FCBE2ACF4C72}" dt="2023-08-28T09:05:30.395" v="0" actId="47"/>
        <pc:sldMkLst>
          <pc:docMk/>
          <pc:sldMk cId="2695944732" sldId="550"/>
        </pc:sldMkLst>
      </pc:sldChg>
      <pc:sldChg chg="del">
        <pc:chgData name="Becca Broad" userId="7ce75ef5-5eaf-465f-9c3a-7eb5755e4de7" providerId="ADAL" clId="{BCF8485E-6008-40AD-862B-FCBE2ACF4C72}" dt="2023-08-28T09:05:30.395" v="0" actId="47"/>
        <pc:sldMkLst>
          <pc:docMk/>
          <pc:sldMk cId="1896127341" sldId="555"/>
        </pc:sldMkLst>
      </pc:sldChg>
      <pc:sldChg chg="del">
        <pc:chgData name="Becca Broad" userId="7ce75ef5-5eaf-465f-9c3a-7eb5755e4de7" providerId="ADAL" clId="{BCF8485E-6008-40AD-862B-FCBE2ACF4C72}" dt="2023-08-28T09:05:30.395" v="0" actId="47"/>
        <pc:sldMkLst>
          <pc:docMk/>
          <pc:sldMk cId="931509873" sldId="557"/>
        </pc:sldMkLst>
      </pc:sldChg>
      <pc:sldChg chg="del">
        <pc:chgData name="Becca Broad" userId="7ce75ef5-5eaf-465f-9c3a-7eb5755e4de7" providerId="ADAL" clId="{BCF8485E-6008-40AD-862B-FCBE2ACF4C72}" dt="2023-08-28T09:05:30.395" v="0" actId="47"/>
        <pc:sldMkLst>
          <pc:docMk/>
          <pc:sldMk cId="0" sldId="558"/>
        </pc:sldMkLst>
      </pc:sldChg>
      <pc:sldChg chg="del">
        <pc:chgData name="Becca Broad" userId="7ce75ef5-5eaf-465f-9c3a-7eb5755e4de7" providerId="ADAL" clId="{BCF8485E-6008-40AD-862B-FCBE2ACF4C72}" dt="2023-08-28T09:05:30.395" v="0" actId="47"/>
        <pc:sldMkLst>
          <pc:docMk/>
          <pc:sldMk cId="4000143086" sldId="559"/>
        </pc:sldMkLst>
      </pc:sldChg>
      <pc:sldChg chg="del">
        <pc:chgData name="Becca Broad" userId="7ce75ef5-5eaf-465f-9c3a-7eb5755e4de7" providerId="ADAL" clId="{BCF8485E-6008-40AD-862B-FCBE2ACF4C72}" dt="2023-08-28T09:05:30.395" v="0" actId="47"/>
        <pc:sldMkLst>
          <pc:docMk/>
          <pc:sldMk cId="0" sldId="560"/>
        </pc:sldMkLst>
      </pc:sldChg>
      <pc:sldChg chg="del">
        <pc:chgData name="Becca Broad" userId="7ce75ef5-5eaf-465f-9c3a-7eb5755e4de7" providerId="ADAL" clId="{BCF8485E-6008-40AD-862B-FCBE2ACF4C72}" dt="2023-08-28T09:05:30.395" v="0" actId="47"/>
        <pc:sldMkLst>
          <pc:docMk/>
          <pc:sldMk cId="0" sldId="561"/>
        </pc:sldMkLst>
      </pc:sldChg>
      <pc:sldChg chg="del">
        <pc:chgData name="Becca Broad" userId="7ce75ef5-5eaf-465f-9c3a-7eb5755e4de7" providerId="ADAL" clId="{BCF8485E-6008-40AD-862B-FCBE2ACF4C72}" dt="2023-08-28T09:05:30.395" v="0" actId="47"/>
        <pc:sldMkLst>
          <pc:docMk/>
          <pc:sldMk cId="954176234" sldId="563"/>
        </pc:sldMkLst>
      </pc:sldChg>
      <pc:sldChg chg="del">
        <pc:chgData name="Becca Broad" userId="7ce75ef5-5eaf-465f-9c3a-7eb5755e4de7" providerId="ADAL" clId="{BCF8485E-6008-40AD-862B-FCBE2ACF4C72}" dt="2023-08-28T09:05:30.395" v="0" actId="47"/>
        <pc:sldMkLst>
          <pc:docMk/>
          <pc:sldMk cId="234725633" sldId="564"/>
        </pc:sldMkLst>
      </pc:sldChg>
      <pc:sldChg chg="del">
        <pc:chgData name="Becca Broad" userId="7ce75ef5-5eaf-465f-9c3a-7eb5755e4de7" providerId="ADAL" clId="{BCF8485E-6008-40AD-862B-FCBE2ACF4C72}" dt="2023-08-28T09:05:30.395" v="0" actId="47"/>
        <pc:sldMkLst>
          <pc:docMk/>
          <pc:sldMk cId="2462337014" sldId="565"/>
        </pc:sldMkLst>
      </pc:sldChg>
      <pc:sldChg chg="del">
        <pc:chgData name="Becca Broad" userId="7ce75ef5-5eaf-465f-9c3a-7eb5755e4de7" providerId="ADAL" clId="{BCF8485E-6008-40AD-862B-FCBE2ACF4C72}" dt="2023-08-28T09:05:30.395" v="0" actId="47"/>
        <pc:sldMkLst>
          <pc:docMk/>
          <pc:sldMk cId="0" sldId="566"/>
        </pc:sldMkLst>
      </pc:sldChg>
      <pc:sldChg chg="modTransition">
        <pc:chgData name="Becca Broad" userId="7ce75ef5-5eaf-465f-9c3a-7eb5755e4de7" providerId="ADAL" clId="{BCF8485E-6008-40AD-862B-FCBE2ACF4C72}" dt="2023-08-28T09:05:48.636" v="6"/>
        <pc:sldMkLst>
          <pc:docMk/>
          <pc:sldMk cId="3959973887" sldId="569"/>
        </pc:sldMkLst>
      </pc:sldChg>
      <pc:sldChg chg="del">
        <pc:chgData name="Becca Broad" userId="7ce75ef5-5eaf-465f-9c3a-7eb5755e4de7" providerId="ADAL" clId="{BCF8485E-6008-40AD-862B-FCBE2ACF4C72}" dt="2023-08-28T09:05:30.395" v="0" actId="47"/>
        <pc:sldMkLst>
          <pc:docMk/>
          <pc:sldMk cId="729956622" sldId="572"/>
        </pc:sldMkLst>
      </pc:sldChg>
      <pc:sldChg chg="del">
        <pc:chgData name="Becca Broad" userId="7ce75ef5-5eaf-465f-9c3a-7eb5755e4de7" providerId="ADAL" clId="{BCF8485E-6008-40AD-862B-FCBE2ACF4C72}" dt="2023-08-28T09:05:30.395" v="0" actId="47"/>
        <pc:sldMkLst>
          <pc:docMk/>
          <pc:sldMk cId="823482903" sldId="574"/>
        </pc:sldMkLst>
      </pc:sldChg>
      <pc:sldChg chg="del">
        <pc:chgData name="Becca Broad" userId="7ce75ef5-5eaf-465f-9c3a-7eb5755e4de7" providerId="ADAL" clId="{BCF8485E-6008-40AD-862B-FCBE2ACF4C72}" dt="2023-08-28T09:05:30.395" v="0" actId="47"/>
        <pc:sldMkLst>
          <pc:docMk/>
          <pc:sldMk cId="2927136787" sldId="577"/>
        </pc:sldMkLst>
      </pc:sldChg>
      <pc:sldChg chg="del">
        <pc:chgData name="Becca Broad" userId="7ce75ef5-5eaf-465f-9c3a-7eb5755e4de7" providerId="ADAL" clId="{BCF8485E-6008-40AD-862B-FCBE2ACF4C72}" dt="2023-08-28T09:05:30.395" v="0" actId="47"/>
        <pc:sldMkLst>
          <pc:docMk/>
          <pc:sldMk cId="253201731" sldId="578"/>
        </pc:sldMkLst>
      </pc:sldChg>
      <pc:sldChg chg="del">
        <pc:chgData name="Becca Broad" userId="7ce75ef5-5eaf-465f-9c3a-7eb5755e4de7" providerId="ADAL" clId="{BCF8485E-6008-40AD-862B-FCBE2ACF4C72}" dt="2023-08-28T09:05:30.395" v="0" actId="47"/>
        <pc:sldMkLst>
          <pc:docMk/>
          <pc:sldMk cId="2505921086" sldId="579"/>
        </pc:sldMkLst>
      </pc:sldChg>
      <pc:sldChg chg="del">
        <pc:chgData name="Becca Broad" userId="7ce75ef5-5eaf-465f-9c3a-7eb5755e4de7" providerId="ADAL" clId="{BCF8485E-6008-40AD-862B-FCBE2ACF4C72}" dt="2023-08-28T09:05:30.395" v="0" actId="47"/>
        <pc:sldMkLst>
          <pc:docMk/>
          <pc:sldMk cId="1135053553" sldId="580"/>
        </pc:sldMkLst>
      </pc:sldChg>
      <pc:sldChg chg="modTransition">
        <pc:chgData name="Becca Broad" userId="7ce75ef5-5eaf-465f-9c3a-7eb5755e4de7" providerId="ADAL" clId="{BCF8485E-6008-40AD-862B-FCBE2ACF4C72}" dt="2023-08-28T09:06:00.639" v="11"/>
        <pc:sldMkLst>
          <pc:docMk/>
          <pc:sldMk cId="1444075101" sldId="581"/>
        </pc:sldMkLst>
      </pc:sldChg>
      <pc:sldChg chg="modTransition">
        <pc:chgData name="Becca Broad" userId="7ce75ef5-5eaf-465f-9c3a-7eb5755e4de7" providerId="ADAL" clId="{BCF8485E-6008-40AD-862B-FCBE2ACF4C72}" dt="2023-08-28T09:05:50.643" v="7"/>
        <pc:sldMkLst>
          <pc:docMk/>
          <pc:sldMk cId="440078718" sldId="582"/>
        </pc:sldMkLst>
      </pc:sldChg>
      <pc:sldChg chg="modTransition">
        <pc:chgData name="Becca Broad" userId="7ce75ef5-5eaf-465f-9c3a-7eb5755e4de7" providerId="ADAL" clId="{BCF8485E-6008-40AD-862B-FCBE2ACF4C72}" dt="2023-08-28T09:05:53.016" v="8"/>
        <pc:sldMkLst>
          <pc:docMk/>
          <pc:sldMk cId="1634790090" sldId="583"/>
        </pc:sldMkLst>
      </pc:sldChg>
      <pc:sldChg chg="modTransition">
        <pc:chgData name="Becca Broad" userId="7ce75ef5-5eaf-465f-9c3a-7eb5755e4de7" providerId="ADAL" clId="{BCF8485E-6008-40AD-862B-FCBE2ACF4C72}" dt="2023-08-28T09:05:56.393" v="10"/>
        <pc:sldMkLst>
          <pc:docMk/>
          <pc:sldMk cId="468949453" sldId="584"/>
        </pc:sldMkLst>
      </pc:sldChg>
      <pc:sldChg chg="del">
        <pc:chgData name="Becca Broad" userId="7ce75ef5-5eaf-465f-9c3a-7eb5755e4de7" providerId="ADAL" clId="{BCF8485E-6008-40AD-862B-FCBE2ACF4C72}" dt="2023-08-28T09:05:30.395" v="0" actId="47"/>
        <pc:sldMkLst>
          <pc:docMk/>
          <pc:sldMk cId="1736118610" sldId="585"/>
        </pc:sldMkLst>
      </pc:sldChg>
      <pc:sldChg chg="del">
        <pc:chgData name="Becca Broad" userId="7ce75ef5-5eaf-465f-9c3a-7eb5755e4de7" providerId="ADAL" clId="{BCF8485E-6008-40AD-862B-FCBE2ACF4C72}" dt="2023-08-28T09:05:30.395" v="0" actId="47"/>
        <pc:sldMkLst>
          <pc:docMk/>
          <pc:sldMk cId="1430331647" sldId="586"/>
        </pc:sldMkLst>
      </pc:sldChg>
      <pc:sldChg chg="del">
        <pc:chgData name="Becca Broad" userId="7ce75ef5-5eaf-465f-9c3a-7eb5755e4de7" providerId="ADAL" clId="{BCF8485E-6008-40AD-862B-FCBE2ACF4C72}" dt="2023-08-28T09:05:30.395" v="0" actId="47"/>
        <pc:sldMkLst>
          <pc:docMk/>
          <pc:sldMk cId="662267743" sldId="587"/>
        </pc:sldMkLst>
      </pc:sldChg>
      <pc:sldChg chg="del">
        <pc:chgData name="Becca Broad" userId="7ce75ef5-5eaf-465f-9c3a-7eb5755e4de7" providerId="ADAL" clId="{BCF8485E-6008-40AD-862B-FCBE2ACF4C72}" dt="2023-08-28T09:05:30.395" v="0" actId="47"/>
        <pc:sldMkLst>
          <pc:docMk/>
          <pc:sldMk cId="3056069547" sldId="588"/>
        </pc:sldMkLst>
      </pc:sldChg>
      <pc:sldChg chg="modTransition">
        <pc:chgData name="Becca Broad" userId="7ce75ef5-5eaf-465f-9c3a-7eb5755e4de7" providerId="ADAL" clId="{BCF8485E-6008-40AD-862B-FCBE2ACF4C72}" dt="2023-08-28T09:05:44.815" v="4"/>
        <pc:sldMkLst>
          <pc:docMk/>
          <pc:sldMk cId="3428675832" sldId="589"/>
        </pc:sldMkLst>
      </pc:sldChg>
    </pc:docChg>
  </pc:docChgLst>
  <pc:docChgLst>
    <pc:chgData name="Pauline Rodger" userId="9329965c-fb45-43e5-83fe-77bbc1d1f673" providerId="ADAL" clId="{925D3587-6853-41E0-A758-21616EB83CC4}"/>
    <pc:docChg chg="modSld">
      <pc:chgData name="Pauline Rodger" userId="9329965c-fb45-43e5-83fe-77bbc1d1f673" providerId="ADAL" clId="{925D3587-6853-41E0-A758-21616EB83CC4}" dt="2023-08-28T10:32:12.141" v="1" actId="20577"/>
      <pc:docMkLst>
        <pc:docMk/>
      </pc:docMkLst>
      <pc:sldChg chg="modSp mod">
        <pc:chgData name="Pauline Rodger" userId="9329965c-fb45-43e5-83fe-77bbc1d1f673" providerId="ADAL" clId="{925D3587-6853-41E0-A758-21616EB83CC4}" dt="2023-08-28T10:32:12.141" v="1" actId="20577"/>
        <pc:sldMkLst>
          <pc:docMk/>
          <pc:sldMk cId="4284184483" sldId="538"/>
        </pc:sldMkLst>
        <pc:spChg chg="mod">
          <ac:chgData name="Pauline Rodger" userId="9329965c-fb45-43e5-83fe-77bbc1d1f673" providerId="ADAL" clId="{925D3587-6853-41E0-A758-21616EB83CC4}" dt="2023-08-28T10:32:12.141" v="1" actId="20577"/>
          <ac:spMkLst>
            <pc:docMk/>
            <pc:sldMk cId="4284184483" sldId="538"/>
            <ac:spMk id="2" creationId="{726211D1-6946-6389-9EC6-A746293EB26A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6737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B198C7-48D3-44D1-90B6-FFAC3DD6ADBD}" type="datetimeFigureOut">
              <a:rPr lang="en-GB" smtClean="0"/>
              <a:t>30/08/2023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3863" y="1243013"/>
            <a:ext cx="5961062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879" y="4784070"/>
            <a:ext cx="5447030" cy="3914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6737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0C330F-566D-4769-B95A-4704D00DF8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02494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47853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99065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F123B0-C548-42B4-A736-15243550D58A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81220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800"/>
              </a:spcAft>
            </a:pPr>
            <a:endParaRPr lang="en-GB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F123B0-C548-42B4-A736-15243550D58A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81220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F123B0-C548-42B4-A736-15243550D58A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21918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F123B0-C548-42B4-A736-15243550D58A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1887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6F123B0-C548-42B4-A736-15243550D58A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72020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23901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8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88696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822B3CEB-1CD2-47D1-94F7-14F31CBDB4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A1C09DB-F66D-4F83-AC6B-82F2ABC818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857C55-78C0-4EA7-A7B8-3BDD57526055}" type="datetimeFigureOut">
              <a:rPr lang="en-US"/>
              <a:pPr>
                <a:defRPr/>
              </a:pPr>
              <a:t>8/30/2023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D99913A-85D9-4E10-8164-558CB7697F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4B28CCC-00BB-4801-BC3B-83CFBF6A9B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852D1C-150F-4184-8C6B-E48E0088CA7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492997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A476C41B-BDE1-42E4-B851-03E5D63CA73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>
                <a:solidFill>
                  <a:schemeClr val="tx2">
                    <a:lumMod val="75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67382B5-E7F0-4BEB-A138-465CCA421F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F2ED1-957E-4339-9CB2-471D923879E2}" type="datetimeFigureOut">
              <a:rPr lang="en-US"/>
              <a:pPr>
                <a:defRPr/>
              </a:pPr>
              <a:t>8/30/2023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FA1ED34-6F5B-4487-9DD6-D3ABBEED12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7C5D2D7-692A-4C6A-8B53-35F1881BD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CA7628-DD9A-4DAF-864A-979AD0627CF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72307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D56AE6A9-87DE-4DEB-8BAD-B36DF7E045C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>
            <a:extLst>
              <a:ext uri="{FF2B5EF4-FFF2-40B4-BE49-F238E27FC236}">
                <a16:creationId xmlns:a16="http://schemas.microsoft.com/office/drawing/2014/main" id="{32DDDFDC-1A35-469F-A602-E2C2F60F857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638800" cy="220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BACF3FB0-A59D-43BD-9677-6F0F10F7B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79FA13-E2D6-4159-A16B-54E4BDC71E41}" type="datetimeFigureOut">
              <a:rPr lang="en-US"/>
              <a:pPr>
                <a:defRPr/>
              </a:pPr>
              <a:t>8/30/2023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D3EFC13-1896-45D7-A668-CE5B18BD2B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859BB7AB-7CF0-451B-9CCC-73228F308C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486C9C-7916-44AD-B0C9-68C8C736F00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64798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>
            <a:extLst>
              <a:ext uri="{FF2B5EF4-FFF2-40B4-BE49-F238E27FC236}">
                <a16:creationId xmlns:a16="http://schemas.microsoft.com/office/drawing/2014/main" id="{F668512D-20F0-4974-A6AE-AB7EDBCAD51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4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20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8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8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4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20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8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8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7C7C858C-5E5B-4E7A-827E-66288DFC4F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5C9C4-AAA3-4AC9-B65C-5BB401CCB761}" type="datetimeFigureOut">
              <a:rPr lang="en-US"/>
              <a:pPr>
                <a:defRPr/>
              </a:pPr>
              <a:t>8/30/2023</a:t>
            </a:fld>
            <a:endParaRPr lang="en-US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9FD86EC4-647B-4A7D-9530-48A24B78D1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>
            <a:extLst>
              <a:ext uri="{FF2B5EF4-FFF2-40B4-BE49-F238E27FC236}">
                <a16:creationId xmlns:a16="http://schemas.microsoft.com/office/drawing/2014/main" id="{F3EFF85C-53E7-4C8F-A30A-EC27076C60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E50C3D-9F55-4A93-859B-8309263018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91200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A3455D2-6561-4D76-A96D-8709D318AE9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9998"/>
            <a:ext cx="8229600" cy="857250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8" name="Date Placeholder 6">
            <a:extLst>
              <a:ext uri="{FF2B5EF4-FFF2-40B4-BE49-F238E27FC236}">
                <a16:creationId xmlns:a16="http://schemas.microsoft.com/office/drawing/2014/main" id="{007D7AEB-FBD6-472E-AD0E-563D0A7C22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8E2D0-0C84-4BA7-B034-D5A1FF8C3B44}" type="datetimeFigureOut">
              <a:rPr lang="en-US"/>
              <a:pPr>
                <a:defRPr/>
              </a:pPr>
              <a:t>8/30/2023</a:t>
            </a:fld>
            <a:endParaRPr lang="en-US"/>
          </a:p>
        </p:txBody>
      </p:sp>
      <p:sp>
        <p:nvSpPr>
          <p:cNvPr id="9" name="Footer Placeholder 7">
            <a:extLst>
              <a:ext uri="{FF2B5EF4-FFF2-40B4-BE49-F238E27FC236}">
                <a16:creationId xmlns:a16="http://schemas.microsoft.com/office/drawing/2014/main" id="{06582006-66AA-4096-BD4D-F7621F8857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>
            <a:extLst>
              <a:ext uri="{FF2B5EF4-FFF2-40B4-BE49-F238E27FC236}">
                <a16:creationId xmlns:a16="http://schemas.microsoft.com/office/drawing/2014/main" id="{55B87ADB-207F-4088-9C44-6462166AA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7D7592-5A8D-451C-9ED1-A9ECBCBAF41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55112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>
            <a:extLst>
              <a:ext uri="{FF2B5EF4-FFF2-40B4-BE49-F238E27FC236}">
                <a16:creationId xmlns:a16="http://schemas.microsoft.com/office/drawing/2014/main" id="{CF686215-9355-406B-8DF1-429A9CEFD4C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2F13E287-9954-4FEF-8994-B20F308F0B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DB3A3-3687-49F0-9280-AC28C2CACC71}" type="datetimeFigureOut">
              <a:rPr lang="en-US"/>
              <a:pPr>
                <a:defRPr/>
              </a:pPr>
              <a:t>8/30/2023</a:t>
            </a:fld>
            <a:endParaRPr lang="en-US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6DB0FFE3-5E0C-4204-8B72-8971C7708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0384D6FB-54F8-4273-A3F1-B7F3E999C6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A3F0E6-D876-4536-9404-D29EC22C853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04338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B75758B8-29BD-4C38-85F6-83591519948E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  <a:endParaRPr lang="en-US" altLang="en-US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69B3CB02-B9BC-412A-BC58-871D9D0F364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  <a:endParaRPr lang="en-US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F628EA-9B75-4C1A-87A6-5FEEA11893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4E26E9A-43FE-433A-9DD7-BA9722FF4B3E}" type="datetimeFigureOut">
              <a:rPr lang="en-US"/>
              <a:pPr>
                <a:defRPr/>
              </a:pPr>
              <a:t>8/30/2023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A3B5AD-7E24-4158-9D81-F79D5A9142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A8D1FE-7A08-4EED-9A38-7992CD9E2F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D8A0D6CB-8169-44A5-B892-8E13E3A5071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17375E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17375E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17375E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17375E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17375E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17375E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1.m4a"/><Relationship Id="rId1" Type="http://schemas.openxmlformats.org/officeDocument/2006/relationships/audio" Target="NULL" TargetMode="External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2B3FF04B-39CB-11E2-8A8B-B6280BD91630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13474.5691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39763" y="4346537"/>
            <a:ext cx="487363" cy="48736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26211D1-6946-6389-9EC6-A746293EB26A}"/>
              </a:ext>
            </a:extLst>
          </p:cNvPr>
          <p:cNvSpPr txBox="1"/>
          <p:nvPr/>
        </p:nvSpPr>
        <p:spPr>
          <a:xfrm>
            <a:off x="655131" y="1125200"/>
            <a:ext cx="7556500" cy="14465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914400" eaLnBrk="1" hangingPunct="1">
              <a:spcBef>
                <a:spcPct val="20000"/>
              </a:spcBef>
              <a:defRPr/>
            </a:pPr>
            <a:r>
              <a:rPr lang="en-GB" sz="4400" b="1" kern="0" dirty="0">
                <a:solidFill>
                  <a:srgbClr val="1F497D"/>
                </a:solidFill>
                <a:latin typeface="Arial"/>
              </a:rPr>
              <a:t>National 5 Candidate 5 – Riffs, Chords </a:t>
            </a:r>
            <a:r>
              <a:rPr lang="en-GB" sz="4400" b="1" kern="0">
                <a:solidFill>
                  <a:srgbClr val="1F497D"/>
                </a:solidFill>
                <a:latin typeface="Arial"/>
              </a:rPr>
              <a:t>and Loops</a:t>
            </a:r>
            <a:endParaRPr lang="en-GB" sz="4400" b="1" kern="0" dirty="0">
              <a:solidFill>
                <a:srgbClr val="1F497D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841844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90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2C0F3CA6-9E7E-4404-9B5D-58B7A2BF913F}"/>
              </a:ext>
            </a:extLst>
          </p:cNvPr>
          <p:cNvSpPr txBox="1"/>
          <p:nvPr/>
        </p:nvSpPr>
        <p:spPr>
          <a:xfrm>
            <a:off x="793750" y="954088"/>
            <a:ext cx="7556500" cy="295465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endParaRPr lang="en-GB" sz="2400" kern="0">
              <a:solidFill>
                <a:srgbClr val="1F497D"/>
              </a:solidFill>
              <a:latin typeface="Arial"/>
            </a:endParaRP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Identification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endParaRPr lang="en-GB" sz="2400" kern="0">
              <a:solidFill>
                <a:srgbClr val="1F497D"/>
              </a:solidFill>
              <a:latin typeface="Arial"/>
            </a:endParaRP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Development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endParaRPr lang="en-GB" sz="2400" kern="0">
              <a:solidFill>
                <a:srgbClr val="1F497D"/>
              </a:solidFill>
              <a:latin typeface="Arial"/>
            </a:endParaRP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Inconsistencies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1CA865B-121D-4FBB-9945-08E209D4A7BD}"/>
              </a:ext>
            </a:extLst>
          </p:cNvPr>
          <p:cNvSpPr txBox="1"/>
          <p:nvPr/>
        </p:nvSpPr>
        <p:spPr>
          <a:xfrm>
            <a:off x="639763" y="307975"/>
            <a:ext cx="731678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chemeClr val="tx2"/>
                </a:solidFill>
                <a:latin typeface="Arial" pitchFamily="34" charset="0"/>
              </a:rPr>
              <a:t>Annotations for a composition</a:t>
            </a:r>
            <a:endParaRPr lang="en-US" sz="3600" b="1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BDDCE8F-5B78-3EFF-E13D-2A12D8A3FB7F}"/>
              </a:ext>
            </a:extLst>
          </p:cNvPr>
          <p:cNvSpPr/>
          <p:nvPr/>
        </p:nvSpPr>
        <p:spPr>
          <a:xfrm>
            <a:off x="1140515" y="1398250"/>
            <a:ext cx="2376000" cy="468000"/>
          </a:xfrm>
          <a:prstGeom prst="rect">
            <a:avLst/>
          </a:prstGeom>
          <a:noFill/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0ACF639-677C-E60B-427D-EF6148435B31}"/>
              </a:ext>
            </a:extLst>
          </p:cNvPr>
          <p:cNvSpPr/>
          <p:nvPr/>
        </p:nvSpPr>
        <p:spPr>
          <a:xfrm>
            <a:off x="1140515" y="2278673"/>
            <a:ext cx="2376000" cy="468000"/>
          </a:xfrm>
          <a:prstGeom prst="rect">
            <a:avLst/>
          </a:prstGeom>
          <a:noFill/>
          <a:ln w="76200">
            <a:solidFill>
              <a:srgbClr val="DAD5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3D68F76-2780-D5C9-AD0C-6CA7557E0FDE}"/>
              </a:ext>
            </a:extLst>
          </p:cNvPr>
          <p:cNvSpPr/>
          <p:nvPr/>
        </p:nvSpPr>
        <p:spPr>
          <a:xfrm>
            <a:off x="1140515" y="3159096"/>
            <a:ext cx="2376000" cy="468000"/>
          </a:xfrm>
          <a:prstGeom prst="rect">
            <a:avLst/>
          </a:prstGeom>
          <a:noFill/>
          <a:ln w="76200">
            <a:solidFill>
              <a:srgbClr val="FF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BF87EDFE-D8D5-205E-6D2E-856B6523846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06387" y="4348162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86758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0000">
        <p:fade/>
      </p:transition>
    </mc:Choice>
    <mc:Fallback>
      <p:transition spd="med" advClick="0" advTm="2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75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96A3051C-5CDA-48F9-8CFD-AFBC3F245E20}"/>
              </a:ext>
            </a:extLst>
          </p:cNvPr>
          <p:cNvSpPr txBox="1"/>
          <p:nvPr/>
        </p:nvSpPr>
        <p:spPr>
          <a:xfrm>
            <a:off x="639763" y="307975"/>
            <a:ext cx="731678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3600" b="1" kern="0">
                <a:solidFill>
                  <a:srgbClr val="1F497D"/>
                </a:solidFill>
                <a:latin typeface="Arial"/>
              </a:rPr>
              <a:t>Reference in the review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BEF2E2A-247D-4A3B-AB1E-C540D2F03A98}"/>
              </a:ext>
            </a:extLst>
          </p:cNvPr>
          <p:cNvSpPr txBox="1"/>
          <p:nvPr/>
        </p:nvSpPr>
        <p:spPr>
          <a:xfrm>
            <a:off x="639763" y="977900"/>
            <a:ext cx="7556500" cy="201285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I play guitars and like the music of Mac Demarco so wanted to try to copy the spacy sound he creates in his music.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I explored some drum loops from garage band until I found the one with the feel and tempo I liked.</a:t>
            </a:r>
            <a:endParaRPr lang="en-US" sz="2400" dirty="0">
              <a:latin typeface="+mn-lt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A4FB479-9E8D-ACD8-853B-C0FABFFA6A61}"/>
              </a:ext>
            </a:extLst>
          </p:cNvPr>
          <p:cNvSpPr/>
          <p:nvPr/>
        </p:nvSpPr>
        <p:spPr>
          <a:xfrm>
            <a:off x="947737" y="2157053"/>
            <a:ext cx="7123734" cy="812764"/>
          </a:xfrm>
          <a:prstGeom prst="rect">
            <a:avLst/>
          </a:prstGeom>
          <a:noFill/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FC049F6F-CCCB-88E5-6AB1-1C5EA5F3DD7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76999" y="4348162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15650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5000">
        <p:fade/>
      </p:transition>
    </mc:Choice>
    <mc:Fallback>
      <p:transition spd="med" advClick="0" advTm="3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86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96A3051C-5CDA-48F9-8CFD-AFBC3F245E20}"/>
              </a:ext>
            </a:extLst>
          </p:cNvPr>
          <p:cNvSpPr txBox="1"/>
          <p:nvPr/>
        </p:nvSpPr>
        <p:spPr>
          <a:xfrm>
            <a:off x="639763" y="307975"/>
            <a:ext cx="731678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3600" b="1" kern="0">
                <a:solidFill>
                  <a:srgbClr val="1F497D"/>
                </a:solidFill>
                <a:latin typeface="Arial"/>
              </a:rPr>
              <a:t>The performance plan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BEF2E2A-247D-4A3B-AB1E-C540D2F03A98}"/>
              </a:ext>
            </a:extLst>
          </p:cNvPr>
          <p:cNvSpPr txBox="1"/>
          <p:nvPr/>
        </p:nvSpPr>
        <p:spPr>
          <a:xfrm>
            <a:off x="639763" y="977900"/>
            <a:ext cx="7556500" cy="34163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Key of G 4 Beats in bar.</a:t>
            </a:r>
          </a:p>
          <a:p>
            <a:pPr marL="457200" indent="-457200" defTabSz="914400" eaLnBrk="1" hangingPunct="1">
              <a:spcBef>
                <a:spcPct val="20000"/>
              </a:spcBef>
              <a:buFont typeface="+mj-lt"/>
              <a:buAutoNum type="arabicPeriod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Fade in with broken chord bass riff over chords of G  C  Am  Cm6         D leads into verse</a:t>
            </a:r>
          </a:p>
          <a:p>
            <a:pPr marL="457200" indent="-457200" defTabSz="914400" eaLnBrk="1" hangingPunct="1">
              <a:spcBef>
                <a:spcPct val="20000"/>
              </a:spcBef>
              <a:buFont typeface="+mj-lt"/>
              <a:buAutoNum type="arabicPeriod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Verse based on chords  G  Em  Am  D  x4</a:t>
            </a:r>
          </a:p>
          <a:p>
            <a:pPr marL="457200" indent="-457200" defTabSz="914400" eaLnBrk="1" hangingPunct="1">
              <a:spcBef>
                <a:spcPct val="20000"/>
              </a:spcBef>
              <a:buFont typeface="+mj-lt"/>
              <a:buAutoNum type="arabicPeriod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Bridge based on  Am  C  Am  C  D </a:t>
            </a:r>
          </a:p>
          <a:p>
            <a:pPr marL="457200" indent="-457200" defTabSz="914400" eaLnBrk="1" hangingPunct="1">
              <a:spcBef>
                <a:spcPct val="20000"/>
              </a:spcBef>
              <a:buFont typeface="+mj-lt"/>
              <a:buAutoNum type="arabicPeriod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Back to bass riff</a:t>
            </a:r>
          </a:p>
          <a:p>
            <a:pPr marL="457200" indent="-457200" defTabSz="914400" eaLnBrk="1" hangingPunct="1">
              <a:spcBef>
                <a:spcPct val="20000"/>
              </a:spcBef>
              <a:buFont typeface="+mj-lt"/>
              <a:buAutoNum type="arabicPeriod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Improvised solo based on chords of                       G  C  Am  Cm6  x2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2A42E6D-8A55-18A9-3DE1-F9623C0367BE}"/>
              </a:ext>
            </a:extLst>
          </p:cNvPr>
          <p:cNvSpPr/>
          <p:nvPr/>
        </p:nvSpPr>
        <p:spPr>
          <a:xfrm>
            <a:off x="1051905" y="1411574"/>
            <a:ext cx="7019566" cy="812764"/>
          </a:xfrm>
          <a:prstGeom prst="rect">
            <a:avLst/>
          </a:prstGeom>
          <a:noFill/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4EC640B4-3367-418A-5C34-DD73CCC37DC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64542" y="4340531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99738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9000">
        <p:fade/>
      </p:transition>
    </mc:Choice>
    <mc:Fallback>
      <p:transition spd="med" advClick="0" advTm="39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12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96A3051C-5CDA-48F9-8CFD-AFBC3F245E20}"/>
              </a:ext>
            </a:extLst>
          </p:cNvPr>
          <p:cNvSpPr txBox="1"/>
          <p:nvPr/>
        </p:nvSpPr>
        <p:spPr>
          <a:xfrm>
            <a:off x="639763" y="307975"/>
            <a:ext cx="731678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3600" b="1" kern="0">
                <a:solidFill>
                  <a:srgbClr val="1F497D"/>
                </a:solidFill>
                <a:latin typeface="Arial"/>
              </a:rPr>
              <a:t>The performance plan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BEF2E2A-247D-4A3B-AB1E-C540D2F03A98}"/>
              </a:ext>
            </a:extLst>
          </p:cNvPr>
          <p:cNvSpPr txBox="1"/>
          <p:nvPr/>
        </p:nvSpPr>
        <p:spPr>
          <a:xfrm>
            <a:off x="639763" y="977900"/>
            <a:ext cx="7556500" cy="34163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Key of G 4 Beats in bar.</a:t>
            </a:r>
          </a:p>
          <a:p>
            <a:pPr marL="457200" indent="-457200" defTabSz="914400" eaLnBrk="1" hangingPunct="1">
              <a:spcBef>
                <a:spcPct val="20000"/>
              </a:spcBef>
              <a:buFont typeface="+mj-lt"/>
              <a:buAutoNum type="arabicPeriod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Fade in with broken chord bass riff over chords of G  C  Am  Cm6         D leads into verse</a:t>
            </a:r>
          </a:p>
          <a:p>
            <a:pPr marL="457200" indent="-457200" defTabSz="914400" eaLnBrk="1" hangingPunct="1">
              <a:spcBef>
                <a:spcPct val="20000"/>
              </a:spcBef>
              <a:buFont typeface="+mj-lt"/>
              <a:buAutoNum type="arabicPeriod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Verse based on chords  G  Em  Am  D  x4</a:t>
            </a:r>
          </a:p>
          <a:p>
            <a:pPr marL="457200" indent="-457200" defTabSz="914400" eaLnBrk="1" hangingPunct="1">
              <a:spcBef>
                <a:spcPct val="20000"/>
              </a:spcBef>
              <a:buFont typeface="+mj-lt"/>
              <a:buAutoNum type="arabicPeriod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Bridge based on  Am  C  Am  C  D </a:t>
            </a:r>
          </a:p>
          <a:p>
            <a:pPr marL="457200" indent="-457200" defTabSz="914400" eaLnBrk="1" hangingPunct="1">
              <a:spcBef>
                <a:spcPct val="20000"/>
              </a:spcBef>
              <a:buFont typeface="+mj-lt"/>
              <a:buAutoNum type="arabicPeriod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Back to bass riff</a:t>
            </a:r>
          </a:p>
          <a:p>
            <a:pPr marL="457200" indent="-457200" defTabSz="914400" eaLnBrk="1" hangingPunct="1">
              <a:spcBef>
                <a:spcPct val="20000"/>
              </a:spcBef>
              <a:buFont typeface="+mj-lt"/>
              <a:buAutoNum type="arabicPeriod"/>
              <a:defRPr/>
            </a:pPr>
            <a:r>
              <a:rPr lang="en-GB" sz="2400" kern="0" dirty="0">
                <a:solidFill>
                  <a:srgbClr val="1F497D"/>
                </a:solidFill>
                <a:latin typeface="Arial"/>
              </a:rPr>
              <a:t>Improvised solo based on chords of                       G  C  Am  Cm6  x2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6AD601E-1759-2811-153F-6947C8CF81D6}"/>
              </a:ext>
            </a:extLst>
          </p:cNvPr>
          <p:cNvSpPr/>
          <p:nvPr/>
        </p:nvSpPr>
        <p:spPr>
          <a:xfrm>
            <a:off x="1051905" y="2228494"/>
            <a:ext cx="5940000" cy="468000"/>
          </a:xfrm>
          <a:prstGeom prst="rect">
            <a:avLst/>
          </a:prstGeom>
          <a:noFill/>
          <a:ln w="76200">
            <a:solidFill>
              <a:srgbClr val="DAD5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4CD13B06-336F-8469-35E3-09BF7D57BF7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96081" y="4289079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00787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5000">
        <p:fade/>
      </p:transition>
    </mc:Choice>
    <mc:Fallback>
      <p:transition spd="med" advClick="0" advTm="1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84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96A3051C-5CDA-48F9-8CFD-AFBC3F245E20}"/>
              </a:ext>
            </a:extLst>
          </p:cNvPr>
          <p:cNvSpPr txBox="1"/>
          <p:nvPr/>
        </p:nvSpPr>
        <p:spPr>
          <a:xfrm>
            <a:off x="639763" y="307975"/>
            <a:ext cx="731678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3600" b="1" kern="0">
                <a:solidFill>
                  <a:srgbClr val="1F497D"/>
                </a:solidFill>
                <a:latin typeface="Arial"/>
              </a:rPr>
              <a:t>The performance plan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BEF2E2A-247D-4A3B-AB1E-C540D2F03A98}"/>
              </a:ext>
            </a:extLst>
          </p:cNvPr>
          <p:cNvSpPr txBox="1"/>
          <p:nvPr/>
        </p:nvSpPr>
        <p:spPr>
          <a:xfrm>
            <a:off x="639763" y="977900"/>
            <a:ext cx="7556500" cy="34163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Key of G 4 Beats in bar.</a:t>
            </a:r>
          </a:p>
          <a:p>
            <a:pPr marL="457200" indent="-457200" defTabSz="914400" eaLnBrk="1" hangingPunct="1">
              <a:spcBef>
                <a:spcPct val="20000"/>
              </a:spcBef>
              <a:buFont typeface="+mj-lt"/>
              <a:buAutoNum type="arabicPeriod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Fade in with broken chord bass riff over chords of G  C  Am  Cm6         D leads into verse</a:t>
            </a:r>
          </a:p>
          <a:p>
            <a:pPr marL="457200" indent="-457200" defTabSz="914400" eaLnBrk="1" hangingPunct="1">
              <a:spcBef>
                <a:spcPct val="20000"/>
              </a:spcBef>
              <a:buFont typeface="+mj-lt"/>
              <a:buAutoNum type="arabicPeriod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Verse based on chords  G  Em  Am  D  x4</a:t>
            </a:r>
          </a:p>
          <a:p>
            <a:pPr marL="457200" indent="-457200" defTabSz="914400" eaLnBrk="1" hangingPunct="1">
              <a:spcBef>
                <a:spcPct val="20000"/>
              </a:spcBef>
              <a:buFont typeface="+mj-lt"/>
              <a:buAutoNum type="arabicPeriod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Bridge based on  Am  C  Am  C  D </a:t>
            </a:r>
          </a:p>
          <a:p>
            <a:pPr marL="457200" indent="-457200" defTabSz="914400" eaLnBrk="1" hangingPunct="1">
              <a:spcBef>
                <a:spcPct val="20000"/>
              </a:spcBef>
              <a:buFont typeface="+mj-lt"/>
              <a:buAutoNum type="arabicPeriod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Back to bass riff</a:t>
            </a:r>
          </a:p>
          <a:p>
            <a:pPr marL="457200" indent="-457200" defTabSz="914400" eaLnBrk="1" hangingPunct="1">
              <a:spcBef>
                <a:spcPct val="20000"/>
              </a:spcBef>
              <a:buFont typeface="+mj-lt"/>
              <a:buAutoNum type="arabicPeriod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Improvised solo based on chords of                       G  C  Am  Cm6  x2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6AD601E-1759-2811-153F-6947C8CF81D6}"/>
              </a:ext>
            </a:extLst>
          </p:cNvPr>
          <p:cNvSpPr/>
          <p:nvPr/>
        </p:nvSpPr>
        <p:spPr>
          <a:xfrm>
            <a:off x="1051905" y="2653805"/>
            <a:ext cx="4896000" cy="468000"/>
          </a:xfrm>
          <a:prstGeom prst="rect">
            <a:avLst/>
          </a:prstGeom>
          <a:noFill/>
          <a:ln w="76200">
            <a:solidFill>
              <a:srgbClr val="DAD5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99FF4627-94E4-592F-404E-71680D434F9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21583" y="4348162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47900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7000">
        <p:fade/>
      </p:transition>
    </mc:Choice>
    <mc:Fallback>
      <p:transition spd="med" advClick="0" advTm="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23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96A3051C-5CDA-48F9-8CFD-AFBC3F245E20}"/>
              </a:ext>
            </a:extLst>
          </p:cNvPr>
          <p:cNvSpPr txBox="1"/>
          <p:nvPr/>
        </p:nvSpPr>
        <p:spPr>
          <a:xfrm>
            <a:off x="639763" y="307975"/>
            <a:ext cx="731678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3600" b="1" kern="0">
                <a:solidFill>
                  <a:srgbClr val="1F497D"/>
                </a:solidFill>
                <a:latin typeface="Arial"/>
              </a:rPr>
              <a:t>The performance plan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BEF2E2A-247D-4A3B-AB1E-C540D2F03A98}"/>
              </a:ext>
            </a:extLst>
          </p:cNvPr>
          <p:cNvSpPr txBox="1"/>
          <p:nvPr/>
        </p:nvSpPr>
        <p:spPr>
          <a:xfrm>
            <a:off x="639763" y="977900"/>
            <a:ext cx="7556500" cy="34163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Key of G 4 Beats in bar.</a:t>
            </a:r>
          </a:p>
          <a:p>
            <a:pPr marL="457200" indent="-457200" defTabSz="914400" eaLnBrk="1" hangingPunct="1">
              <a:spcBef>
                <a:spcPct val="20000"/>
              </a:spcBef>
              <a:buFont typeface="+mj-lt"/>
              <a:buAutoNum type="arabicPeriod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Fade in with broken chord bass riff over chords of G  C  Am  Cm6         D leads into verse</a:t>
            </a:r>
          </a:p>
          <a:p>
            <a:pPr marL="457200" indent="-457200" defTabSz="914400" eaLnBrk="1" hangingPunct="1">
              <a:spcBef>
                <a:spcPct val="20000"/>
              </a:spcBef>
              <a:buFont typeface="+mj-lt"/>
              <a:buAutoNum type="arabicPeriod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Verse based on chords  G  Em  Am  D  x4</a:t>
            </a:r>
          </a:p>
          <a:p>
            <a:pPr marL="457200" indent="-457200" defTabSz="914400" eaLnBrk="1" hangingPunct="1">
              <a:spcBef>
                <a:spcPct val="20000"/>
              </a:spcBef>
              <a:buFont typeface="+mj-lt"/>
              <a:buAutoNum type="arabicPeriod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Bridge based on  Am  C  Am  C  D </a:t>
            </a:r>
          </a:p>
          <a:p>
            <a:pPr marL="457200" indent="-457200" defTabSz="914400" eaLnBrk="1" hangingPunct="1">
              <a:spcBef>
                <a:spcPct val="20000"/>
              </a:spcBef>
              <a:buFont typeface="+mj-lt"/>
              <a:buAutoNum type="arabicPeriod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Back to bass riff</a:t>
            </a:r>
          </a:p>
          <a:p>
            <a:pPr marL="457200" indent="-457200" defTabSz="914400" eaLnBrk="1" hangingPunct="1">
              <a:spcBef>
                <a:spcPct val="20000"/>
              </a:spcBef>
              <a:buFont typeface="+mj-lt"/>
              <a:buAutoNum type="arabicPeriod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Improvised solo based on chords of                       G  C  Am  Cm6  x2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2CB17DC-ABDD-A44D-EBC1-A4FE8AA29B9C}"/>
              </a:ext>
            </a:extLst>
          </p:cNvPr>
          <p:cNvSpPr/>
          <p:nvPr/>
        </p:nvSpPr>
        <p:spPr>
          <a:xfrm>
            <a:off x="1051200" y="3522563"/>
            <a:ext cx="5148000" cy="900685"/>
          </a:xfrm>
          <a:prstGeom prst="rect">
            <a:avLst/>
          </a:prstGeom>
          <a:noFill/>
          <a:ln w="76200">
            <a:solidFill>
              <a:srgbClr val="DAD5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B66C7F7B-F126-5689-A654-ED11B8FC084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63837" y="4394220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89494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417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39A8E10-B256-402A-B6E2-0285CA27BD45}"/>
              </a:ext>
            </a:extLst>
          </p:cNvPr>
          <p:cNvSpPr txBox="1"/>
          <p:nvPr/>
        </p:nvSpPr>
        <p:spPr>
          <a:xfrm>
            <a:off x="639763" y="307975"/>
            <a:ext cx="7316787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chemeClr val="tx2"/>
                </a:solidFill>
                <a:latin typeface="Arial" pitchFamily="34" charset="0"/>
              </a:rPr>
              <a:t>Candidate 5 – Riffs, Chords and Loops – 15 marks</a:t>
            </a:r>
            <a:endParaRPr lang="en-US" sz="3600" b="1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30532E-46C4-45D7-A717-CECDB3FAE80B}"/>
              </a:ext>
            </a:extLst>
          </p:cNvPr>
          <p:cNvSpPr txBox="1"/>
          <p:nvPr/>
        </p:nvSpPr>
        <p:spPr>
          <a:xfrm>
            <a:off x="639763" y="1508304"/>
            <a:ext cx="8008937" cy="32932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18-20 mark range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An excellent composition demonstrating a range of musical ideas which have been developed imaginatively and convincingly – appropriate to the candidate’s chosen style. The selection and use of elements is highly creative and effective.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b="1" kern="0">
                <a:solidFill>
                  <a:srgbClr val="1F497D"/>
                </a:solidFill>
                <a:latin typeface="Arial"/>
              </a:rPr>
              <a:t>15-17 mark range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b="1" kern="0">
                <a:solidFill>
                  <a:srgbClr val="1F497D"/>
                </a:solidFill>
                <a:latin typeface="Arial"/>
              </a:rPr>
              <a:t>A very good composition demonstrating a range of musical ideas which have been developed with some imagination – appropriate to the candidate’s chosen style. The selection and use of elements shows creativity.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12-14 mark range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A good composition demonstrating a range of musical ideas which have                 been developed competently – appropriate to the candidate’s chosen </a:t>
            </a:r>
            <a:br>
              <a:rPr lang="en-GB" sz="1600" kern="0">
                <a:solidFill>
                  <a:srgbClr val="1F497D"/>
                </a:solidFill>
                <a:latin typeface="Arial"/>
              </a:rPr>
            </a:br>
            <a:r>
              <a:rPr lang="en-GB" sz="1600" kern="0">
                <a:solidFill>
                  <a:srgbClr val="1F497D"/>
                </a:solidFill>
                <a:latin typeface="Arial"/>
              </a:rPr>
              <a:t>style. The selection and use of elements shows some creativity.</a:t>
            </a:r>
          </a:p>
        </p:txBody>
      </p:sp>
      <p:pic>
        <p:nvPicPr>
          <p:cNvPr id="3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5D911A5A-B675-3692-D276-EA4A8E71569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96081" y="4438707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40751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8000">
        <p:fade/>
      </p:transition>
    </mc:Choice>
    <mc:Fallback>
      <p:transition spd="med" advClick="0" advTm="1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75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D1CA865B-121D-4FBB-9945-08E209D4A7BD}"/>
              </a:ext>
            </a:extLst>
          </p:cNvPr>
          <p:cNvSpPr txBox="1"/>
          <p:nvPr/>
        </p:nvSpPr>
        <p:spPr>
          <a:xfrm>
            <a:off x="639763" y="307975"/>
            <a:ext cx="75565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chemeClr val="tx2"/>
                </a:solidFill>
                <a:latin typeface="Arial" pitchFamily="34" charset="0"/>
              </a:rPr>
              <a:t>Further examples</a:t>
            </a:r>
            <a:endParaRPr lang="en-US" sz="3600" b="1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C0F3CA6-9E7E-4404-9B5D-58B7A2BF913F}"/>
              </a:ext>
            </a:extLst>
          </p:cNvPr>
          <p:cNvSpPr txBox="1"/>
          <p:nvPr/>
        </p:nvSpPr>
        <p:spPr>
          <a:xfrm>
            <a:off x="639763" y="1324518"/>
            <a:ext cx="7734216" cy="28253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i="1" kern="0">
                <a:solidFill>
                  <a:srgbClr val="1F497D"/>
                </a:solidFill>
                <a:latin typeface="Arial"/>
              </a:rPr>
              <a:t>Adding Up </a:t>
            </a:r>
            <a:r>
              <a:rPr lang="en-GB" sz="2400" kern="0">
                <a:solidFill>
                  <a:srgbClr val="1F497D"/>
                </a:solidFill>
                <a:latin typeface="Arial"/>
              </a:rPr>
              <a:t>(Logic) – </a:t>
            </a:r>
            <a:r>
              <a:rPr lang="en-GB" sz="2400" b="1" kern="0">
                <a:solidFill>
                  <a:srgbClr val="1F497D"/>
                </a:solidFill>
                <a:latin typeface="Arial"/>
              </a:rPr>
              <a:t>17 marks </a:t>
            </a:r>
            <a:r>
              <a:rPr lang="en-GB" sz="2400" kern="0">
                <a:solidFill>
                  <a:srgbClr val="1F497D"/>
                </a:solidFill>
                <a:latin typeface="Arial"/>
              </a:rPr>
              <a:t>			        (National 5 Music Assignment – Candidate Evidence, May 2020)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i="1" kern="0">
                <a:solidFill>
                  <a:srgbClr val="1F497D"/>
                </a:solidFill>
                <a:latin typeface="Arial"/>
              </a:rPr>
              <a:t>iPad Composition</a:t>
            </a:r>
            <a:r>
              <a:rPr lang="en-GB" sz="2400" kern="0">
                <a:solidFill>
                  <a:srgbClr val="1F497D"/>
                </a:solidFill>
                <a:latin typeface="Arial"/>
              </a:rPr>
              <a:t> (GarageBand) – </a:t>
            </a:r>
            <a:r>
              <a:rPr lang="en-GB" sz="2400" b="1" kern="0">
                <a:solidFill>
                  <a:srgbClr val="1F497D"/>
                </a:solidFill>
                <a:latin typeface="Arial"/>
              </a:rPr>
              <a:t>9 marks                            </a:t>
            </a:r>
            <a:r>
              <a:rPr lang="en-GB" sz="2400" kern="0">
                <a:solidFill>
                  <a:srgbClr val="1F497D"/>
                </a:solidFill>
                <a:latin typeface="Arial"/>
              </a:rPr>
              <a:t>(National 5 Music Assignment Commentary, October 2017)</a:t>
            </a:r>
          </a:p>
          <a:p>
            <a:pPr defTabSz="914400" eaLnBrk="1" hangingPunct="1">
              <a:spcBef>
                <a:spcPct val="20000"/>
              </a:spcBef>
              <a:defRPr/>
            </a:pPr>
            <a:endParaRPr lang="en-GB" sz="2400" i="1" kern="0">
              <a:solidFill>
                <a:srgbClr val="1F497D"/>
              </a:solidFill>
              <a:latin typeface="Arial"/>
            </a:endParaRPr>
          </a:p>
        </p:txBody>
      </p:sp>
      <p:pic>
        <p:nvPicPr>
          <p:cNvPr id="2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BA56DB7A-DDC0-4019-7F18-5DC3FBC3405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96081" y="4438708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73378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1000">
        <p:fade/>
      </p:transition>
    </mc:Choice>
    <mc:Fallback>
      <p:transition spd="med" advClick="0" advTm="1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91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LengthInSeconds xmlns="3a7653d8-d250-4556-8732-0485f3343693" xsi:nil="true"/>
    <SharedWithUsers xmlns="aa68b5ab-73a5-4399-94e4-ce778a0455e0">
      <UserInfo>
        <DisplayName>Daniel Beadle</DisplayName>
        <AccountId>66</AccountId>
        <AccountType/>
      </UserInfo>
      <UserInfo>
        <DisplayName>Joyce Cockburn</DisplayName>
        <AccountId>123</AccountId>
        <AccountType/>
      </UserInfo>
      <UserInfo>
        <DisplayName>Ewan Brown</DisplayName>
        <AccountId>840</AccountId>
        <AccountType/>
      </UserInfo>
      <UserInfo>
        <DisplayName>Andrea Burns</DisplayName>
        <AccountId>17</AccountId>
        <AccountType/>
      </UserInfo>
      <UserInfo>
        <DisplayName>Rebecca McCabe</DisplayName>
        <AccountId>16</AccountId>
        <AccountType/>
      </UserInfo>
      <UserInfo>
        <DisplayName>Pauline Rodger</DisplayName>
        <AccountId>21</AccountId>
        <AccountType/>
      </UserInfo>
    </SharedWithUsers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CBEFE1FFFAA6D42BB1364CA39EBE7BD" ma:contentTypeVersion="13" ma:contentTypeDescription="Create a new document." ma:contentTypeScope="" ma:versionID="f1b472b0a6a60b61c5b6194fd181ebc7">
  <xsd:schema xmlns:xsd="http://www.w3.org/2001/XMLSchema" xmlns:xs="http://www.w3.org/2001/XMLSchema" xmlns:p="http://schemas.microsoft.com/office/2006/metadata/properties" xmlns:ns2="3a7653d8-d250-4556-8732-0485f3343693" xmlns:ns3="aa68b5ab-73a5-4399-94e4-ce778a0455e0" targetNamespace="http://schemas.microsoft.com/office/2006/metadata/properties" ma:root="true" ma:fieldsID="6c802904b58c759068cefbbaa3be8330" ns2:_="" ns3:_="">
    <xsd:import namespace="3a7653d8-d250-4556-8732-0485f3343693"/>
    <xsd:import namespace="aa68b5ab-73a5-4399-94e4-ce778a0455e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7653d8-d250-4556-8732-0485f334369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7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8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0" nillable="true" ma:displayName="KeyPoints" ma:hidden="true" ma:internalName="MediaServiceKeyPoints" ma:readOnly="true">
      <xsd:simpleType>
        <xsd:restriction base="dms:Note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17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68b5ab-73a5-4399-94e4-ce778a0455e0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0449288-AD03-47F3-B953-191E4F77C8C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69C033F-B62C-40B4-B052-84C536BEAAB2}">
  <ds:schemaRefs>
    <ds:schemaRef ds:uri="http://www.w3.org/XML/1998/namespace"/>
    <ds:schemaRef ds:uri="3a7653d8-d250-4556-8732-0485f3343693"/>
    <ds:schemaRef ds:uri="http://schemas.microsoft.com/office/infopath/2007/PartnerControls"/>
    <ds:schemaRef ds:uri="http://purl.org/dc/terms/"/>
    <ds:schemaRef ds:uri="http://purl.org/dc/dcmitype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aa68b5ab-73a5-4399-94e4-ce778a0455e0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AD5E0C7D-6E25-491C-A66D-457E2ADE9A71}">
  <ds:schemaRefs>
    <ds:schemaRef ds:uri="3a7653d8-d250-4556-8732-0485f3343693"/>
    <ds:schemaRef ds:uri="aa68b5ab-73a5-4399-94e4-ce778a0455e0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225</TotalTime>
  <Words>487</Words>
  <Application>Microsoft Office PowerPoint</Application>
  <PresentationFormat>On-screen Show (16:9)</PresentationFormat>
  <Paragraphs>58</Paragraphs>
  <Slides>9</Slides>
  <Notes>9</Notes>
  <HiddenSlides>0</HiddenSlides>
  <MMClips>9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Audio Presentation Template 2023-24</dc:title>
  <dc:creator>Nick Lang</dc:creator>
  <cp:lastModifiedBy>Rebecca McCabe</cp:lastModifiedBy>
  <cp:revision>3</cp:revision>
  <cp:lastPrinted>2023-06-16T12:47:40Z</cp:lastPrinted>
  <dcterms:created xsi:type="dcterms:W3CDTF">2018-07-26T07:39:47Z</dcterms:created>
  <dcterms:modified xsi:type="dcterms:W3CDTF">2023-08-30T15:50:48Z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0x0101006CBEFE1FFFAA6D42BB1364CA39EBE7BD</vt:lpwstr>
  </property>
  <property fmtid="{D5CDD505-2E9C-101B-9397-08002B2CF9AE}" pid="3" name="MediaServiceImageTags">
    <vt:lpwstr/>
  </property>
  <property fmtid="{D5CDD505-2E9C-101B-9397-08002B2CF9AE}" pid="4" name="Order">
    <vt:lpwstr>356100.000000000</vt:lpwstr>
  </property>
  <property fmtid="{D5CDD505-2E9C-101B-9397-08002B2CF9AE}" pid="5" name="xd_ProgID">
    <vt:lpwstr/>
  </property>
  <property fmtid="{D5CDD505-2E9C-101B-9397-08002B2CF9AE}" pid="6" name="ComplianceAssetId">
    <vt:lpwstr/>
  </property>
  <property fmtid="{D5CDD505-2E9C-101B-9397-08002B2CF9AE}" pid="7" name="TemplateUrl">
    <vt:lpwstr/>
  </property>
  <property fmtid="{D5CDD505-2E9C-101B-9397-08002B2CF9AE}" pid="8" name="_ExtendedDescription">
    <vt:lpwstr/>
  </property>
  <property fmtid="{D5CDD505-2E9C-101B-9397-08002B2CF9AE}" pid="9" name="TriggerFlowInfo">
    <vt:lpwstr/>
  </property>
  <property fmtid="{D5CDD505-2E9C-101B-9397-08002B2CF9AE}" pid="10" name="xd_Signature">
    <vt:lpwstr/>
  </property>
</Properties>
</file>