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376" r:id="rId5"/>
    <p:sldId id="588" r:id="rId6"/>
    <p:sldId id="519" r:id="rId7"/>
    <p:sldId id="520" r:id="rId8"/>
    <p:sldId id="521" r:id="rId9"/>
    <p:sldId id="423" r:id="rId10"/>
    <p:sldId id="533" r:id="rId11"/>
    <p:sldId id="534" r:id="rId12"/>
    <p:sldId id="535" r:id="rId13"/>
    <p:sldId id="536" r:id="rId14"/>
    <p:sldId id="580" r:id="rId15"/>
    <p:sldId id="530" r:id="rId16"/>
  </p:sldIdLst>
  <p:sldSz cx="9144000" cy="5143500" type="screen16x9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23EDB238-0A32-FD31-CA42-C19B6EAD73EE}" name="Rebecca McCabe" initials="RM" userId="S::rebecca.mccabe@sqa.org.uk::e228ada5-bc64-4f86-bdb9-cf83f34c57f4" providerId="AD"/>
  <p188:author id="{53F02CA1-1FE8-9B7D-0985-8870DBAC79F2}" name="Karol Fitzpatrick" initials="KF" userId="S::karol.fitzpatrick@sqa-ext.org.uk::37126d02-b25d-4622-983d-857652b9b061" providerId="AD"/>
  <p188:author id="{F8A49AAD-8537-AA3E-E54E-7B8EF5F16072}" name="Daniel Beadle" initials="DB" userId="S::daniel.beadle@sqa.org.uk::69a78429-c74a-4eb6-bfd2-c74c6759a6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FB"/>
    <a:srgbClr val="1F497D"/>
    <a:srgbClr val="FF66CC"/>
    <a:srgbClr val="FFFFB7"/>
    <a:srgbClr val="9BDEF3"/>
    <a:srgbClr val="DDCDE5"/>
    <a:srgbClr val="CBB4D6"/>
    <a:srgbClr val="B999C8"/>
    <a:srgbClr val="B79AC8"/>
    <a:srgbClr val="ADE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60D8D9-C5FC-4CC7-B4A7-F27D5260BFFD}" v="6" dt="2023-09-04T08:11:26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ine Rodger" userId="9329965c-fb45-43e5-83fe-77bbc1d1f673" providerId="ADAL" clId="{2B7E239F-387E-4058-905D-60224EA59B55}"/>
    <pc:docChg chg="modSld">
      <pc:chgData name="Pauline Rodger" userId="9329965c-fb45-43e5-83fe-77bbc1d1f673" providerId="ADAL" clId="{2B7E239F-387E-4058-905D-60224EA59B55}" dt="2023-08-28T10:31:15.252" v="1" actId="20577"/>
      <pc:docMkLst>
        <pc:docMk/>
      </pc:docMkLst>
      <pc:sldChg chg="modSp mod">
        <pc:chgData name="Pauline Rodger" userId="9329965c-fb45-43e5-83fe-77bbc1d1f673" providerId="ADAL" clId="{2B7E239F-387E-4058-905D-60224EA59B55}" dt="2023-08-28T10:31:15.252" v="1" actId="20577"/>
        <pc:sldMkLst>
          <pc:docMk/>
          <pc:sldMk cId="2613618148" sldId="376"/>
        </pc:sldMkLst>
        <pc:spChg chg="mod">
          <ac:chgData name="Pauline Rodger" userId="9329965c-fb45-43e5-83fe-77bbc1d1f673" providerId="ADAL" clId="{2B7E239F-387E-4058-905D-60224EA59B55}" dt="2023-08-28T10:31:15.252" v="1" actId="20577"/>
          <ac:spMkLst>
            <pc:docMk/>
            <pc:sldMk cId="2613618148" sldId="376"/>
            <ac:spMk id="2" creationId="{EAE8BA6F-B0A4-1703-024B-ADF7454F82E1}"/>
          </ac:spMkLst>
        </pc:spChg>
      </pc:sldChg>
    </pc:docChg>
  </pc:docChgLst>
  <pc:docChgLst>
    <pc:chgData name="Becca Broad" userId="7ce75ef5-5eaf-465f-9c3a-7eb5755e4de7" providerId="ADAL" clId="{BD60D8D9-C5FC-4CC7-B4A7-F27D5260BFFD}"/>
    <pc:docChg chg="custSel modSld">
      <pc:chgData name="Becca Broad" userId="7ce75ef5-5eaf-465f-9c3a-7eb5755e4de7" providerId="ADAL" clId="{BD60D8D9-C5FC-4CC7-B4A7-F27D5260BFFD}" dt="2023-09-04T08:11:26.122" v="45"/>
      <pc:docMkLst>
        <pc:docMk/>
      </pc:docMkLst>
      <pc:sldChg chg="addSp delSp modSp mod">
        <pc:chgData name="Becca Broad" userId="7ce75ef5-5eaf-465f-9c3a-7eb5755e4de7" providerId="ADAL" clId="{BD60D8D9-C5FC-4CC7-B4A7-F27D5260BFFD}" dt="2023-08-28T09:29:15.294" v="38" actId="20577"/>
        <pc:sldMkLst>
          <pc:docMk/>
          <pc:sldMk cId="2613618148" sldId="376"/>
        </pc:sldMkLst>
        <pc:spChg chg="add mod">
          <ac:chgData name="Becca Broad" userId="7ce75ef5-5eaf-465f-9c3a-7eb5755e4de7" providerId="ADAL" clId="{BD60D8D9-C5FC-4CC7-B4A7-F27D5260BFFD}" dt="2023-08-28T09:29:15.294" v="38" actId="20577"/>
          <ac:spMkLst>
            <pc:docMk/>
            <pc:sldMk cId="2613618148" sldId="376"/>
            <ac:spMk id="2" creationId="{EAE8BA6F-B0A4-1703-024B-ADF7454F82E1}"/>
          </ac:spMkLst>
        </pc:spChg>
        <pc:spChg chg="del">
          <ac:chgData name="Becca Broad" userId="7ce75ef5-5eaf-465f-9c3a-7eb5755e4de7" providerId="ADAL" clId="{BD60D8D9-C5FC-4CC7-B4A7-F27D5260BFFD}" dt="2023-08-28T09:29:04.837" v="0" actId="478"/>
          <ac:spMkLst>
            <pc:docMk/>
            <pc:sldMk cId="2613618148" sldId="376"/>
            <ac:spMk id="3" creationId="{2EA98D68-FDFD-B023-6BCF-D2CD1C1FC1FF}"/>
          </ac:spMkLst>
        </pc:spChg>
      </pc:sldChg>
      <pc:sldChg chg="addSp delSp modSp mod modTransition delAnim modAnim">
        <pc:chgData name="Becca Broad" userId="7ce75ef5-5eaf-465f-9c3a-7eb5755e4de7" providerId="ADAL" clId="{BD60D8D9-C5FC-4CC7-B4A7-F27D5260BFFD}" dt="2023-09-04T08:11:26.122" v="45"/>
        <pc:sldMkLst>
          <pc:docMk/>
          <pc:sldMk cId="2177077118" sldId="534"/>
        </pc:sldMkLst>
        <pc:picChg chg="del">
          <ac:chgData name="Becca Broad" userId="7ce75ef5-5eaf-465f-9c3a-7eb5755e4de7" providerId="ADAL" clId="{BD60D8D9-C5FC-4CC7-B4A7-F27D5260BFFD}" dt="2023-09-04T08:11:14.579" v="41" actId="478"/>
          <ac:picMkLst>
            <pc:docMk/>
            <pc:sldMk cId="2177077118" sldId="534"/>
            <ac:picMk id="5" creationId="{80999CB1-3FD8-2B78-C36F-C67A957255FF}"/>
          </ac:picMkLst>
        </pc:picChg>
        <pc:picChg chg="add mod">
          <ac:chgData name="Becca Broad" userId="7ce75ef5-5eaf-465f-9c3a-7eb5755e4de7" providerId="ADAL" clId="{BD60D8D9-C5FC-4CC7-B4A7-F27D5260BFFD}" dt="2023-09-04T08:11:17.170" v="42" actId="1076"/>
          <ac:picMkLst>
            <pc:docMk/>
            <pc:sldMk cId="2177077118" sldId="534"/>
            <ac:picMk id="6" creationId="{7824B731-E362-C4DD-D243-159C279679C1}"/>
          </ac:picMkLst>
        </pc:picChg>
      </pc:sldChg>
    </pc:docChg>
  </pc:docChgLst>
  <pc:docChgLst>
    <pc:chgData name="Becca Broad" userId="7ce75ef5-5eaf-465f-9c3a-7eb5755e4de7" providerId="ADAL" clId="{24C2BCC5-BB9F-4895-842B-8CBB12DBAAB3}"/>
    <pc:docChg chg="delSld modSld">
      <pc:chgData name="Becca Broad" userId="7ce75ef5-5eaf-465f-9c3a-7eb5755e4de7" providerId="ADAL" clId="{24C2BCC5-BB9F-4895-842B-8CBB12DBAAB3}" dt="2023-08-28T09:04:46.561" v="14"/>
      <pc:docMkLst>
        <pc:docMk/>
      </pc:docMkLst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0" sldId="272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0" sldId="273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0" sldId="27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199048276" sldId="27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666221561" sldId="276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326543471" sldId="27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962529337" sldId="278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3431565076" sldId="279"/>
        </pc:sldMkLst>
      </pc:sldChg>
      <pc:sldChg chg="modTransition">
        <pc:chgData name="Becca Broad" userId="7ce75ef5-5eaf-465f-9c3a-7eb5755e4de7" providerId="ADAL" clId="{24C2BCC5-BB9F-4895-842B-8CBB12DBAAB3}" dt="2023-08-28T09:04:24.228" v="3"/>
        <pc:sldMkLst>
          <pc:docMk/>
          <pc:sldMk cId="2613618148" sldId="376"/>
        </pc:sldMkLst>
      </pc:sldChg>
      <pc:sldChg chg="modTransition">
        <pc:chgData name="Becca Broad" userId="7ce75ef5-5eaf-465f-9c3a-7eb5755e4de7" providerId="ADAL" clId="{24C2BCC5-BB9F-4895-842B-8CBB12DBAAB3}" dt="2023-08-28T09:04:34.378" v="8"/>
        <pc:sldMkLst>
          <pc:docMk/>
          <pc:sldMk cId="71045830" sldId="423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654062719" sldId="44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613592808" sldId="448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554584068" sldId="453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341496773" sldId="45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250241338" sldId="45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414511231" sldId="456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968830760" sldId="45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064310417" sldId="458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363424059" sldId="461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092830465" sldId="462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124203107" sldId="46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25279916" sldId="46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69790748" sldId="466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114451676" sldId="46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889006729" sldId="470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639164219" sldId="471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637968052" sldId="472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4279779615" sldId="473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133124461" sldId="47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651211877" sldId="47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643571948" sldId="490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855663408" sldId="49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801122976" sldId="49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446441051" sldId="496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248363137" sldId="49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820650044" sldId="498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462298014" sldId="499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640379797" sldId="500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868310319" sldId="502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639471189" sldId="50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957806071" sldId="509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847006892" sldId="513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432143612" sldId="51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3189652060" sldId="51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461260359" sldId="516"/>
        </pc:sldMkLst>
      </pc:sldChg>
      <pc:sldChg chg="modTransition">
        <pc:chgData name="Becca Broad" userId="7ce75ef5-5eaf-465f-9c3a-7eb5755e4de7" providerId="ADAL" clId="{24C2BCC5-BB9F-4895-842B-8CBB12DBAAB3}" dt="2023-08-28T09:04:28.628" v="5"/>
        <pc:sldMkLst>
          <pc:docMk/>
          <pc:sldMk cId="1957215135" sldId="519"/>
        </pc:sldMkLst>
      </pc:sldChg>
      <pc:sldChg chg="modTransition">
        <pc:chgData name="Becca Broad" userId="7ce75ef5-5eaf-465f-9c3a-7eb5755e4de7" providerId="ADAL" clId="{24C2BCC5-BB9F-4895-842B-8CBB12DBAAB3}" dt="2023-08-28T09:04:30.456" v="6"/>
        <pc:sldMkLst>
          <pc:docMk/>
          <pc:sldMk cId="2236759243" sldId="520"/>
        </pc:sldMkLst>
      </pc:sldChg>
      <pc:sldChg chg="modTransition">
        <pc:chgData name="Becca Broad" userId="7ce75ef5-5eaf-465f-9c3a-7eb5755e4de7" providerId="ADAL" clId="{24C2BCC5-BB9F-4895-842B-8CBB12DBAAB3}" dt="2023-08-28T09:04:32.442" v="7"/>
        <pc:sldMkLst>
          <pc:docMk/>
          <pc:sldMk cId="4215151660" sldId="521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572669716" sldId="52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263656360" sldId="52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527413615" sldId="528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297356166" sldId="529"/>
        </pc:sldMkLst>
      </pc:sldChg>
      <pc:sldChg chg="modTransition">
        <pc:chgData name="Becca Broad" userId="7ce75ef5-5eaf-465f-9c3a-7eb5755e4de7" providerId="ADAL" clId="{24C2BCC5-BB9F-4895-842B-8CBB12DBAAB3}" dt="2023-08-28T09:04:46.561" v="14"/>
        <pc:sldMkLst>
          <pc:docMk/>
          <pc:sldMk cId="721427810" sldId="530"/>
        </pc:sldMkLst>
      </pc:sldChg>
      <pc:sldChg chg="modTransition">
        <pc:chgData name="Becca Broad" userId="7ce75ef5-5eaf-465f-9c3a-7eb5755e4de7" providerId="ADAL" clId="{24C2BCC5-BB9F-4895-842B-8CBB12DBAAB3}" dt="2023-08-28T09:04:36.130" v="9"/>
        <pc:sldMkLst>
          <pc:docMk/>
          <pc:sldMk cId="2811185551" sldId="533"/>
        </pc:sldMkLst>
      </pc:sldChg>
      <pc:sldChg chg="modTransition">
        <pc:chgData name="Becca Broad" userId="7ce75ef5-5eaf-465f-9c3a-7eb5755e4de7" providerId="ADAL" clId="{24C2BCC5-BB9F-4895-842B-8CBB12DBAAB3}" dt="2023-08-28T09:04:38.523" v="10"/>
        <pc:sldMkLst>
          <pc:docMk/>
          <pc:sldMk cId="2177077118" sldId="534"/>
        </pc:sldMkLst>
      </pc:sldChg>
      <pc:sldChg chg="modTransition">
        <pc:chgData name="Becca Broad" userId="7ce75ef5-5eaf-465f-9c3a-7eb5755e4de7" providerId="ADAL" clId="{24C2BCC5-BB9F-4895-842B-8CBB12DBAAB3}" dt="2023-08-28T09:04:40.467" v="11"/>
        <pc:sldMkLst>
          <pc:docMk/>
          <pc:sldMk cId="4047475368" sldId="535"/>
        </pc:sldMkLst>
      </pc:sldChg>
      <pc:sldChg chg="modTransition">
        <pc:chgData name="Becca Broad" userId="7ce75ef5-5eaf-465f-9c3a-7eb5755e4de7" providerId="ADAL" clId="{24C2BCC5-BB9F-4895-842B-8CBB12DBAAB3}" dt="2023-08-28T09:04:42.295" v="12"/>
        <pc:sldMkLst>
          <pc:docMk/>
          <pc:sldMk cId="1190119764" sldId="536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4284184483" sldId="538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2917337878" sldId="540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695944732" sldId="550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896127341" sldId="55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931509873" sldId="55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0" sldId="558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4000143086" sldId="559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0" sldId="560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0" sldId="561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954176234" sldId="563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34725633" sldId="56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462337014" sldId="56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0" sldId="566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3959973887" sldId="569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729956622" sldId="572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823482903" sldId="57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927136787" sldId="577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53201731" sldId="578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2505921086" sldId="579"/>
        </pc:sldMkLst>
      </pc:sldChg>
      <pc:sldChg chg="modTransition">
        <pc:chgData name="Becca Broad" userId="7ce75ef5-5eaf-465f-9c3a-7eb5755e4de7" providerId="ADAL" clId="{24C2BCC5-BB9F-4895-842B-8CBB12DBAAB3}" dt="2023-08-28T09:04:44.288" v="13"/>
        <pc:sldMkLst>
          <pc:docMk/>
          <pc:sldMk cId="1135053553" sldId="580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1444075101" sldId="581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440078718" sldId="582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1634790090" sldId="583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468949453" sldId="584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736118610" sldId="585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1430331647" sldId="586"/>
        </pc:sldMkLst>
      </pc:sldChg>
      <pc:sldChg chg="del">
        <pc:chgData name="Becca Broad" userId="7ce75ef5-5eaf-465f-9c3a-7eb5755e4de7" providerId="ADAL" clId="{24C2BCC5-BB9F-4895-842B-8CBB12DBAAB3}" dt="2023-08-28T09:04:08.400" v="0" actId="47"/>
        <pc:sldMkLst>
          <pc:docMk/>
          <pc:sldMk cId="662267743" sldId="587"/>
        </pc:sldMkLst>
      </pc:sldChg>
      <pc:sldChg chg="modTransition">
        <pc:chgData name="Becca Broad" userId="7ce75ef5-5eaf-465f-9c3a-7eb5755e4de7" providerId="ADAL" clId="{24C2BCC5-BB9F-4895-842B-8CBB12DBAAB3}" dt="2023-08-28T09:04:26.813" v="4"/>
        <pc:sldMkLst>
          <pc:docMk/>
          <pc:sldMk cId="3056069547" sldId="588"/>
        </pc:sldMkLst>
      </pc:sldChg>
      <pc:sldChg chg="del">
        <pc:chgData name="Becca Broad" userId="7ce75ef5-5eaf-465f-9c3a-7eb5755e4de7" providerId="ADAL" clId="{24C2BCC5-BB9F-4895-842B-8CBB12DBAAB3}" dt="2023-08-28T09:04:14.059" v="1" actId="47"/>
        <pc:sldMkLst>
          <pc:docMk/>
          <pc:sldMk cId="3428675832" sldId="589"/>
        </pc:sldMkLst>
      </pc:sldChg>
    </pc:docChg>
  </pc:docChgLst>
  <pc:docChgLst>
    <pc:chgData name="Rebecca McCabe" userId="e228ada5-bc64-4f86-bdb9-cf83f34c57f4" providerId="ADAL" clId="{1CB3F657-7B08-4391-80A1-88B59C2FD968}"/>
    <pc:docChg chg="modSld">
      <pc:chgData name="Rebecca McCabe" userId="e228ada5-bc64-4f86-bdb9-cf83f34c57f4" providerId="ADAL" clId="{1CB3F657-7B08-4391-80A1-88B59C2FD968}" dt="2023-08-30T15:50:08.842" v="0" actId="20577"/>
      <pc:docMkLst>
        <pc:docMk/>
      </pc:docMkLst>
      <pc:sldChg chg="modSp mod">
        <pc:chgData name="Rebecca McCabe" userId="e228ada5-bc64-4f86-bdb9-cf83f34c57f4" providerId="ADAL" clId="{1CB3F657-7B08-4391-80A1-88B59C2FD968}" dt="2023-08-30T15:50:08.842" v="0" actId="20577"/>
        <pc:sldMkLst>
          <pc:docMk/>
          <pc:sldMk cId="1135053553" sldId="580"/>
        </pc:sldMkLst>
        <pc:spChg chg="mod">
          <ac:chgData name="Rebecca McCabe" userId="e228ada5-bc64-4f86-bdb9-cf83f34c57f4" providerId="ADAL" clId="{1CB3F657-7B08-4391-80A1-88B59C2FD968}" dt="2023-08-30T15:50:08.842" v="0" actId="20577"/>
          <ac:spMkLst>
            <pc:docMk/>
            <pc:sldMk cId="1135053553" sldId="580"/>
            <ac:spMk id="7" creationId="{A39A8E10-B256-402A-B6E2-0285CA27BD4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915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166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3648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352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447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820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51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554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161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088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170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44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1F39B610-BD31-9667-9772-D1E74EF63FA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098.09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9763" y="4285759"/>
            <a:ext cx="487363" cy="487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E8BA6F-B0A4-1703-024B-ADF7454F82E1}"/>
              </a:ext>
            </a:extLst>
          </p:cNvPr>
          <p:cNvSpPr txBox="1"/>
          <p:nvPr/>
        </p:nvSpPr>
        <p:spPr>
          <a:xfrm>
            <a:off x="655131" y="1125200"/>
            <a:ext cx="7556500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National 5 </a:t>
            </a:r>
            <a:r>
              <a:rPr lang="en-GB" sz="4400" b="1" kern="0">
                <a:solidFill>
                  <a:srgbClr val="1F497D"/>
                </a:solidFill>
                <a:latin typeface="Arial"/>
              </a:rPr>
              <a:t>Candidate</a:t>
            </a: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 4 – Without a Second Glance Composition</a:t>
            </a:r>
          </a:p>
        </p:txBody>
      </p:sp>
    </p:spTree>
    <p:extLst>
      <p:ext uri="{BB962C8B-B14F-4D97-AF65-F5344CB8AC3E}">
        <p14:creationId xmlns:p14="http://schemas.microsoft.com/office/powerpoint/2010/main" val="261361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51D5DC-3F21-2464-0A60-74F66C8D41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652"/>
          <a:stretch/>
        </p:blipFill>
        <p:spPr>
          <a:xfrm>
            <a:off x="1872000" y="1453147"/>
            <a:ext cx="5400000" cy="29544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88A60F-5661-06DC-F219-FBE630B65953}"/>
              </a:ext>
            </a:extLst>
          </p:cNvPr>
          <p:cNvSpPr/>
          <p:nvPr/>
        </p:nvSpPr>
        <p:spPr>
          <a:xfrm>
            <a:off x="6290510" y="2032502"/>
            <a:ext cx="681789" cy="647198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BCF7EE1-C207-7BC8-5BF4-6A49EB6C5F0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8637" y="440756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1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3000">
        <p:fade/>
      </p:transition>
    </mc:Choice>
    <mc:Fallback xmlns="">
      <p:transition spd="med" advClick="0" advTm="4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8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4 – Without a Second Glance – 13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508304"/>
            <a:ext cx="800893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15-17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very good composition demonstrating a range of musical ideas which have been developed with some imagination – appropriate to the candidate’s chosen style. The selection and use of elements shows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good composition demonstrating a range of musical ideas which have been developed competently – appropriate to the candidate’s chosen style. The selection and use of elements shows some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10-11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which have been developed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satisfactorily – appropriate to the candidate’s chosen style. The 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selection and use of elements may be simplistic and 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straightforward.</a:t>
            </a: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2790DEA-CF8F-4B29-B9D7-7829453ED9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05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1000">
        <p:fade/>
      </p:transition>
    </mc:Choice>
    <mc:Fallback xmlns=""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556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40800" y="1324800"/>
            <a:ext cx="8368507" cy="2825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Still Not Over You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(performance plan song)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18 marks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(National 5 Music Assignment Commentary, October 2017)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Home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(performance plan song)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10 marks         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(National 5 Music Assignment – Candidate Evidence, May 2020)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AF3B87C-078F-3940-80D5-984D0A2623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6790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2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1000">
        <p:fade/>
      </p:transition>
    </mc:Choice>
    <mc:Fallback xmlns=""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DDCE8F-5B78-3EFF-E13D-2A12D8A3FB7F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ACF639-677C-E60B-427D-EF6148435B31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D68F76-2780-D5C9-AD0C-6CA7557E0FDE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F87EDFE-D8D5-205E-6D2E-856B652384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6387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6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0">
        <p:fade/>
      </p:transition>
    </mc:Choice>
    <mc:Fallback xmlns=""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270E3F-5E59-28BE-7083-415B6CFDE9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8974"/>
          <a:stretch/>
        </p:blipFill>
        <p:spPr>
          <a:xfrm>
            <a:off x="1872000" y="663257"/>
            <a:ext cx="5400000" cy="86638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AA993D-B91C-6104-7606-953F9F5285ED}"/>
              </a:ext>
            </a:extLst>
          </p:cNvPr>
          <p:cNvSpPr/>
          <p:nvPr/>
        </p:nvSpPr>
        <p:spPr>
          <a:xfrm>
            <a:off x="2007909" y="1049313"/>
            <a:ext cx="5099901" cy="499181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583486A-30B0-C26E-11BC-021995E0E1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78" y="450520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21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7000">
        <p:fade/>
      </p:transition>
    </mc:Choice>
    <mc:Fallback xmlns=""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7C04BE-E7F5-251F-FEB7-8C5B50857F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0316" b="34794"/>
          <a:stretch/>
        </p:blipFill>
        <p:spPr>
          <a:xfrm>
            <a:off x="1872000" y="1148315"/>
            <a:ext cx="5400000" cy="184971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CCFAD7-2931-82CA-6258-FBE990E3A281}"/>
              </a:ext>
            </a:extLst>
          </p:cNvPr>
          <p:cNvSpPr/>
          <p:nvPr/>
        </p:nvSpPr>
        <p:spPr>
          <a:xfrm>
            <a:off x="5359483" y="2550484"/>
            <a:ext cx="1912518" cy="499181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EA34D5F-73EE-4C9F-8077-1C42A2A394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8856" y="43472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5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4000">
        <p:fade/>
      </p:transition>
    </mc:Choice>
    <mc:Fallback xmlns=""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8F43BE-5CF2-9D3E-7AB3-BEC4DA896F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0316" b="34794"/>
          <a:stretch/>
        </p:blipFill>
        <p:spPr>
          <a:xfrm>
            <a:off x="1872000" y="1148315"/>
            <a:ext cx="5400000" cy="18497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E860A6-45C0-E52D-5F28-B9F4A55A2DA2}"/>
              </a:ext>
            </a:extLst>
          </p:cNvPr>
          <p:cNvSpPr/>
          <p:nvPr/>
        </p:nvSpPr>
        <p:spPr>
          <a:xfrm>
            <a:off x="2709191" y="2073173"/>
            <a:ext cx="4403988" cy="1080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78FA424-61EA-A027-C91E-8B975CFAE35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45728" y="440545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5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3000">
        <p:fade/>
      </p:transition>
    </mc:Choice>
    <mc:Fallback xmlns=""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FE2CE0-4207-17B6-BD6E-5A382CAFCA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0316" b="34794"/>
          <a:stretch/>
        </p:blipFill>
        <p:spPr>
          <a:xfrm>
            <a:off x="1872000" y="1148315"/>
            <a:ext cx="5400000" cy="18497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AA732B6-66C8-6040-FAF1-ADD6648F1D6C}"/>
              </a:ext>
            </a:extLst>
          </p:cNvPr>
          <p:cNvSpPr/>
          <p:nvPr/>
        </p:nvSpPr>
        <p:spPr>
          <a:xfrm>
            <a:off x="5940998" y="2071844"/>
            <a:ext cx="629920" cy="596752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DBA316-2CB7-230E-A7BB-48BEA71636E1}"/>
              </a:ext>
            </a:extLst>
          </p:cNvPr>
          <p:cNvSpPr/>
          <p:nvPr/>
        </p:nvSpPr>
        <p:spPr>
          <a:xfrm>
            <a:off x="4385711" y="2533253"/>
            <a:ext cx="629920" cy="596752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C7291D-5FDB-396D-7DEF-F8331167FDD0}"/>
              </a:ext>
            </a:extLst>
          </p:cNvPr>
          <p:cNvSpPr/>
          <p:nvPr/>
        </p:nvSpPr>
        <p:spPr>
          <a:xfrm>
            <a:off x="2769895" y="2073884"/>
            <a:ext cx="629920" cy="596752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pic>
        <p:nvPicPr>
          <p:cNvPr id="7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6112A4D-398C-DB5E-EA4F-A1534A37B8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8856" y="436389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3000">
        <p:fade/>
      </p:transition>
    </mc:Choice>
    <mc:Fallback xmlns=""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3B34AA-D62F-55F6-D184-270B87D6B6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5989"/>
          <a:stretch/>
        </p:blipFill>
        <p:spPr>
          <a:xfrm>
            <a:off x="1872000" y="733639"/>
            <a:ext cx="5400000" cy="14014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F83693-6FA3-C5C8-3B72-A59E2D018835}"/>
              </a:ext>
            </a:extLst>
          </p:cNvPr>
          <p:cNvSpPr/>
          <p:nvPr/>
        </p:nvSpPr>
        <p:spPr>
          <a:xfrm>
            <a:off x="2206037" y="1661383"/>
            <a:ext cx="2036354" cy="596752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33DD0C-62E5-B8A5-2DD2-2BED26E6F4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937" b="59900"/>
          <a:stretch/>
        </p:blipFill>
        <p:spPr>
          <a:xfrm>
            <a:off x="1872000" y="2317892"/>
            <a:ext cx="5400000" cy="914389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129B980-9B4D-0995-DD38-81E3A957BB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7169" y="434726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18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7000">
        <p:fade/>
      </p:transition>
    </mc:Choice>
    <mc:Fallback xmlns="">
      <p:transition spd="med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DE613D-74FA-92C9-2208-ABE031EBB3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8984"/>
          <a:stretch/>
        </p:blipFill>
        <p:spPr>
          <a:xfrm>
            <a:off x="1872000" y="265813"/>
            <a:ext cx="5400000" cy="245767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6C728A1-20ED-8DC9-C28B-86D55936A910}"/>
              </a:ext>
            </a:extLst>
          </p:cNvPr>
          <p:cNvSpPr/>
          <p:nvPr/>
        </p:nvSpPr>
        <p:spPr>
          <a:xfrm>
            <a:off x="2737662" y="692471"/>
            <a:ext cx="3636000" cy="1920461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pic>
        <p:nvPicPr>
          <p:cNvPr id="6" name="N5 Audio Presentation Candidate 4 Slide 8">
            <a:hlinkClick r:id="" action="ppaction://media"/>
            <a:extLst>
              <a:ext uri="{FF2B5EF4-FFF2-40B4-BE49-F238E27FC236}">
                <a16:creationId xmlns:a16="http://schemas.microsoft.com/office/drawing/2014/main" id="{7824B731-E362-C4DD-D243-159C279679C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1338" y="432896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77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A98462-E29F-1944-AF92-AEFA36112F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0191"/>
          <a:stretch/>
        </p:blipFill>
        <p:spPr>
          <a:xfrm>
            <a:off x="1872000" y="576195"/>
            <a:ext cx="5400000" cy="24397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91CF1A8-A463-E37D-416A-FE87DE03D2D0}"/>
              </a:ext>
            </a:extLst>
          </p:cNvPr>
          <p:cNvSpPr/>
          <p:nvPr/>
        </p:nvSpPr>
        <p:spPr>
          <a:xfrm>
            <a:off x="2701240" y="2209601"/>
            <a:ext cx="370893" cy="354198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3B42A362-6114-F6FD-D1CD-EC5F4FDBF8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3918" y="436389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47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9000">
        <p:fade/>
      </p:transition>
    </mc:Choice>
    <mc:Fallback xmlns="">
      <p:transition spd="med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D5E0C7D-6E25-491C-A66D-457E2ADE9A71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aa68b5ab-73a5-4399-94e4-ce778a0455e0"/>
    <ds:schemaRef ds:uri="3a7653d8-d250-4556-8732-0485f334369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192</Words>
  <Application>Microsoft Office PowerPoint</Application>
  <PresentationFormat>On-screen Show (16:9)</PresentationFormat>
  <Paragraphs>30</Paragraphs>
  <Slides>12</Slides>
  <Notes>12</Notes>
  <HiddenSlides>0</HiddenSlides>
  <MMClips>12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Becca Broad</cp:lastModifiedBy>
  <cp:revision>3</cp:revision>
  <cp:lastPrinted>2023-06-16T12:47:40Z</cp:lastPrinted>
  <dcterms:created xsi:type="dcterms:W3CDTF">2018-07-26T07:39:47Z</dcterms:created>
  <dcterms:modified xsi:type="dcterms:W3CDTF">2023-09-04T08:11:31Z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356100.000000000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