
<file path=[Content_Types].xml><?xml version="1.0" encoding="utf-8"?>
<Types xmlns="http://schemas.openxmlformats.org/package/2006/content-types">
  <Default Extension="jpeg" ContentType="image/jpeg"/>
  <Default Extension="m4a" ContentType="audi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changesInfos/changesInfo1.xml" ContentType="application/vnd.ms-powerpoint.changes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7"/>
  </p:notesMasterIdLst>
  <p:sldIdLst>
    <p:sldId id="494" r:id="rId5"/>
    <p:sldId id="587" r:id="rId6"/>
    <p:sldId id="490" r:id="rId7"/>
    <p:sldId id="496" r:id="rId8"/>
    <p:sldId id="495" r:id="rId9"/>
    <p:sldId id="498" r:id="rId10"/>
    <p:sldId id="497" r:id="rId11"/>
    <p:sldId id="499" r:id="rId12"/>
    <p:sldId id="500" r:id="rId13"/>
    <p:sldId id="579" r:id="rId14"/>
    <p:sldId id="509" r:id="rId15"/>
    <p:sldId id="504" r:id="rId16"/>
    <p:sldId id="514" r:id="rId17"/>
    <p:sldId id="516" r:id="rId18"/>
    <p:sldId id="515" r:id="rId19"/>
    <p:sldId id="513" r:id="rId20"/>
    <p:sldId id="502" r:id="rId21"/>
    <p:sldId id="529" r:id="rId22"/>
    <p:sldId id="525" r:id="rId23"/>
    <p:sldId id="527" r:id="rId24"/>
    <p:sldId id="528" r:id="rId25"/>
    <p:sldId id="477" r:id="rId26"/>
  </p:sldIdLst>
  <p:sldSz cx="9144000" cy="5143500" type="screen16x9"/>
  <p:notesSz cx="6808788" cy="9940925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9624AB22-5D4D-3BBC-F749-4370068E9BDC}" name="Joyce Cockburn" initials="JC" userId="S::joyce.cockburn@sqa.org.uk::52e00cb4-3a09-4e1a-a482-ff012e46ca3c" providerId="AD"/>
  <p188:author id="{23EDB238-0A32-FD31-CA42-C19B6EAD73EE}" name="Rebecca McCabe" initials="RM" userId="S::rebecca.mccabe@sqa.org.uk::e228ada5-bc64-4f86-bdb9-cf83f34c57f4" providerId="AD"/>
  <p188:author id="{53F02CA1-1FE8-9B7D-0985-8870DBAC79F2}" name="Karol Fitzpatrick" initials="KF" userId="S::karol.fitzpatrick@sqa-ext.org.uk::37126d02-b25d-4622-983d-857652b9b061" providerId="AD"/>
  <p188:author id="{F8A49AAD-8537-AA3E-E54E-7B8EF5F16072}" name="Daniel Beadle" initials="DB" userId="S::daniel.beadle@sqa.org.uk::69a78429-c74a-4eb6-bfd2-c74c6759a60a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A3FB"/>
    <a:srgbClr val="1F497D"/>
    <a:srgbClr val="FF66CC"/>
    <a:srgbClr val="FFFFB7"/>
    <a:srgbClr val="9BDEF3"/>
    <a:srgbClr val="DDCDE5"/>
    <a:srgbClr val="CBB4D6"/>
    <a:srgbClr val="B999C8"/>
    <a:srgbClr val="B79AC8"/>
    <a:srgbClr val="ADE4F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2" d="100"/>
          <a:sy n="112" d="100"/>
        </p:scale>
        <p:origin x="774" y="102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6/11/relationships/changesInfo" Target="changesInfos/changesInfo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Relationship Id="rId8" Type="http://schemas.openxmlformats.org/officeDocument/2006/relationships/slide" Target="slides/slide4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uline Rodger" userId="9329965c-fb45-43e5-83fe-77bbc1d1f673" providerId="ADAL" clId="{D5E5809C-7DC5-432E-BC7F-8CA66D080A4C}"/>
    <pc:docChg chg="undo custSel modSld">
      <pc:chgData name="Pauline Rodger" userId="9329965c-fb45-43e5-83fe-77bbc1d1f673" providerId="ADAL" clId="{D5E5809C-7DC5-432E-BC7F-8CA66D080A4C}" dt="2023-08-28T10:30:38.585" v="3" actId="20577"/>
      <pc:docMkLst>
        <pc:docMk/>
      </pc:docMkLst>
      <pc:sldChg chg="modSp mod">
        <pc:chgData name="Pauline Rodger" userId="9329965c-fb45-43e5-83fe-77bbc1d1f673" providerId="ADAL" clId="{D5E5809C-7DC5-432E-BC7F-8CA66D080A4C}" dt="2023-08-28T10:30:38.585" v="3" actId="20577"/>
        <pc:sldMkLst>
          <pc:docMk/>
          <pc:sldMk cId="1855663408" sldId="494"/>
        </pc:sldMkLst>
        <pc:spChg chg="mod">
          <ac:chgData name="Pauline Rodger" userId="9329965c-fb45-43e5-83fe-77bbc1d1f673" providerId="ADAL" clId="{D5E5809C-7DC5-432E-BC7F-8CA66D080A4C}" dt="2023-08-28T10:30:38.585" v="3" actId="20577"/>
          <ac:spMkLst>
            <pc:docMk/>
            <pc:sldMk cId="1855663408" sldId="494"/>
            <ac:spMk id="2" creationId="{89C97144-D8E8-9BAC-2F68-E60E75B868A4}"/>
          </ac:spMkLst>
        </pc:spChg>
      </pc:sldChg>
    </pc:docChg>
  </pc:docChgLst>
  <pc:docChgLst>
    <pc:chgData name="Rebecca McCabe" userId="e228ada5-bc64-4f86-bdb9-cf83f34c57f4" providerId="ADAL" clId="{2AEACC90-F200-415D-8844-CA7C20460375}"/>
    <pc:docChg chg="modSld">
      <pc:chgData name="Rebecca McCabe" userId="e228ada5-bc64-4f86-bdb9-cf83f34c57f4" providerId="ADAL" clId="{2AEACC90-F200-415D-8844-CA7C20460375}" dt="2023-08-30T15:49:19.367" v="2" actId="6549"/>
      <pc:docMkLst>
        <pc:docMk/>
      </pc:docMkLst>
      <pc:sldChg chg="modSp mod">
        <pc:chgData name="Rebecca McCabe" userId="e228ada5-bc64-4f86-bdb9-cf83f34c57f4" providerId="ADAL" clId="{2AEACC90-F200-415D-8844-CA7C20460375}" dt="2023-08-30T15:49:19.367" v="2" actId="6549"/>
        <pc:sldMkLst>
          <pc:docMk/>
          <pc:sldMk cId="1855663408" sldId="494"/>
        </pc:sldMkLst>
        <pc:spChg chg="mod">
          <ac:chgData name="Rebecca McCabe" userId="e228ada5-bc64-4f86-bdb9-cf83f34c57f4" providerId="ADAL" clId="{2AEACC90-F200-415D-8844-CA7C20460375}" dt="2023-08-30T15:49:19.367" v="2" actId="6549"/>
          <ac:spMkLst>
            <pc:docMk/>
            <pc:sldMk cId="1855663408" sldId="494"/>
            <ac:spMk id="2" creationId="{89C97144-D8E8-9BAC-2F68-E60E75B868A4}"/>
          </ac:spMkLst>
        </pc:spChg>
      </pc:sldChg>
    </pc:docChg>
  </pc:docChgLst>
  <pc:docChgLst>
    <pc:chgData name="Becca Broad" userId="7ce75ef5-5eaf-465f-9c3a-7eb5755e4de7" providerId="ADAL" clId="{F0CF1E0F-12BB-44FF-A52A-2EC32D41B346}"/>
    <pc:docChg chg="custSel modSld">
      <pc:chgData name="Becca Broad" userId="7ce75ef5-5eaf-465f-9c3a-7eb5755e4de7" providerId="ADAL" clId="{F0CF1E0F-12BB-44FF-A52A-2EC32D41B346}" dt="2023-08-28T09:28:37.901" v="26" actId="20577"/>
      <pc:docMkLst>
        <pc:docMk/>
      </pc:docMkLst>
      <pc:sldChg chg="addSp delSp modSp mod">
        <pc:chgData name="Becca Broad" userId="7ce75ef5-5eaf-465f-9c3a-7eb5755e4de7" providerId="ADAL" clId="{F0CF1E0F-12BB-44FF-A52A-2EC32D41B346}" dt="2023-08-28T09:28:37.901" v="26" actId="20577"/>
        <pc:sldMkLst>
          <pc:docMk/>
          <pc:sldMk cId="1855663408" sldId="494"/>
        </pc:sldMkLst>
        <pc:spChg chg="add mod">
          <ac:chgData name="Becca Broad" userId="7ce75ef5-5eaf-465f-9c3a-7eb5755e4de7" providerId="ADAL" clId="{F0CF1E0F-12BB-44FF-A52A-2EC32D41B346}" dt="2023-08-28T09:28:37.901" v="26" actId="20577"/>
          <ac:spMkLst>
            <pc:docMk/>
            <pc:sldMk cId="1855663408" sldId="494"/>
            <ac:spMk id="2" creationId="{89C97144-D8E8-9BAC-2F68-E60E75B868A4}"/>
          </ac:spMkLst>
        </pc:spChg>
        <pc:spChg chg="del">
          <ac:chgData name="Becca Broad" userId="7ce75ef5-5eaf-465f-9c3a-7eb5755e4de7" providerId="ADAL" clId="{F0CF1E0F-12BB-44FF-A52A-2EC32D41B346}" dt="2023-08-28T09:28:28.859" v="0" actId="478"/>
          <ac:spMkLst>
            <pc:docMk/>
            <pc:sldMk cId="1855663408" sldId="494"/>
            <ac:spMk id="3" creationId="{2EA98D68-FDFD-B023-6BCF-D2CD1C1FC1FF}"/>
          </ac:spMkLst>
        </pc:spChg>
      </pc:sldChg>
    </pc:docChg>
  </pc:docChgLst>
  <pc:docChgLst>
    <pc:chgData name="Becca Broad" userId="7ce75ef5-5eaf-465f-9c3a-7eb5755e4de7" providerId="ADAL" clId="{F7822BEC-5279-4DBA-83DB-3F463C3427A6}"/>
    <pc:docChg chg="delSld modSld">
      <pc:chgData name="Becca Broad" userId="7ce75ef5-5eaf-465f-9c3a-7eb5755e4de7" providerId="ADAL" clId="{F7822BEC-5279-4DBA-83DB-3F463C3427A6}" dt="2023-08-28T09:03:30.728" v="26"/>
      <pc:docMkLst>
        <pc:docMk/>
      </pc:docMkLst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0" sldId="272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0" sldId="273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0" sldId="274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199048276" sldId="275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666221561" sldId="276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326543471" sldId="277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962529337" sldId="278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3431565076" sldId="279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2613618148" sldId="376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71045830" sldId="423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3654062719" sldId="447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3613592808" sldId="448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554584068" sldId="453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341496773" sldId="454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3250241338" sldId="455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414511231" sldId="456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2968830760" sldId="457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3064310417" sldId="458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363424059" sldId="461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2092830465" sldId="462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3124203107" sldId="464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325279916" sldId="465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369790748" sldId="466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2114451676" sldId="467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889006729" sldId="470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639164219" sldId="471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3637968052" sldId="472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4279779615" sldId="473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3133124461" sldId="474"/>
        </pc:sldMkLst>
      </pc:sldChg>
      <pc:sldChg chg="modTransition">
        <pc:chgData name="Becca Broad" userId="7ce75ef5-5eaf-465f-9c3a-7eb5755e4de7" providerId="ADAL" clId="{F7822BEC-5279-4DBA-83DB-3F463C3427A6}" dt="2023-08-28T09:03:30.728" v="26"/>
        <pc:sldMkLst>
          <pc:docMk/>
          <pc:sldMk cId="1651211877" sldId="477"/>
        </pc:sldMkLst>
      </pc:sldChg>
      <pc:sldChg chg="modTransition">
        <pc:chgData name="Becca Broad" userId="7ce75ef5-5eaf-465f-9c3a-7eb5755e4de7" providerId="ADAL" clId="{F7822BEC-5279-4DBA-83DB-3F463C3427A6}" dt="2023-08-28T09:02:40.977" v="5"/>
        <pc:sldMkLst>
          <pc:docMk/>
          <pc:sldMk cId="643571948" sldId="490"/>
        </pc:sldMkLst>
      </pc:sldChg>
      <pc:sldChg chg="modTransition">
        <pc:chgData name="Becca Broad" userId="7ce75ef5-5eaf-465f-9c3a-7eb5755e4de7" providerId="ADAL" clId="{F7822BEC-5279-4DBA-83DB-3F463C3427A6}" dt="2023-08-28T09:02:34.810" v="3"/>
        <pc:sldMkLst>
          <pc:docMk/>
          <pc:sldMk cId="1855663408" sldId="494"/>
        </pc:sldMkLst>
      </pc:sldChg>
      <pc:sldChg chg="modTransition">
        <pc:chgData name="Becca Broad" userId="7ce75ef5-5eaf-465f-9c3a-7eb5755e4de7" providerId="ADAL" clId="{F7822BEC-5279-4DBA-83DB-3F463C3427A6}" dt="2023-08-28T09:02:48.617" v="7"/>
        <pc:sldMkLst>
          <pc:docMk/>
          <pc:sldMk cId="3801122976" sldId="495"/>
        </pc:sldMkLst>
      </pc:sldChg>
      <pc:sldChg chg="modTransition">
        <pc:chgData name="Becca Broad" userId="7ce75ef5-5eaf-465f-9c3a-7eb5755e4de7" providerId="ADAL" clId="{F7822BEC-5279-4DBA-83DB-3F463C3427A6}" dt="2023-08-28T09:02:43.317" v="6"/>
        <pc:sldMkLst>
          <pc:docMk/>
          <pc:sldMk cId="1446441051" sldId="496"/>
        </pc:sldMkLst>
      </pc:sldChg>
      <pc:sldChg chg="modTransition">
        <pc:chgData name="Becca Broad" userId="7ce75ef5-5eaf-465f-9c3a-7eb5755e4de7" providerId="ADAL" clId="{F7822BEC-5279-4DBA-83DB-3F463C3427A6}" dt="2023-08-28T09:02:54.202" v="11"/>
        <pc:sldMkLst>
          <pc:docMk/>
          <pc:sldMk cId="1248363137" sldId="497"/>
        </pc:sldMkLst>
      </pc:sldChg>
      <pc:sldChg chg="modTransition">
        <pc:chgData name="Becca Broad" userId="7ce75ef5-5eaf-465f-9c3a-7eb5755e4de7" providerId="ADAL" clId="{F7822BEC-5279-4DBA-83DB-3F463C3427A6}" dt="2023-08-28T09:02:51.170" v="8"/>
        <pc:sldMkLst>
          <pc:docMk/>
          <pc:sldMk cId="3820650044" sldId="498"/>
        </pc:sldMkLst>
      </pc:sldChg>
      <pc:sldChg chg="modTransition">
        <pc:chgData name="Becca Broad" userId="7ce75ef5-5eaf-465f-9c3a-7eb5755e4de7" providerId="ADAL" clId="{F7822BEC-5279-4DBA-83DB-3F463C3427A6}" dt="2023-08-28T09:02:57.186" v="12"/>
        <pc:sldMkLst>
          <pc:docMk/>
          <pc:sldMk cId="2462298014" sldId="499"/>
        </pc:sldMkLst>
      </pc:sldChg>
      <pc:sldChg chg="modTransition">
        <pc:chgData name="Becca Broad" userId="7ce75ef5-5eaf-465f-9c3a-7eb5755e4de7" providerId="ADAL" clId="{F7822BEC-5279-4DBA-83DB-3F463C3427A6}" dt="2023-08-28T09:02:59.757" v="13"/>
        <pc:sldMkLst>
          <pc:docMk/>
          <pc:sldMk cId="1640379797" sldId="500"/>
        </pc:sldMkLst>
      </pc:sldChg>
      <pc:sldChg chg="modTransition">
        <pc:chgData name="Becca Broad" userId="7ce75ef5-5eaf-465f-9c3a-7eb5755e4de7" providerId="ADAL" clId="{F7822BEC-5279-4DBA-83DB-3F463C3427A6}" dt="2023-08-28T09:03:19.215" v="21"/>
        <pc:sldMkLst>
          <pc:docMk/>
          <pc:sldMk cId="1868310319" sldId="502"/>
        </pc:sldMkLst>
      </pc:sldChg>
      <pc:sldChg chg="modTransition">
        <pc:chgData name="Becca Broad" userId="7ce75ef5-5eaf-465f-9c3a-7eb5755e4de7" providerId="ADAL" clId="{F7822BEC-5279-4DBA-83DB-3F463C3427A6}" dt="2023-08-28T09:03:06.400" v="16"/>
        <pc:sldMkLst>
          <pc:docMk/>
          <pc:sldMk cId="639471189" sldId="504"/>
        </pc:sldMkLst>
      </pc:sldChg>
      <pc:sldChg chg="modTransition">
        <pc:chgData name="Becca Broad" userId="7ce75ef5-5eaf-465f-9c3a-7eb5755e4de7" providerId="ADAL" clId="{F7822BEC-5279-4DBA-83DB-3F463C3427A6}" dt="2023-08-28T09:03:04.159" v="15"/>
        <pc:sldMkLst>
          <pc:docMk/>
          <pc:sldMk cId="957806071" sldId="509"/>
        </pc:sldMkLst>
      </pc:sldChg>
      <pc:sldChg chg="modTransition">
        <pc:chgData name="Becca Broad" userId="7ce75ef5-5eaf-465f-9c3a-7eb5755e4de7" providerId="ADAL" clId="{F7822BEC-5279-4DBA-83DB-3F463C3427A6}" dt="2023-08-28T09:03:16.989" v="20"/>
        <pc:sldMkLst>
          <pc:docMk/>
          <pc:sldMk cId="847006892" sldId="513"/>
        </pc:sldMkLst>
      </pc:sldChg>
      <pc:sldChg chg="modTransition">
        <pc:chgData name="Becca Broad" userId="7ce75ef5-5eaf-465f-9c3a-7eb5755e4de7" providerId="ADAL" clId="{F7822BEC-5279-4DBA-83DB-3F463C3427A6}" dt="2023-08-28T09:03:08.779" v="17"/>
        <pc:sldMkLst>
          <pc:docMk/>
          <pc:sldMk cId="432143612" sldId="514"/>
        </pc:sldMkLst>
      </pc:sldChg>
      <pc:sldChg chg="modTransition">
        <pc:chgData name="Becca Broad" userId="7ce75ef5-5eaf-465f-9c3a-7eb5755e4de7" providerId="ADAL" clId="{F7822BEC-5279-4DBA-83DB-3F463C3427A6}" dt="2023-08-28T09:03:14.002" v="19"/>
        <pc:sldMkLst>
          <pc:docMk/>
          <pc:sldMk cId="3189652060" sldId="515"/>
        </pc:sldMkLst>
      </pc:sldChg>
      <pc:sldChg chg="modTransition">
        <pc:chgData name="Becca Broad" userId="7ce75ef5-5eaf-465f-9c3a-7eb5755e4de7" providerId="ADAL" clId="{F7822BEC-5279-4DBA-83DB-3F463C3427A6}" dt="2023-08-28T09:03:12.154" v="18"/>
        <pc:sldMkLst>
          <pc:docMk/>
          <pc:sldMk cId="2461260359" sldId="516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1957215135" sldId="519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2236759243" sldId="520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4215151660" sldId="521"/>
        </pc:sldMkLst>
      </pc:sldChg>
      <pc:sldChg chg="modTransition">
        <pc:chgData name="Becca Broad" userId="7ce75ef5-5eaf-465f-9c3a-7eb5755e4de7" providerId="ADAL" clId="{F7822BEC-5279-4DBA-83DB-3F463C3427A6}" dt="2023-08-28T09:03:23.578" v="23"/>
        <pc:sldMkLst>
          <pc:docMk/>
          <pc:sldMk cId="1572669716" sldId="525"/>
        </pc:sldMkLst>
      </pc:sldChg>
      <pc:sldChg chg="modTransition">
        <pc:chgData name="Becca Broad" userId="7ce75ef5-5eaf-465f-9c3a-7eb5755e4de7" providerId="ADAL" clId="{F7822BEC-5279-4DBA-83DB-3F463C3427A6}" dt="2023-08-28T09:03:26.250" v="24"/>
        <pc:sldMkLst>
          <pc:docMk/>
          <pc:sldMk cId="2263656360" sldId="527"/>
        </pc:sldMkLst>
      </pc:sldChg>
      <pc:sldChg chg="modTransition">
        <pc:chgData name="Becca Broad" userId="7ce75ef5-5eaf-465f-9c3a-7eb5755e4de7" providerId="ADAL" clId="{F7822BEC-5279-4DBA-83DB-3F463C3427A6}" dt="2023-08-28T09:03:28.466" v="25"/>
        <pc:sldMkLst>
          <pc:docMk/>
          <pc:sldMk cId="1527413615" sldId="528"/>
        </pc:sldMkLst>
      </pc:sldChg>
      <pc:sldChg chg="modTransition">
        <pc:chgData name="Becca Broad" userId="7ce75ef5-5eaf-465f-9c3a-7eb5755e4de7" providerId="ADAL" clId="{F7822BEC-5279-4DBA-83DB-3F463C3427A6}" dt="2023-08-28T09:03:21.485" v="22"/>
        <pc:sldMkLst>
          <pc:docMk/>
          <pc:sldMk cId="1297356166" sldId="529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721427810" sldId="530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2811185551" sldId="533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2177077118" sldId="534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4047475368" sldId="535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1190119764" sldId="536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4284184483" sldId="538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2917337878" sldId="540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2695944732" sldId="550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896127341" sldId="555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931509873" sldId="557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0" sldId="558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4000143086" sldId="559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0" sldId="560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0" sldId="561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954176234" sldId="563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234725633" sldId="564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2462337014" sldId="565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0" sldId="566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3959973887" sldId="569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729956622" sldId="572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823482903" sldId="574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2927136787" sldId="577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253201731" sldId="578"/>
        </pc:sldMkLst>
      </pc:sldChg>
      <pc:sldChg chg="modTransition">
        <pc:chgData name="Becca Broad" userId="7ce75ef5-5eaf-465f-9c3a-7eb5755e4de7" providerId="ADAL" clId="{F7822BEC-5279-4DBA-83DB-3F463C3427A6}" dt="2023-08-28T09:03:02.252" v="14"/>
        <pc:sldMkLst>
          <pc:docMk/>
          <pc:sldMk cId="2505921086" sldId="579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1135053553" sldId="580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1444075101" sldId="581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440078718" sldId="582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1634790090" sldId="583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468949453" sldId="584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736118610" sldId="585"/>
        </pc:sldMkLst>
      </pc:sldChg>
      <pc:sldChg chg="del">
        <pc:chgData name="Becca Broad" userId="7ce75ef5-5eaf-465f-9c3a-7eb5755e4de7" providerId="ADAL" clId="{F7822BEC-5279-4DBA-83DB-3F463C3427A6}" dt="2023-08-28T09:02:15.552" v="0" actId="47"/>
        <pc:sldMkLst>
          <pc:docMk/>
          <pc:sldMk cId="1430331647" sldId="586"/>
        </pc:sldMkLst>
      </pc:sldChg>
      <pc:sldChg chg="modTransition">
        <pc:chgData name="Becca Broad" userId="7ce75ef5-5eaf-465f-9c3a-7eb5755e4de7" providerId="ADAL" clId="{F7822BEC-5279-4DBA-83DB-3F463C3427A6}" dt="2023-08-28T09:02:38.865" v="4"/>
        <pc:sldMkLst>
          <pc:docMk/>
          <pc:sldMk cId="662267743" sldId="587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3056069547" sldId="588"/>
        </pc:sldMkLst>
      </pc:sldChg>
      <pc:sldChg chg="del">
        <pc:chgData name="Becca Broad" userId="7ce75ef5-5eaf-465f-9c3a-7eb5755e4de7" providerId="ADAL" clId="{F7822BEC-5279-4DBA-83DB-3F463C3427A6}" dt="2023-08-28T09:02:23.138" v="1" actId="47"/>
        <pc:sldMkLst>
          <pc:docMk/>
          <pc:sldMk cId="3428675832" sldId="589"/>
        </pc:sldMkLst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6737" y="0"/>
            <a:ext cx="2950475" cy="49877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1B198C7-48D3-44D1-90B6-FFAC3DD6ADBD}" type="datetimeFigureOut">
              <a:rPr lang="en-GB" smtClean="0"/>
              <a:t>30/08/2023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3863" y="1243013"/>
            <a:ext cx="5961062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879" y="4784070"/>
            <a:ext cx="5447030" cy="3914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6737" y="9442154"/>
            <a:ext cx="2950475" cy="49877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0C330F-566D-4769-B95A-4704D00DF8A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2494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lvl="0" indent="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None/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Symbol" panose="05050102010706020507" pitchFamily="18" charset="2"/>
              <a:buChar char=""/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7495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019223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639518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8216481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28755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183880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53517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2484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6637834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079564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36138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813217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791956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01790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800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639176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2674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10627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731574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15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217689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2052310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760908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50C330F-566D-4769-B95A-4704D00DF8A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91236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822B3CEB-1CD2-47D1-94F7-14F31CBDB4B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EA1C09DB-F66D-4F83-AC6B-82F2ABC818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857C55-78C0-4EA7-A7B8-3BDD57526055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D99913A-85D9-4E10-8164-558CB7697F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A4B28CCC-00BB-4801-BC3B-83CFBF6A9B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852D1C-150F-4184-8C6B-E48E0088CA7B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5492997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A476C41B-BDE1-42E4-B851-03E5D63CA735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>
                <a:solidFill>
                  <a:schemeClr val="tx2">
                    <a:lumMod val="75000"/>
                  </a:schemeClr>
                </a:solidFill>
              </a:defRPr>
            </a:lvl5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367382B5-E7F0-4BEB-A138-465CCA421F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EF2ED1-957E-4339-9CB2-471D923879E2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3FA1ED34-6F5B-4487-9DD6-D3ABBEED12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7C5D2D7-692A-4C6A-8B53-35F1881BD8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CA7628-DD9A-4DAF-864A-979AD0627CF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672307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6">
            <a:extLst>
              <a:ext uri="{FF2B5EF4-FFF2-40B4-BE49-F238E27FC236}">
                <a16:creationId xmlns:a16="http://schemas.microsoft.com/office/drawing/2014/main" id="{D56AE6A9-87DE-4DEB-8BAD-B36DF7E045C9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2DDDFDC-1A35-469F-A602-E2C2F60F8572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5638800" cy="2205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Date Placeholder 3">
            <a:extLst>
              <a:ext uri="{FF2B5EF4-FFF2-40B4-BE49-F238E27FC236}">
                <a16:creationId xmlns:a16="http://schemas.microsoft.com/office/drawing/2014/main" id="{BACF3FB0-A59D-43BD-9677-6F0F10F7B3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79FA13-E2D6-4159-A16B-54E4BDC71E4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7" name="Footer Placeholder 4">
            <a:extLst>
              <a:ext uri="{FF2B5EF4-FFF2-40B4-BE49-F238E27FC236}">
                <a16:creationId xmlns:a16="http://schemas.microsoft.com/office/drawing/2014/main" id="{ED3EFC13-1896-45D7-A668-CE5B18BD2B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>
            <a:extLst>
              <a:ext uri="{FF2B5EF4-FFF2-40B4-BE49-F238E27FC236}">
                <a16:creationId xmlns:a16="http://schemas.microsoft.com/office/drawing/2014/main" id="{859BB7AB-7CF0-451B-9CCC-73228F308C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486C9C-7916-44AD-B0C9-68C8C736F00F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6164798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6">
            <a:extLst>
              <a:ext uri="{FF2B5EF4-FFF2-40B4-BE49-F238E27FC236}">
                <a16:creationId xmlns:a16="http://schemas.microsoft.com/office/drawing/2014/main" id="{F668512D-20F0-4974-A6AE-AB7EDBCAD51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4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20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8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8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Date Placeholder 4">
            <a:extLst>
              <a:ext uri="{FF2B5EF4-FFF2-40B4-BE49-F238E27FC236}">
                <a16:creationId xmlns:a16="http://schemas.microsoft.com/office/drawing/2014/main" id="{7C7C858C-5E5B-4E7A-827E-66288DFC4F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D5C9C4-AAA3-4AC9-B65C-5BB401CCB76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7" name="Footer Placeholder 5">
            <a:extLst>
              <a:ext uri="{FF2B5EF4-FFF2-40B4-BE49-F238E27FC236}">
                <a16:creationId xmlns:a16="http://schemas.microsoft.com/office/drawing/2014/main" id="{9FD86EC4-647B-4A7D-9530-48A24B78D1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6">
            <a:extLst>
              <a:ext uri="{FF2B5EF4-FFF2-40B4-BE49-F238E27FC236}">
                <a16:creationId xmlns:a16="http://schemas.microsoft.com/office/drawing/2014/main" id="{F3EFF85C-53E7-4C8F-A30A-EC27076C60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E50C3D-9F55-4A93-859B-830926301896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099120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9A3455D2-6561-4D76-A96D-8709D318AE9A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79998"/>
            <a:ext cx="8229600" cy="857250"/>
          </a:xfrm>
        </p:spPr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tx2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>
                <a:solidFill>
                  <a:schemeClr val="tx2">
                    <a:lumMod val="75000"/>
                  </a:schemeClr>
                </a:solidFill>
              </a:defRPr>
            </a:lvl1pPr>
            <a:lvl2pPr>
              <a:defRPr sz="2000">
                <a:solidFill>
                  <a:schemeClr val="tx2">
                    <a:lumMod val="75000"/>
                  </a:schemeClr>
                </a:solidFill>
              </a:defRPr>
            </a:lvl2pPr>
            <a:lvl3pPr>
              <a:defRPr sz="1800">
                <a:solidFill>
                  <a:schemeClr val="tx2">
                    <a:lumMod val="75000"/>
                  </a:schemeClr>
                </a:solidFill>
              </a:defRPr>
            </a:lvl3pPr>
            <a:lvl4pPr>
              <a:defRPr sz="1600">
                <a:solidFill>
                  <a:schemeClr val="tx2">
                    <a:lumMod val="75000"/>
                  </a:schemeClr>
                </a:solidFill>
              </a:defRPr>
            </a:lvl4pPr>
            <a:lvl5pPr>
              <a:defRPr sz="1600">
                <a:solidFill>
                  <a:schemeClr val="tx2">
                    <a:lumMod val="75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6">
            <a:extLst>
              <a:ext uri="{FF2B5EF4-FFF2-40B4-BE49-F238E27FC236}">
                <a16:creationId xmlns:a16="http://schemas.microsoft.com/office/drawing/2014/main" id="{007D7AEB-FBD6-472E-AD0E-563D0A7C22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D8E2D0-0C84-4BA7-B034-D5A1FF8C3B44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9" name="Footer Placeholder 7">
            <a:extLst>
              <a:ext uri="{FF2B5EF4-FFF2-40B4-BE49-F238E27FC236}">
                <a16:creationId xmlns:a16="http://schemas.microsoft.com/office/drawing/2014/main" id="{06582006-66AA-4096-BD4D-F7621F8857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" name="Slide Number Placeholder 8">
            <a:extLst>
              <a:ext uri="{FF2B5EF4-FFF2-40B4-BE49-F238E27FC236}">
                <a16:creationId xmlns:a16="http://schemas.microsoft.com/office/drawing/2014/main" id="{55B87ADB-207F-4088-9C44-6462166AAE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D7592-5A8D-451C-9ED1-A9ECBCBAF418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0551127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6">
            <a:extLst>
              <a:ext uri="{FF2B5EF4-FFF2-40B4-BE49-F238E27FC236}">
                <a16:creationId xmlns:a16="http://schemas.microsoft.com/office/drawing/2014/main" id="{CF686215-9355-406B-8DF1-429A9CEFD4C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5143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>
                    <a:lumMod val="75000"/>
                  </a:schemeClr>
                </a:solidFill>
              </a:defRPr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2F13E287-9954-4FEF-8994-B20F308F0B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9DB3A3-3687-49F0-9280-AC28C2CACC71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5" name="Footer Placeholder 3">
            <a:extLst>
              <a:ext uri="{FF2B5EF4-FFF2-40B4-BE49-F238E27FC236}">
                <a16:creationId xmlns:a16="http://schemas.microsoft.com/office/drawing/2014/main" id="{6DB0FFE3-5E0C-4204-8B72-8971C77087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4">
            <a:extLst>
              <a:ext uri="{FF2B5EF4-FFF2-40B4-BE49-F238E27FC236}">
                <a16:creationId xmlns:a16="http://schemas.microsoft.com/office/drawing/2014/main" id="{0384D6FB-54F8-4273-A3F1-B7F3E999C6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A3F0E6-D876-4536-9404-D29EC22C8530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8804338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B75758B8-29BD-4C38-85F6-83591519948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06375"/>
            <a:ext cx="8229600" cy="857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title style</a:t>
            </a:r>
            <a:endParaRPr lang="en-US" altLang="en-US"/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69B3CB02-B9BC-412A-BC58-871D9D0F364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200150"/>
            <a:ext cx="8229600" cy="3394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en-US"/>
              <a:t>Click to edit Master text styles</a:t>
            </a:r>
          </a:p>
          <a:p>
            <a:pPr lvl="1"/>
            <a:r>
              <a:rPr lang="en-GB" altLang="en-US"/>
              <a:t>Second level</a:t>
            </a:r>
          </a:p>
          <a:p>
            <a:pPr lvl="2"/>
            <a:r>
              <a:rPr lang="en-GB" altLang="en-US"/>
              <a:t>Third level</a:t>
            </a:r>
          </a:p>
          <a:p>
            <a:pPr lvl="3"/>
            <a:r>
              <a:rPr lang="en-GB" altLang="en-US"/>
              <a:t>Fourth level</a:t>
            </a:r>
          </a:p>
          <a:p>
            <a:pPr lvl="4"/>
            <a:r>
              <a:rPr lang="en-GB" altLang="en-US"/>
              <a:t>Fifth level</a:t>
            </a:r>
            <a:endParaRPr lang="en-US" alt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F628EA-9B75-4C1A-87A6-5FEEA118939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E4E26E9A-43FE-433A-9DD7-BA9722FF4B3E}" type="datetimeFigureOut">
              <a:rPr lang="en-US"/>
              <a:pPr>
                <a:defRPr/>
              </a:pPr>
              <a:t>8/30/2023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A3B5AD-7E24-4158-9D81-F79D5A9142D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A8D1FE-7A08-4EED-9A38-7992CD9E2F8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</a:defRPr>
            </a:lvl1pPr>
          </a:lstStyle>
          <a:p>
            <a:fld id="{D8A0D6CB-8169-44A5-B892-8E13E3A50718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17375E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rgbClr val="17375E"/>
          </a:solidFill>
          <a:latin typeface="Calibri" panose="020F0502020204030204" pitchFamily="34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rgbClr val="17375E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rgbClr val="17375E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rgbClr val="17375E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rgbClr val="17375E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rgbClr val="17375E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microsoft.com/office/2007/relationships/media" Target="../media/media1.m4a"/><Relationship Id="rId1" Type="http://schemas.openxmlformats.org/officeDocument/2006/relationships/audio" Target="NULL" TargetMode="External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0.m4a"/><Relationship Id="rId1" Type="http://schemas.microsoft.com/office/2007/relationships/media" Target="../media/media10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1.m4a"/><Relationship Id="rId1" Type="http://schemas.microsoft.com/office/2007/relationships/media" Target="../media/media11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1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2.m4a"/><Relationship Id="rId1" Type="http://schemas.microsoft.com/office/2007/relationships/media" Target="../media/media12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3.m4a"/><Relationship Id="rId1" Type="http://schemas.microsoft.com/office/2007/relationships/media" Target="../media/media13.m4a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4.m4a"/><Relationship Id="rId1" Type="http://schemas.microsoft.com/office/2007/relationships/media" Target="../media/media14.m4a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5.m4a"/><Relationship Id="rId1" Type="http://schemas.microsoft.com/office/2007/relationships/media" Target="../media/media15.m4a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5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6.m4a"/><Relationship Id="rId1" Type="http://schemas.microsoft.com/office/2007/relationships/media" Target="../media/media16.m4a"/><Relationship Id="rId6" Type="http://schemas.openxmlformats.org/officeDocument/2006/relationships/image" Target="../media/image16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7" Type="http://schemas.openxmlformats.org/officeDocument/2006/relationships/image" Target="../media/image8.png"/><Relationship Id="rId2" Type="http://schemas.openxmlformats.org/officeDocument/2006/relationships/audio" Target="../media/media17.m4a"/><Relationship Id="rId1" Type="http://schemas.microsoft.com/office/2007/relationships/media" Target="../media/media17.m4a"/><Relationship Id="rId6" Type="http://schemas.openxmlformats.org/officeDocument/2006/relationships/image" Target="../media/image17.png"/><Relationship Id="rId5" Type="http://schemas.openxmlformats.org/officeDocument/2006/relationships/image" Target="../media/image14.png"/><Relationship Id="rId4" Type="http://schemas.openxmlformats.org/officeDocument/2006/relationships/notesSlide" Target="../notesSlides/notesSlide1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8.m4a"/><Relationship Id="rId1" Type="http://schemas.microsoft.com/office/2007/relationships/media" Target="../media/media18.m4a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8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19.m4a"/><Relationship Id="rId1" Type="http://schemas.microsoft.com/office/2007/relationships/media" Target="../media/media19.m4a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1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.m4a"/><Relationship Id="rId1" Type="http://schemas.microsoft.com/office/2007/relationships/media" Target="../media/media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0.m4a"/><Relationship Id="rId1" Type="http://schemas.microsoft.com/office/2007/relationships/media" Target="../media/media20.m4a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20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1.m4a"/><Relationship Id="rId1" Type="http://schemas.microsoft.com/office/2007/relationships/media" Target="../media/media21.m4a"/><Relationship Id="rId6" Type="http://schemas.openxmlformats.org/officeDocument/2006/relationships/image" Target="../media/image8.png"/><Relationship Id="rId5" Type="http://schemas.openxmlformats.org/officeDocument/2006/relationships/image" Target="../media/image18.png"/><Relationship Id="rId4" Type="http://schemas.openxmlformats.org/officeDocument/2006/relationships/notesSlide" Target="../notesSlides/notesSlide2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22.m4a"/><Relationship Id="rId1" Type="http://schemas.microsoft.com/office/2007/relationships/media" Target="../media/media22.m4a"/><Relationship Id="rId5" Type="http://schemas.openxmlformats.org/officeDocument/2006/relationships/image" Target="../media/image8.png"/><Relationship Id="rId4" Type="http://schemas.openxmlformats.org/officeDocument/2006/relationships/notesSlide" Target="../notesSlides/notesSlide2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3.m4a"/><Relationship Id="rId1" Type="http://schemas.microsoft.com/office/2007/relationships/media" Target="../media/media3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4.m4a"/><Relationship Id="rId1" Type="http://schemas.microsoft.com/office/2007/relationships/media" Target="../media/media4.m4a"/><Relationship Id="rId6" Type="http://schemas.openxmlformats.org/officeDocument/2006/relationships/image" Target="../media/image8.png"/><Relationship Id="rId5" Type="http://schemas.openxmlformats.org/officeDocument/2006/relationships/image" Target="../media/image9.png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5.m4a"/><Relationship Id="rId1" Type="http://schemas.microsoft.com/office/2007/relationships/media" Target="../media/media5.m4a"/><Relationship Id="rId6" Type="http://schemas.openxmlformats.org/officeDocument/2006/relationships/image" Target="../media/image8.png"/><Relationship Id="rId5" Type="http://schemas.openxmlformats.org/officeDocument/2006/relationships/image" Target="../media/image10.png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6.m4a"/><Relationship Id="rId1" Type="http://schemas.microsoft.com/office/2007/relationships/media" Target="../media/media6.m4a"/><Relationship Id="rId6" Type="http://schemas.openxmlformats.org/officeDocument/2006/relationships/image" Target="../media/image8.png"/><Relationship Id="rId5" Type="http://schemas.openxmlformats.org/officeDocument/2006/relationships/image" Target="../media/image11.png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7.m4a"/><Relationship Id="rId1" Type="http://schemas.microsoft.com/office/2007/relationships/media" Target="../media/media7.m4a"/><Relationship Id="rId6" Type="http://schemas.openxmlformats.org/officeDocument/2006/relationships/image" Target="../media/image8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8.m4a"/><Relationship Id="rId1" Type="http://schemas.microsoft.com/office/2007/relationships/media" Target="../media/media8.m4a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5.xml"/><Relationship Id="rId2" Type="http://schemas.openxmlformats.org/officeDocument/2006/relationships/audio" Target="../media/media9.m4a"/><Relationship Id="rId1" Type="http://schemas.microsoft.com/office/2007/relationships/media" Target="../media/media9.m4a"/><Relationship Id="rId6" Type="http://schemas.openxmlformats.org/officeDocument/2006/relationships/image" Target="../media/image8.png"/><Relationship Id="rId5" Type="http://schemas.openxmlformats.org/officeDocument/2006/relationships/image" Target="../media/image13.png"/><Relationship Id="rId4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A59920FC-C794-2DC2-84D8-62928A9FDE40}"/>
              </a:ext>
            </a:extLst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end="7588.009"/>
                </p14:media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95590" y="4224300"/>
            <a:ext cx="487363" cy="487363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89C97144-D8E8-9BAC-2F68-E60E75B868A4}"/>
              </a:ext>
            </a:extLst>
          </p:cNvPr>
          <p:cNvSpPr txBox="1"/>
          <p:nvPr/>
        </p:nvSpPr>
        <p:spPr>
          <a:xfrm>
            <a:off x="655131" y="1125200"/>
            <a:ext cx="7556500" cy="14465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defTabSz="914400" eaLnBrk="1" hangingPunct="1">
              <a:spcBef>
                <a:spcPct val="20000"/>
              </a:spcBef>
              <a:defRPr/>
            </a:pPr>
            <a:r>
              <a:rPr lang="en-GB" sz="4400" b="1" kern="0" dirty="0">
                <a:solidFill>
                  <a:srgbClr val="1F497D"/>
                </a:solidFill>
                <a:latin typeface="Arial"/>
              </a:rPr>
              <a:t>National 5 Candidate 3 – </a:t>
            </a:r>
            <a:r>
              <a:rPr lang="en-GB" sz="4400" b="1" kern="0">
                <a:solidFill>
                  <a:srgbClr val="1F497D"/>
                </a:solidFill>
                <a:latin typeface="Arial"/>
              </a:rPr>
              <a:t>Volvo </a:t>
            </a:r>
            <a:endParaRPr lang="en-GB" sz="4400" b="1" kern="0" dirty="0">
              <a:solidFill>
                <a:srgbClr val="1F497D"/>
              </a:solidFill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8556634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0">
        <p:fade/>
      </p:transition>
    </mc:Choice>
    <mc:Fallback>
      <p:transition spd="med" advClick="0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17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A39A8E10-B256-402A-B6E2-0285CA27BD45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Candidate 3 – Volvo – 6 marks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730532E-46C4-45D7-A717-CECDB3FAE80B}"/>
              </a:ext>
            </a:extLst>
          </p:cNvPr>
          <p:cNvSpPr txBox="1"/>
          <p:nvPr/>
        </p:nvSpPr>
        <p:spPr>
          <a:xfrm>
            <a:off x="639762" y="977900"/>
            <a:ext cx="8008937" cy="35886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7-9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demonstrating musical ideas which have been developed inconsistently to the candidate’s chosen style. The selection and use of elements is not always appropriate.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4-6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b="1" kern="0">
                <a:solidFill>
                  <a:srgbClr val="1F497D"/>
                </a:solidFill>
                <a:latin typeface="Arial"/>
              </a:rPr>
              <a:t>A composition demonstrating limited musical ideas with little development appropriate to the candidate’s chosen style. The selection and use of elements is poor.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1-3 mark range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1600" kern="0">
                <a:solidFill>
                  <a:srgbClr val="1F497D"/>
                </a:solidFill>
                <a:latin typeface="Arial"/>
              </a:rPr>
              <a:t>A composition which shows a very limited understanding of musical ideas with no development appropriate to the candidate’s chosen style. The selection and use of elements is very poor.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1600" i="1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14BCE4DA-733C-C5EE-CBC8-D9181108946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478732" y="433064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0592108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437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120032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What advice could you give to candidates?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1617979"/>
            <a:ext cx="7556500" cy="27330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Advise the candidate to listen carefully to their composition.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Ask the candidate ‘do they hear anything that doesn’t sound right?’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What might you advise the candidate to prioritise to improve the composition?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E486A7EA-E1EC-3397-58FC-B9A50A56FFA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96081" y="421702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78060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4000">
        <p:fade/>
      </p:transition>
    </mc:Choice>
    <mc:Fallback>
      <p:transition spd="med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75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33561BD2-EAF4-E607-2369-24F521716D5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647"/>
          <a:stretch/>
        </p:blipFill>
        <p:spPr>
          <a:xfrm>
            <a:off x="1332000" y="360174"/>
            <a:ext cx="6480000" cy="243286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D78B59CC-E755-E0B0-2FF9-48463A66FC42}"/>
              </a:ext>
            </a:extLst>
          </p:cNvPr>
          <p:cNvSpPr/>
          <p:nvPr/>
        </p:nvSpPr>
        <p:spPr>
          <a:xfrm>
            <a:off x="1785785" y="2295396"/>
            <a:ext cx="4680000" cy="576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462EF5F-1803-AA37-18AA-0ACAD823A2AB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2601" y="442208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947118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6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49459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5" name="Picture 4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7804488F-6563-1931-1449-3D93DEA12D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00" y="726087"/>
            <a:ext cx="7200000" cy="1455115"/>
          </a:xfrm>
          <a:prstGeom prst="rect">
            <a:avLst/>
          </a:prstGeom>
        </p:spPr>
      </p:pic>
      <p:pic>
        <p:nvPicPr>
          <p:cNvPr id="9" name="Picture 8" descr="A picture containing antenna&#10;&#10;Description automatically generated">
            <a:extLst>
              <a:ext uri="{FF2B5EF4-FFF2-40B4-BE49-F238E27FC236}">
                <a16:creationId xmlns:a16="http://schemas.microsoft.com/office/drawing/2014/main" id="{3B768487-AC30-E283-9CBC-985D00D5D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000" y="740377"/>
            <a:ext cx="7128000" cy="143453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D45FBC9-79BD-C782-B236-9F65D503644D}"/>
              </a:ext>
            </a:extLst>
          </p:cNvPr>
          <p:cNvSpPr/>
          <p:nvPr/>
        </p:nvSpPr>
        <p:spPr>
          <a:xfrm>
            <a:off x="1464700" y="876889"/>
            <a:ext cx="6851200" cy="1346338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FBF3F92D-BC47-0927-1AB3-7F1A6B6325F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4637" y="441741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1436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9000">
        <p:fade/>
      </p:transition>
    </mc:Choice>
    <mc:Fallback>
      <p:transition spd="med" advClick="0" advTm="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11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0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5" name="Picture 4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7804488F-6563-1931-1449-3D93DEA12D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00" y="699961"/>
            <a:ext cx="7200000" cy="1455115"/>
          </a:xfrm>
          <a:prstGeom prst="rect">
            <a:avLst/>
          </a:prstGeom>
        </p:spPr>
      </p:pic>
      <p:pic>
        <p:nvPicPr>
          <p:cNvPr id="9" name="Picture 8" descr="A picture containing antenna&#10;&#10;Description automatically generated">
            <a:extLst>
              <a:ext uri="{FF2B5EF4-FFF2-40B4-BE49-F238E27FC236}">
                <a16:creationId xmlns:a16="http://schemas.microsoft.com/office/drawing/2014/main" id="{3B768487-AC30-E283-9CBC-985D00D5D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000" y="714251"/>
            <a:ext cx="7128000" cy="143453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D45FBC9-79BD-C782-B236-9F65D503644D}"/>
              </a:ext>
            </a:extLst>
          </p:cNvPr>
          <p:cNvSpPr/>
          <p:nvPr/>
        </p:nvSpPr>
        <p:spPr>
          <a:xfrm>
            <a:off x="1464700" y="850763"/>
            <a:ext cx="6851200" cy="1346338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775BC538-08A7-9B54-3B13-FE04F9522D0E}"/>
              </a:ext>
            </a:extLst>
          </p:cNvPr>
          <p:cNvSpPr txBox="1"/>
          <p:nvPr/>
        </p:nvSpPr>
        <p:spPr>
          <a:xfrm>
            <a:off x="979200" y="2895600"/>
            <a:ext cx="7556500" cy="46166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How could the candidate vary the rhythm?</a:t>
            </a:r>
          </a:p>
        </p:txBody>
      </p:sp>
      <p:pic>
        <p:nvPicPr>
          <p:cNvPr id="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CC95423A-DA92-DBCA-D592-80A703DF2253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54041" y="440102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2603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072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5" name="Picture 4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7804488F-6563-1931-1449-3D93DEA12D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00" y="699961"/>
            <a:ext cx="7200000" cy="1455115"/>
          </a:xfrm>
          <a:prstGeom prst="rect">
            <a:avLst/>
          </a:prstGeom>
        </p:spPr>
      </p:pic>
      <p:pic>
        <p:nvPicPr>
          <p:cNvPr id="9" name="Picture 8" descr="A picture containing antenna&#10;&#10;Description automatically generated">
            <a:extLst>
              <a:ext uri="{FF2B5EF4-FFF2-40B4-BE49-F238E27FC236}">
                <a16:creationId xmlns:a16="http://schemas.microsoft.com/office/drawing/2014/main" id="{3B768487-AC30-E283-9CBC-985D00D5DD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08000" y="714251"/>
            <a:ext cx="7128000" cy="1434538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D45FBC9-79BD-C782-B236-9F65D503644D}"/>
              </a:ext>
            </a:extLst>
          </p:cNvPr>
          <p:cNvSpPr/>
          <p:nvPr/>
        </p:nvSpPr>
        <p:spPr>
          <a:xfrm>
            <a:off x="1464700" y="850763"/>
            <a:ext cx="6851200" cy="1346338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F8765C4-329B-A5FC-B7BC-BE39623D045D}"/>
              </a:ext>
            </a:extLst>
          </p:cNvPr>
          <p:cNvSpPr txBox="1"/>
          <p:nvPr/>
        </p:nvSpPr>
        <p:spPr>
          <a:xfrm>
            <a:off x="979200" y="2895600"/>
            <a:ext cx="7556500" cy="9048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How could the candidate vary the rhythm?</a:t>
            </a:r>
          </a:p>
          <a:p>
            <a:pPr defTabSz="914400" eaLnBrk="1" hangingPunct="1">
              <a:spcBef>
                <a:spcPct val="20000"/>
              </a:spcBef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Where might this varied rhythm be introduced?</a:t>
            </a:r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60CEED2-C7EE-D336-3018-302C2A980ED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312478" y="428076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96520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99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5" name="Picture 4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7804488F-6563-1931-1449-3D93DEA12D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00" y="699961"/>
            <a:ext cx="7200000" cy="1455115"/>
          </a:xfrm>
          <a:prstGeom prst="rect">
            <a:avLst/>
          </a:prstGeom>
        </p:spPr>
      </p:pic>
      <p:pic>
        <p:nvPicPr>
          <p:cNvPr id="6" name="Picture 5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39E73B05-5A62-7DC4-8BC3-10DA5450DED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72000" y="2571750"/>
            <a:ext cx="7128000" cy="1451099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7643F0F7-CF14-C799-DCB0-5287B3999B95}"/>
              </a:ext>
            </a:extLst>
          </p:cNvPr>
          <p:cNvSpPr/>
          <p:nvPr/>
        </p:nvSpPr>
        <p:spPr>
          <a:xfrm>
            <a:off x="1429200" y="841098"/>
            <a:ext cx="6851200" cy="13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F5DE640-36DD-2F2C-18CF-E026CD9B25A9}"/>
              </a:ext>
            </a:extLst>
          </p:cNvPr>
          <p:cNvSpPr/>
          <p:nvPr/>
        </p:nvSpPr>
        <p:spPr>
          <a:xfrm>
            <a:off x="1429200" y="2676511"/>
            <a:ext cx="6851200" cy="13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015865F0-6534-EBDA-CC73-84BDEA2B07BF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84637" y="435115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700689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8000">
        <p:fade/>
      </p:transition>
    </mc:Choice>
    <mc:Fallback>
      <p:transition spd="med" advClick="0" advTm="2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734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13621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A picture containing text, antenna&#10;&#10;Description automatically generated">
            <a:extLst>
              <a:ext uri="{FF2B5EF4-FFF2-40B4-BE49-F238E27FC236}">
                <a16:creationId xmlns:a16="http://schemas.microsoft.com/office/drawing/2014/main" id="{0912485D-76CA-993D-2E47-465A6D976AD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00" y="699961"/>
            <a:ext cx="7200000" cy="1455115"/>
          </a:xfrm>
          <a:prstGeom prst="rect">
            <a:avLst/>
          </a:prstGeom>
        </p:spPr>
      </p:pic>
      <p:pic>
        <p:nvPicPr>
          <p:cNvPr id="4" name="Picture 3" descr="Chart, box and whisker chart&#10;&#10;Description automatically generated">
            <a:extLst>
              <a:ext uri="{FF2B5EF4-FFF2-40B4-BE49-F238E27FC236}">
                <a16:creationId xmlns:a16="http://schemas.microsoft.com/office/drawing/2014/main" id="{3E0805D6-1F51-7133-055E-E04378BED6A1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5088"/>
          <a:stretch/>
        </p:blipFill>
        <p:spPr>
          <a:xfrm>
            <a:off x="972000" y="2568797"/>
            <a:ext cx="7200000" cy="148560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1857E15-720B-1F68-5152-0E18F085A80C}"/>
              </a:ext>
            </a:extLst>
          </p:cNvPr>
          <p:cNvSpPr/>
          <p:nvPr/>
        </p:nvSpPr>
        <p:spPr>
          <a:xfrm>
            <a:off x="1429200" y="2682598"/>
            <a:ext cx="6851200" cy="13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51BFDEE3-E7AB-347F-2042-EBECA086B5A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451386" y="432232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83103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7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CDECC0B4-6164-4B4D-81C9-6CB6977140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962"/>
          <a:stretch/>
        </p:blipFill>
        <p:spPr>
          <a:xfrm>
            <a:off x="1289468" y="833023"/>
            <a:ext cx="7020000" cy="13371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70D6F2-15CF-BCFE-B473-59CD1A3D7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00" y="992619"/>
            <a:ext cx="82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73BD90-AF77-BFD7-9700-E0428E663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700" y="1599460"/>
            <a:ext cx="945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Amended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FBC41D-8ADB-95BF-16CD-9B1794857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00" y="2873015"/>
            <a:ext cx="82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6F0BF8D-B4D6-3A29-CA65-F903FBA28F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2"/>
          <a:stretch/>
        </p:blipFill>
        <p:spPr>
          <a:xfrm>
            <a:off x="1295400" y="2685217"/>
            <a:ext cx="7020000" cy="13371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3256B5-54A5-DD42-503B-A7A0B987E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700" y="3475008"/>
            <a:ext cx="945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Amended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F753C4-D98D-A32C-15CF-C4DB252B6AD4}"/>
              </a:ext>
            </a:extLst>
          </p:cNvPr>
          <p:cNvSpPr/>
          <p:nvPr/>
        </p:nvSpPr>
        <p:spPr>
          <a:xfrm>
            <a:off x="3260950" y="1528099"/>
            <a:ext cx="160315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3ABA4166-989A-9B8F-C130-8260ED498FF5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54018" y="430807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73561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1000">
        <p:fade/>
      </p:transition>
    </mc:Choice>
    <mc:Fallback>
      <p:transition spd="med" advClick="0" advTm="3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955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CDECC0B4-6164-4B4D-81C9-6CB6977140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962"/>
          <a:stretch/>
        </p:blipFill>
        <p:spPr>
          <a:xfrm>
            <a:off x="1289468" y="833023"/>
            <a:ext cx="7020000" cy="13371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70D6F2-15CF-BCFE-B473-59CD1A3D7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00" y="992619"/>
            <a:ext cx="82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73BD90-AF77-BFD7-9700-E0428E663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700" y="1599460"/>
            <a:ext cx="945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Amended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FBC41D-8ADB-95BF-16CD-9B1794857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00" y="2873015"/>
            <a:ext cx="82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6F0BF8D-B4D6-3A29-CA65-F903FBA28F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2"/>
          <a:stretch/>
        </p:blipFill>
        <p:spPr>
          <a:xfrm>
            <a:off x="1295400" y="2685217"/>
            <a:ext cx="7020000" cy="13371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3256B5-54A5-DD42-503B-A7A0B987E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700" y="3475008"/>
            <a:ext cx="945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Amended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F753C4-D98D-A32C-15CF-C4DB252B6AD4}"/>
              </a:ext>
            </a:extLst>
          </p:cNvPr>
          <p:cNvSpPr/>
          <p:nvPr/>
        </p:nvSpPr>
        <p:spPr>
          <a:xfrm>
            <a:off x="3260950" y="1528099"/>
            <a:ext cx="160315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FBC6BD-E738-E027-E83A-3420E20905D5}"/>
              </a:ext>
            </a:extLst>
          </p:cNvPr>
          <p:cNvSpPr/>
          <p:nvPr/>
        </p:nvSpPr>
        <p:spPr>
          <a:xfrm>
            <a:off x="6604718" y="1515581"/>
            <a:ext cx="160315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74EE7312-F190-5534-CFFD-C9A4EA1C9EF7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12231" y="443481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26697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76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793750" y="954088"/>
            <a:ext cx="7556500" cy="295465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Identification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Development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endParaRPr lang="en-GB" sz="2400" kern="0">
              <a:solidFill>
                <a:srgbClr val="1F497D"/>
              </a:solidFill>
              <a:latin typeface="Arial"/>
            </a:endParaRP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kern="0">
                <a:solidFill>
                  <a:srgbClr val="1F497D"/>
                </a:solidFill>
                <a:latin typeface="Arial"/>
              </a:rPr>
              <a:t>Inconsistencies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316787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Annotations for a composition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BDDCE8F-5B78-3EFF-E13D-2A12D8A3FB7F}"/>
              </a:ext>
            </a:extLst>
          </p:cNvPr>
          <p:cNvSpPr/>
          <p:nvPr/>
        </p:nvSpPr>
        <p:spPr>
          <a:xfrm>
            <a:off x="1140515" y="1398250"/>
            <a:ext cx="2376000" cy="468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0ACF639-677C-E60B-427D-EF6148435B31}"/>
              </a:ext>
            </a:extLst>
          </p:cNvPr>
          <p:cNvSpPr/>
          <p:nvPr/>
        </p:nvSpPr>
        <p:spPr>
          <a:xfrm>
            <a:off x="1140515" y="2278673"/>
            <a:ext cx="2376000" cy="468000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3D68F76-2780-D5C9-AD0C-6CA7557E0FDE}"/>
              </a:ext>
            </a:extLst>
          </p:cNvPr>
          <p:cNvSpPr/>
          <p:nvPr/>
        </p:nvSpPr>
        <p:spPr>
          <a:xfrm>
            <a:off x="1140515" y="3159096"/>
            <a:ext cx="2376000" cy="468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F87EDFE-D8D5-205E-6D2E-856B6523846C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306387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22677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0000">
        <p:fade/>
      </p:transition>
    </mc:Choice>
    <mc:Fallback>
      <p:transition spd="med" advClick="0" advTm="20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CDECC0B4-6164-4B4D-81C9-6CB6977140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962"/>
          <a:stretch/>
        </p:blipFill>
        <p:spPr>
          <a:xfrm>
            <a:off x="1289468" y="833023"/>
            <a:ext cx="7020000" cy="13371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70D6F2-15CF-BCFE-B473-59CD1A3D7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00" y="992619"/>
            <a:ext cx="82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73BD90-AF77-BFD7-9700-E0428E663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700" y="1599460"/>
            <a:ext cx="945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Amended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FBC41D-8ADB-95BF-16CD-9B1794857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00" y="2873015"/>
            <a:ext cx="82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6F0BF8D-B4D6-3A29-CA65-F903FBA28F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2"/>
          <a:stretch/>
        </p:blipFill>
        <p:spPr>
          <a:xfrm>
            <a:off x="1295400" y="2685217"/>
            <a:ext cx="7020000" cy="13371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3256B5-54A5-DD42-503B-A7A0B987E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700" y="3475008"/>
            <a:ext cx="945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Amended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F753C4-D98D-A32C-15CF-C4DB252B6AD4}"/>
              </a:ext>
            </a:extLst>
          </p:cNvPr>
          <p:cNvSpPr/>
          <p:nvPr/>
        </p:nvSpPr>
        <p:spPr>
          <a:xfrm>
            <a:off x="3260950" y="1528099"/>
            <a:ext cx="160315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FBC6BD-E738-E027-E83A-3420E20905D5}"/>
              </a:ext>
            </a:extLst>
          </p:cNvPr>
          <p:cNvSpPr/>
          <p:nvPr/>
        </p:nvSpPr>
        <p:spPr>
          <a:xfrm>
            <a:off x="6604718" y="1515581"/>
            <a:ext cx="160315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6AB221-E121-1DDD-F71B-BDF4A2ED531F}"/>
              </a:ext>
            </a:extLst>
          </p:cNvPr>
          <p:cNvSpPr/>
          <p:nvPr/>
        </p:nvSpPr>
        <p:spPr>
          <a:xfrm>
            <a:off x="4966436" y="3453889"/>
            <a:ext cx="169200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1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D1FD621-1C67-B161-B07F-EAE37F39DB18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263395" y="4324903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6563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6000">
        <p:fade/>
      </p:transition>
    </mc:Choice>
    <mc:Fallback>
      <p:transition spd="med" advClick="0" advTm="6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469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CDECC0B4-6164-4B4D-81C9-6CB69771408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52962"/>
          <a:stretch/>
        </p:blipFill>
        <p:spPr>
          <a:xfrm>
            <a:off x="1289468" y="833023"/>
            <a:ext cx="7020000" cy="133719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8E70D6F2-15CF-BCFE-B473-59CD1A3D720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00" y="992619"/>
            <a:ext cx="82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273BD90-AF77-BFD7-9700-E0428E663B2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700" y="1599460"/>
            <a:ext cx="945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Amended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CFBC41D-8ADB-95BF-16CD-9B1794857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85000" y="2873015"/>
            <a:ext cx="824700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Original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7" name="Picture 6" descr="Diagram&#10;&#10;Description automatically generated">
            <a:extLst>
              <a:ext uri="{FF2B5EF4-FFF2-40B4-BE49-F238E27FC236}">
                <a16:creationId xmlns:a16="http://schemas.microsoft.com/office/drawing/2014/main" id="{A6F0BF8D-B4D6-3A29-CA65-F903FBA28F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2962"/>
          <a:stretch/>
        </p:blipFill>
        <p:spPr>
          <a:xfrm>
            <a:off x="1295400" y="2685217"/>
            <a:ext cx="7020000" cy="133719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83256B5-54A5-DD42-503B-A7A0B987ED2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97700" y="3475008"/>
            <a:ext cx="945768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1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1500"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Amended </a:t>
            </a:r>
          </a:p>
          <a:p>
            <a:pPr>
              <a:spcBef>
                <a:spcPct val="0"/>
              </a:spcBef>
              <a:buNone/>
            </a:pPr>
            <a:r>
              <a:rPr lang="en-GB" altLang="en-US" sz="1200">
                <a:solidFill>
                  <a:srgbClr val="024685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melody</a:t>
            </a:r>
            <a:endParaRPr lang="en-GB" altLang="en-US" sz="1200">
              <a:solidFill>
                <a:srgbClr val="B999C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DF753C4-D98D-A32C-15CF-C4DB252B6AD4}"/>
              </a:ext>
            </a:extLst>
          </p:cNvPr>
          <p:cNvSpPr/>
          <p:nvPr/>
        </p:nvSpPr>
        <p:spPr>
          <a:xfrm>
            <a:off x="3260950" y="1528099"/>
            <a:ext cx="160315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1FBC6BD-E738-E027-E83A-3420E20905D5}"/>
              </a:ext>
            </a:extLst>
          </p:cNvPr>
          <p:cNvSpPr/>
          <p:nvPr/>
        </p:nvSpPr>
        <p:spPr>
          <a:xfrm>
            <a:off x="6604718" y="1515581"/>
            <a:ext cx="160315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D0549B0-20F4-556B-0D50-C31111B8C94E}"/>
              </a:ext>
            </a:extLst>
          </p:cNvPr>
          <p:cNvSpPr/>
          <p:nvPr/>
        </p:nvSpPr>
        <p:spPr>
          <a:xfrm>
            <a:off x="6668218" y="3453889"/>
            <a:ext cx="154800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A76AB221-E121-1DDD-F71B-BDF4A2ED531F}"/>
              </a:ext>
            </a:extLst>
          </p:cNvPr>
          <p:cNvSpPr/>
          <p:nvPr/>
        </p:nvSpPr>
        <p:spPr>
          <a:xfrm>
            <a:off x="4966436" y="3453889"/>
            <a:ext cx="1692000" cy="629422"/>
          </a:xfrm>
          <a:prstGeom prst="rect">
            <a:avLst/>
          </a:prstGeom>
          <a:noFill/>
          <a:ln w="76200">
            <a:solidFill>
              <a:srgbClr val="DAD5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1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B949319C-5ED4-32C6-BD82-E3AB2552267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60111" y="4431901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741361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398" fill="hold"/>
                                        <p:tgtEl>
                                          <p:spTgt spid="1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3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>
            <a:extLst>
              <a:ext uri="{FF2B5EF4-FFF2-40B4-BE49-F238E27FC236}">
                <a16:creationId xmlns:a16="http://schemas.microsoft.com/office/drawing/2014/main" id="{D1CA865B-121D-4FBB-9945-08E209D4A7BD}"/>
              </a:ext>
            </a:extLst>
          </p:cNvPr>
          <p:cNvSpPr txBox="1"/>
          <p:nvPr/>
        </p:nvSpPr>
        <p:spPr>
          <a:xfrm>
            <a:off x="639763" y="307975"/>
            <a:ext cx="75565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GB" sz="3600" b="1" kern="0">
                <a:solidFill>
                  <a:schemeClr val="tx2"/>
                </a:solidFill>
                <a:latin typeface="Arial" pitchFamily="34" charset="0"/>
              </a:rPr>
              <a:t>Further examples</a:t>
            </a:r>
            <a:endParaRPr lang="en-US" sz="3600" b="1" kern="0">
              <a:solidFill>
                <a:schemeClr val="tx2"/>
              </a:solidFill>
              <a:latin typeface="Arial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C0F3CA6-9E7E-4404-9B5D-58B7A2BF913F}"/>
              </a:ext>
            </a:extLst>
          </p:cNvPr>
          <p:cNvSpPr txBox="1"/>
          <p:nvPr/>
        </p:nvSpPr>
        <p:spPr>
          <a:xfrm>
            <a:off x="639763" y="1324518"/>
            <a:ext cx="7734216" cy="282538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Classical Morning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(piano)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19 marks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		  (National 5 Music Assignment Commentary, June 2017)</a:t>
            </a:r>
          </a:p>
          <a:p>
            <a:pPr marL="342900" indent="-342900" defTabSz="914400" eaLnBrk="1" hangingPunct="1">
              <a:spcBef>
                <a:spcPct val="20000"/>
              </a:spcBef>
              <a:buFont typeface="Wingdings" pitchFamily="2" charset="2"/>
              <a:buChar char="w"/>
              <a:defRPr/>
            </a:pPr>
            <a:r>
              <a:rPr lang="en-GB" sz="2400" i="1" kern="0">
                <a:solidFill>
                  <a:srgbClr val="1F497D"/>
                </a:solidFill>
                <a:latin typeface="Arial"/>
              </a:rPr>
              <a:t>Tango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 (keyboard) – </a:t>
            </a:r>
            <a:r>
              <a:rPr lang="en-GB" sz="2400" b="1" kern="0">
                <a:solidFill>
                  <a:srgbClr val="1F497D"/>
                </a:solidFill>
                <a:latin typeface="Arial"/>
              </a:rPr>
              <a:t>15 marks                                 </a:t>
            </a:r>
            <a:r>
              <a:rPr lang="en-GB" sz="2400" kern="0">
                <a:solidFill>
                  <a:srgbClr val="1F497D"/>
                </a:solidFill>
                <a:latin typeface="Arial"/>
              </a:rPr>
              <a:t>(National 5 Music Assignment Commentary, June 2017)</a:t>
            </a:r>
          </a:p>
          <a:p>
            <a:pPr defTabSz="914400" eaLnBrk="1" hangingPunct="1">
              <a:spcBef>
                <a:spcPct val="20000"/>
              </a:spcBef>
              <a:defRPr/>
            </a:pPr>
            <a:endParaRPr lang="en-GB" sz="2400" i="1" kern="0">
              <a:solidFill>
                <a:srgbClr val="1F497D"/>
              </a:solidFill>
              <a:latin typeface="Arial"/>
            </a:endParaRPr>
          </a:p>
        </p:txBody>
      </p:sp>
      <p:pic>
        <p:nvPicPr>
          <p:cNvPr id="2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2E5460F3-1138-CFD9-1BE3-79FF085AC33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536922" y="434816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1211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1000">
        <p:fade/>
      </p:transition>
    </mc:Choice>
    <mc:Fallback>
      <p:transition spd="med" advClick="0" advTm="11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2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DC8EFDA-3744-1BE4-40B4-248C523550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647"/>
          <a:stretch/>
        </p:blipFill>
        <p:spPr>
          <a:xfrm>
            <a:off x="1332000" y="360174"/>
            <a:ext cx="6480000" cy="243286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F06D5E41-8948-F7B7-BF38-A4C1185F28CC}"/>
              </a:ext>
            </a:extLst>
          </p:cNvPr>
          <p:cNvSpPr/>
          <p:nvPr/>
        </p:nvSpPr>
        <p:spPr>
          <a:xfrm>
            <a:off x="1344701" y="1117299"/>
            <a:ext cx="6479999" cy="1168702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391CC1F0-14AA-D30C-415B-0CC6EE2E315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95605" y="440545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357194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29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CDC8EFDA-3744-1BE4-40B4-248C5235504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50647"/>
          <a:stretch/>
        </p:blipFill>
        <p:spPr>
          <a:xfrm>
            <a:off x="1332000" y="360174"/>
            <a:ext cx="6480000" cy="243286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2FC41025-407A-EFF1-0BF6-050059FE885D}"/>
              </a:ext>
            </a:extLst>
          </p:cNvPr>
          <p:cNvSpPr/>
          <p:nvPr/>
        </p:nvSpPr>
        <p:spPr>
          <a:xfrm>
            <a:off x="1785785" y="2295396"/>
            <a:ext cx="4680000" cy="576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304523F9-9BCC-A250-360D-C391074A773D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62354" y="447195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64410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5000">
        <p:fade/>
      </p:transition>
    </mc:Choice>
    <mc:Fallback>
      <p:transition spd="med" advClick="0" advTm="15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02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4" name="Picture 3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91EF5130-587E-931C-BDF1-3184EB3B784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32000" y="128795"/>
            <a:ext cx="6480000" cy="4885911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3DEE9CDF-7D3D-95A9-B6C1-DE3ABA21D197}"/>
              </a:ext>
            </a:extLst>
          </p:cNvPr>
          <p:cNvSpPr/>
          <p:nvPr/>
        </p:nvSpPr>
        <p:spPr>
          <a:xfrm>
            <a:off x="3626710" y="2008322"/>
            <a:ext cx="1188000" cy="504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587FFEA-7A3D-08AE-1371-E8E6A0DED12C}"/>
              </a:ext>
            </a:extLst>
          </p:cNvPr>
          <p:cNvSpPr/>
          <p:nvPr/>
        </p:nvSpPr>
        <p:spPr>
          <a:xfrm>
            <a:off x="6354553" y="2008322"/>
            <a:ext cx="1368000" cy="504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3DB5280-53B3-1B9D-7F5F-C476DDCFFC84}"/>
              </a:ext>
            </a:extLst>
          </p:cNvPr>
          <p:cNvSpPr/>
          <p:nvPr/>
        </p:nvSpPr>
        <p:spPr>
          <a:xfrm>
            <a:off x="2126511" y="4564470"/>
            <a:ext cx="2688199" cy="504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F3A96863-75AD-A11E-F867-9A84A71BD6A0}"/>
              </a:ext>
            </a:extLst>
          </p:cNvPr>
          <p:cNvSpPr/>
          <p:nvPr/>
        </p:nvSpPr>
        <p:spPr>
          <a:xfrm>
            <a:off x="3626710" y="270027"/>
            <a:ext cx="1188000" cy="612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D469CE8B-CDB0-1143-FE1F-9A3FEFA4F189}"/>
              </a:ext>
            </a:extLst>
          </p:cNvPr>
          <p:cNvSpPr/>
          <p:nvPr/>
        </p:nvSpPr>
        <p:spPr>
          <a:xfrm>
            <a:off x="6354552" y="145980"/>
            <a:ext cx="1367999" cy="612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81F35AA-ABC2-AEC3-ACCD-47D820F8F4BC}"/>
              </a:ext>
            </a:extLst>
          </p:cNvPr>
          <p:cNvSpPr/>
          <p:nvPr/>
        </p:nvSpPr>
        <p:spPr>
          <a:xfrm>
            <a:off x="2126511" y="2740326"/>
            <a:ext cx="2688198" cy="684000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3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88569B4D-AA21-8985-B32B-B616886C3562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89068" y="4515075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11229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34000">
        <p:fade/>
      </p:transition>
    </mc:Choice>
    <mc:Fallback>
      <p:transition spd="med" advClick="0" advTm="3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231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36884976-577A-B4CE-6B6F-C4C6D01042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00" y="869214"/>
            <a:ext cx="7200000" cy="3405073"/>
          </a:xfrm>
          <a:prstGeom prst="rect">
            <a:avLst/>
          </a:prstGeom>
        </p:spPr>
      </p:pic>
      <p:pic>
        <p:nvPicPr>
          <p:cNvPr id="4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24B9813-D979-968A-570B-288DCF9C57C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84637" y="4476878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065004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9000">
        <p:fade/>
      </p:transition>
    </mc:Choice>
    <mc:Fallback>
      <p:transition spd="med" advClick="0" advTm="19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3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A picture containing object, antenna&#10;&#10;Description automatically generated">
            <a:extLst>
              <a:ext uri="{FF2B5EF4-FFF2-40B4-BE49-F238E27FC236}">
                <a16:creationId xmlns:a16="http://schemas.microsoft.com/office/drawing/2014/main" id="{8385C9DB-17F4-FEE3-52A5-F1278D76036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72000" y="798232"/>
            <a:ext cx="7200000" cy="2568837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34A821F-FA32-32E9-8C5A-C6B66DBE9F62}"/>
              </a:ext>
            </a:extLst>
          </p:cNvPr>
          <p:cNvSpPr/>
          <p:nvPr/>
        </p:nvSpPr>
        <p:spPr>
          <a:xfrm>
            <a:off x="3438000" y="755700"/>
            <a:ext cx="1644363" cy="828549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E5BD146-605F-620B-4257-2C9B701FA204}"/>
              </a:ext>
            </a:extLst>
          </p:cNvPr>
          <p:cNvSpPr/>
          <p:nvPr/>
        </p:nvSpPr>
        <p:spPr>
          <a:xfrm>
            <a:off x="6673843" y="2606650"/>
            <a:ext cx="1476000" cy="828549"/>
          </a:xfrm>
          <a:prstGeom prst="rect">
            <a:avLst/>
          </a:prstGeom>
          <a:noFill/>
          <a:ln w="76200">
            <a:solidFill>
              <a:srgbClr val="FF66C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D1BF6D91-83FD-C54B-AC10-7B0CBD12D14E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78980" y="4380519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83631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24000">
        <p:fade/>
      </p:transition>
    </mc:Choice>
    <mc:Fallback>
      <p:transition spd="med" advClick="0" advTm="24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18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3572D7F0-FD0C-A5F9-66A4-596F2213EE07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6700"/>
          <a:stretch/>
        </p:blipFill>
        <p:spPr>
          <a:xfrm>
            <a:off x="972000" y="587555"/>
            <a:ext cx="7200000" cy="1315673"/>
          </a:xfrm>
          <a:prstGeom prst="rect">
            <a:avLst/>
          </a:prstGeom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3D6CF194-EA4E-0ABF-DA31-D0CD36F81901}"/>
              </a:ext>
            </a:extLst>
          </p:cNvPr>
          <p:cNvSpPr/>
          <p:nvPr/>
        </p:nvSpPr>
        <p:spPr>
          <a:xfrm>
            <a:off x="2421516" y="547305"/>
            <a:ext cx="5760000" cy="1315672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5" name="Picture 4" descr="Chart, box and whisker chart&#10;&#10;Description automatically generated">
            <a:extLst>
              <a:ext uri="{FF2B5EF4-FFF2-40B4-BE49-F238E27FC236}">
                <a16:creationId xmlns:a16="http://schemas.microsoft.com/office/drawing/2014/main" id="{AC2A62B7-355C-2984-DA77-6F14F154648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409"/>
          <a:stretch/>
        </p:blipFill>
        <p:spPr>
          <a:xfrm>
            <a:off x="972000" y="1911579"/>
            <a:ext cx="7200000" cy="656792"/>
          </a:xfrm>
          <a:prstGeom prst="rect">
            <a:avLst/>
          </a:prstGeom>
        </p:spPr>
      </p:pic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4884DC8F-F480-A141-7E7B-91006EE60550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54042" y="4405457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22980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17000">
        <p:fade/>
      </p:transition>
    </mc:Choice>
    <mc:Fallback>
      <p:transition spd="med" advClick="0" advTm="17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535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5D288B45-934E-19A2-D2DD-0DDE5131A2AA}"/>
              </a:ext>
            </a:extLst>
          </p:cNvPr>
          <p:cNvSpPr/>
          <p:nvPr/>
        </p:nvSpPr>
        <p:spPr>
          <a:xfrm>
            <a:off x="0" y="23333"/>
            <a:ext cx="9144000" cy="51435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rgbClr val="1EB3E4"/>
              </a:solidFill>
            </a:endParaRPr>
          </a:p>
        </p:txBody>
      </p:sp>
      <p:pic>
        <p:nvPicPr>
          <p:cNvPr id="3" name="Picture 2" descr="Chart, box and whisker chart&#10;&#10;Description automatically generated">
            <a:extLst>
              <a:ext uri="{FF2B5EF4-FFF2-40B4-BE49-F238E27FC236}">
                <a16:creationId xmlns:a16="http://schemas.microsoft.com/office/drawing/2014/main" id="{A6DEFFB1-B3BB-7AEB-B711-EE157BD379B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26700"/>
          <a:stretch/>
        </p:blipFill>
        <p:spPr>
          <a:xfrm>
            <a:off x="972000" y="587555"/>
            <a:ext cx="7200000" cy="1315673"/>
          </a:xfrm>
          <a:prstGeom prst="rect">
            <a:avLst/>
          </a:prstGeom>
        </p:spPr>
      </p:pic>
      <p:pic>
        <p:nvPicPr>
          <p:cNvPr id="4" name="Picture 3" descr="Chart, box and whisker chart&#10;&#10;Description automatically generated">
            <a:extLst>
              <a:ext uri="{FF2B5EF4-FFF2-40B4-BE49-F238E27FC236}">
                <a16:creationId xmlns:a16="http://schemas.microsoft.com/office/drawing/2014/main" id="{5B288EF6-B82F-119A-6E4E-A1D720EFB66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63409"/>
          <a:stretch/>
        </p:blipFill>
        <p:spPr>
          <a:xfrm>
            <a:off x="972000" y="1911579"/>
            <a:ext cx="7200000" cy="65679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C5090BF3-5A5E-9C35-B705-53A4A582CCCC}"/>
              </a:ext>
            </a:extLst>
          </p:cNvPr>
          <p:cNvSpPr/>
          <p:nvPr/>
        </p:nvSpPr>
        <p:spPr>
          <a:xfrm>
            <a:off x="2421516" y="2039408"/>
            <a:ext cx="5760000" cy="576000"/>
          </a:xfrm>
          <a:prstGeom prst="rect">
            <a:avLst/>
          </a:prstGeom>
          <a:noFill/>
          <a:ln w="76200">
            <a:solidFill>
              <a:srgbClr val="00B0F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Recorded Sound">
            <a:hlinkClick r:id="" action="ppaction://media"/>
            <a:extLst>
              <a:ext uri="{FF2B5EF4-FFF2-40B4-BE49-F238E27FC236}">
                <a16:creationId xmlns:a16="http://schemas.microsoft.com/office/drawing/2014/main" id="{6BA5A0DE-253B-DD09-FE2B-184D681D2C6A}"/>
              </a:ext>
            </a:extLst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304165" y="4372206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03797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 advTm="8000">
        <p:fade/>
      </p:transition>
    </mc:Choice>
    <mc:Fallback>
      <p:transition spd="med" advClick="0" advTm="8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555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showWhenStopped="0">
                <p:cTn id="7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MediaLengthInSeconds xmlns="3a7653d8-d250-4556-8732-0485f3343693" xsi:nil="true"/>
    <SharedWithUsers xmlns="aa68b5ab-73a5-4399-94e4-ce778a0455e0">
      <UserInfo>
        <DisplayName>Daniel Beadle</DisplayName>
        <AccountId>66</AccountId>
        <AccountType/>
      </UserInfo>
      <UserInfo>
        <DisplayName>Joyce Cockburn</DisplayName>
        <AccountId>123</AccountId>
        <AccountType/>
      </UserInfo>
      <UserInfo>
        <DisplayName>Ewan Brown</DisplayName>
        <AccountId>840</AccountId>
        <AccountType/>
      </UserInfo>
      <UserInfo>
        <DisplayName>Andrea Burns</DisplayName>
        <AccountId>17</AccountId>
        <AccountType/>
      </UserInfo>
      <UserInfo>
        <DisplayName>Rebecca McCabe</DisplayName>
        <AccountId>16</AccountId>
        <AccountType/>
      </UserInfo>
      <UserInfo>
        <DisplayName>Pauline Rodger</DisplayName>
        <AccountId>21</AccountId>
        <AccountType/>
      </UserInfo>
    </SharedWithUsers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CBEFE1FFFAA6D42BB1364CA39EBE7BD" ma:contentTypeVersion="13" ma:contentTypeDescription="Create a new document." ma:contentTypeScope="" ma:versionID="f1b472b0a6a60b61c5b6194fd181ebc7">
  <xsd:schema xmlns:xsd="http://www.w3.org/2001/XMLSchema" xmlns:xs="http://www.w3.org/2001/XMLSchema" xmlns:p="http://schemas.microsoft.com/office/2006/metadata/properties" xmlns:ns2="3a7653d8-d250-4556-8732-0485f3343693" xmlns:ns3="aa68b5ab-73a5-4399-94e4-ce778a0455e0" targetNamespace="http://schemas.microsoft.com/office/2006/metadata/properties" ma:root="true" ma:fieldsID="6c802904b58c759068cefbbaa3be8330" ns2:_="" ns3:_="">
    <xsd:import namespace="3a7653d8-d250-4556-8732-0485f3343693"/>
    <xsd:import namespace="aa68b5ab-73a5-4399-94e4-ce778a0455e0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LengthInSeconds" minOccurs="0"/>
                <xsd:element ref="ns3:SharedWithUsers" minOccurs="0"/>
                <xsd:element ref="ns3:SharedWithDetail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7653d8-d250-4556-8732-0485f3343693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7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8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9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0" nillable="true" ma:displayName="KeyPoints" ma:hidden="true" ma:internalName="MediaServiceKeyPoints" ma:readOnly="true">
      <xsd:simpleType>
        <xsd:restriction base="dms:Note"/>
      </xsd:simpleType>
    </xsd:element>
    <xsd:element name="MediaServiceDateTaken" ma:index="11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bjectDetectorVersions" ma:index="17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a68b5ab-73a5-4399-94e4-ce778a0455e0" elementFormDefault="qualified">
    <xsd:import namespace="http://schemas.microsoft.com/office/2006/documentManagement/types"/>
    <xsd:import namespace="http://schemas.microsoft.com/office/infopath/2007/PartnerControls"/>
    <xsd:element name="SharedWithUsers" ma:index="15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6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0449288-AD03-47F3-B953-191E4F77C8CA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B69C033F-B62C-40B4-B052-84C536BEAAB2}">
  <ds:schemaRefs>
    <ds:schemaRef ds:uri="http://schemas.openxmlformats.org/package/2006/metadata/core-properties"/>
    <ds:schemaRef ds:uri="http://schemas.microsoft.com/office/infopath/2007/PartnerControls"/>
    <ds:schemaRef ds:uri="http://purl.org/dc/dcmitype/"/>
    <ds:schemaRef ds:uri="aa68b5ab-73a5-4399-94e4-ce778a0455e0"/>
    <ds:schemaRef ds:uri="http://purl.org/dc/terms/"/>
    <ds:schemaRef ds:uri="http://purl.org/dc/elements/1.1/"/>
    <ds:schemaRef ds:uri="http://schemas.microsoft.com/office/2006/documentManagement/types"/>
    <ds:schemaRef ds:uri="http://www.w3.org/XML/1998/namespace"/>
    <ds:schemaRef ds:uri="http://schemas.microsoft.com/office/2006/metadata/properties"/>
    <ds:schemaRef ds:uri="3a7653d8-d250-4556-8732-0485f3343693"/>
  </ds:schemaRefs>
</ds:datastoreItem>
</file>

<file path=customXml/itemProps3.xml><?xml version="1.0" encoding="utf-8"?>
<ds:datastoreItem xmlns:ds="http://schemas.openxmlformats.org/officeDocument/2006/customXml" ds:itemID="{AD5E0C7D-6E25-491C-A66D-457E2ADE9A71}">
  <ds:schemaRefs>
    <ds:schemaRef ds:uri="3a7653d8-d250-4556-8732-0485f3343693"/>
    <ds:schemaRef ds:uri="aa68b5ab-73a5-4399-94e4-ce778a0455e0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274</Words>
  <Application>Microsoft Office PowerPoint</Application>
  <PresentationFormat>On-screen Show (16:9)</PresentationFormat>
  <Paragraphs>79</Paragraphs>
  <Slides>22</Slides>
  <Notes>22</Notes>
  <HiddenSlides>0</HiddenSlides>
  <MMClips>22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7" baseType="lpstr">
      <vt:lpstr>Arial</vt:lpstr>
      <vt:lpstr>Calibri</vt:lpstr>
      <vt:lpstr>Symbol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Audio Presentation Template 2023-24</dc:title>
  <dc:creator>Nick Lang</dc:creator>
  <cp:lastModifiedBy>Rebecca McCabe</cp:lastModifiedBy>
  <cp:revision>3</cp:revision>
  <cp:lastPrinted>2023-06-16T12:47:40Z</cp:lastPrinted>
  <dcterms:created xsi:type="dcterms:W3CDTF">2018-07-26T07:39:47Z</dcterms:created>
  <dcterms:modified xsi:type="dcterms:W3CDTF">2023-08-30T15:49:26Z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0x0101006CBEFE1FFFAA6D42BB1364CA39EBE7BD</vt:lpwstr>
  </property>
  <property fmtid="{D5CDD505-2E9C-101B-9397-08002B2CF9AE}" pid="3" name="MediaServiceImageTags">
    <vt:lpwstr/>
  </property>
  <property fmtid="{D5CDD505-2E9C-101B-9397-08002B2CF9AE}" pid="4" name="Order">
    <vt:lpwstr>356100.000000000</vt:lpwstr>
  </property>
  <property fmtid="{D5CDD505-2E9C-101B-9397-08002B2CF9AE}" pid="5" name="xd_ProgID">
    <vt:lpwstr/>
  </property>
  <property fmtid="{D5CDD505-2E9C-101B-9397-08002B2CF9AE}" pid="6" name="ComplianceAssetId">
    <vt:lpwstr/>
  </property>
  <property fmtid="{D5CDD505-2E9C-101B-9397-08002B2CF9AE}" pid="7" name="TemplateUrl">
    <vt:lpwstr/>
  </property>
  <property fmtid="{D5CDD505-2E9C-101B-9397-08002B2CF9AE}" pid="8" name="_ExtendedDescription">
    <vt:lpwstr/>
  </property>
  <property fmtid="{D5CDD505-2E9C-101B-9397-08002B2CF9AE}" pid="9" name="TriggerFlowInfo">
    <vt:lpwstr/>
  </property>
  <property fmtid="{D5CDD505-2E9C-101B-9397-08002B2CF9AE}" pid="10" name="xd_Signature">
    <vt:lpwstr/>
  </property>
</Properties>
</file>