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3"/>
  </p:notesMasterIdLst>
  <p:sldIdLst>
    <p:sldId id="574" r:id="rId5"/>
    <p:sldId id="586" r:id="rId6"/>
    <p:sldId id="465" r:id="rId7"/>
    <p:sldId id="466" r:id="rId8"/>
    <p:sldId id="470" r:id="rId9"/>
    <p:sldId id="472" r:id="rId10"/>
    <p:sldId id="471" r:id="rId11"/>
    <p:sldId id="473" r:id="rId12"/>
    <p:sldId id="474" r:id="rId13"/>
    <p:sldId id="550" r:id="rId14"/>
    <p:sldId id="578" r:id="rId15"/>
    <p:sldId id="467" r:id="rId16"/>
    <p:sldId id="557" r:id="rId17"/>
    <p:sldId id="558" r:id="rId18"/>
    <p:sldId id="273" r:id="rId19"/>
    <p:sldId id="274" r:id="rId20"/>
    <p:sldId id="275" r:id="rId21"/>
    <p:sldId id="276" r:id="rId22"/>
    <p:sldId id="277" r:id="rId23"/>
    <p:sldId id="278" r:id="rId24"/>
    <p:sldId id="559" r:id="rId25"/>
    <p:sldId id="560" r:id="rId26"/>
    <p:sldId id="561" r:id="rId27"/>
    <p:sldId id="585" r:id="rId28"/>
    <p:sldId id="563" r:id="rId29"/>
    <p:sldId id="564" r:id="rId30"/>
    <p:sldId id="565" r:id="rId31"/>
    <p:sldId id="566" r:id="rId32"/>
  </p:sldIdLst>
  <p:sldSz cx="9144000" cy="5143500" type="screen16x9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23EDB238-0A32-FD31-CA42-C19B6EAD73EE}" name="Rebecca McCabe" initials="RM" userId="S::rebecca.mccabe@sqa.org.uk::e228ada5-bc64-4f86-bdb9-cf83f34c57f4" providerId="AD"/>
  <p188:author id="{53F02CA1-1FE8-9B7D-0985-8870DBAC79F2}" name="Karol Fitzpatrick" initials="KF" userId="S::karol.fitzpatrick@sqa-ext.org.uk::37126d02-b25d-4622-983d-857652b9b061" providerId="AD"/>
  <p188:author id="{F8A49AAD-8537-AA3E-E54E-7B8EF5F16072}" name="Daniel Beadle" initials="DB" userId="S::daniel.beadle@sqa.org.uk::69a78429-c74a-4eb6-bfd2-c74c6759a6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FB"/>
    <a:srgbClr val="1F497D"/>
    <a:srgbClr val="FF66CC"/>
    <a:srgbClr val="FFFFB7"/>
    <a:srgbClr val="9BDEF3"/>
    <a:srgbClr val="DDCDE5"/>
    <a:srgbClr val="CBB4D6"/>
    <a:srgbClr val="B999C8"/>
    <a:srgbClr val="B79AC8"/>
    <a:srgbClr val="ADE4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a Broad" userId="7ce75ef5-5eaf-465f-9c3a-7eb5755e4de7" providerId="ADAL" clId="{0FC02364-1F4E-4DE5-ACC1-3B69BC800393}"/>
    <pc:docChg chg="undo custSel modSld">
      <pc:chgData name="Becca Broad" userId="7ce75ef5-5eaf-465f-9c3a-7eb5755e4de7" providerId="ADAL" clId="{0FC02364-1F4E-4DE5-ACC1-3B69BC800393}" dt="2023-08-28T09:27:59.010" v="17" actId="20577"/>
      <pc:docMkLst>
        <pc:docMk/>
      </pc:docMkLst>
      <pc:sldChg chg="addSp delSp modSp mod">
        <pc:chgData name="Becca Broad" userId="7ce75ef5-5eaf-465f-9c3a-7eb5755e4de7" providerId="ADAL" clId="{0FC02364-1F4E-4DE5-ACC1-3B69BC800393}" dt="2023-08-28T09:27:59.010" v="17" actId="20577"/>
        <pc:sldMkLst>
          <pc:docMk/>
          <pc:sldMk cId="823482903" sldId="574"/>
        </pc:sldMkLst>
        <pc:spChg chg="add del mod">
          <ac:chgData name="Becca Broad" userId="7ce75ef5-5eaf-465f-9c3a-7eb5755e4de7" providerId="ADAL" clId="{0FC02364-1F4E-4DE5-ACC1-3B69BC800393}" dt="2023-08-28T09:27:50.060" v="3"/>
          <ac:spMkLst>
            <pc:docMk/>
            <pc:sldMk cId="823482903" sldId="574"/>
            <ac:spMk id="2" creationId="{1E139D64-AB2E-4644-3212-A43C4D056C87}"/>
          </ac:spMkLst>
        </pc:spChg>
        <pc:spChg chg="del">
          <ac:chgData name="Becca Broad" userId="7ce75ef5-5eaf-465f-9c3a-7eb5755e4de7" providerId="ADAL" clId="{0FC02364-1F4E-4DE5-ACC1-3B69BC800393}" dt="2023-08-28T09:27:52.701" v="4" actId="478"/>
          <ac:spMkLst>
            <pc:docMk/>
            <pc:sldMk cId="823482903" sldId="574"/>
            <ac:spMk id="3" creationId="{2EA98D68-FDFD-B023-6BCF-D2CD1C1FC1FF}"/>
          </ac:spMkLst>
        </pc:spChg>
        <pc:spChg chg="add mod">
          <ac:chgData name="Becca Broad" userId="7ce75ef5-5eaf-465f-9c3a-7eb5755e4de7" providerId="ADAL" clId="{0FC02364-1F4E-4DE5-ACC1-3B69BC800393}" dt="2023-08-28T09:27:59.010" v="17" actId="20577"/>
          <ac:spMkLst>
            <pc:docMk/>
            <pc:sldMk cId="823482903" sldId="574"/>
            <ac:spMk id="4" creationId="{C6FBCEF5-AC20-FC50-B0DA-629371830EA1}"/>
          </ac:spMkLst>
        </pc:spChg>
      </pc:sldChg>
    </pc:docChg>
  </pc:docChgLst>
  <pc:docChgLst>
    <pc:chgData name="Pauline Rodger" userId="9329965c-fb45-43e5-83fe-77bbc1d1f673" providerId="ADAL" clId="{D248EB84-C0A7-4E1B-B0D5-265EE52CD8DE}"/>
    <pc:docChg chg="modSld">
      <pc:chgData name="Pauline Rodger" userId="9329965c-fb45-43e5-83fe-77bbc1d1f673" providerId="ADAL" clId="{D248EB84-C0A7-4E1B-B0D5-265EE52CD8DE}" dt="2023-08-28T10:29:50.090" v="1" actId="20577"/>
      <pc:docMkLst>
        <pc:docMk/>
      </pc:docMkLst>
      <pc:sldChg chg="modSp mod">
        <pc:chgData name="Pauline Rodger" userId="9329965c-fb45-43e5-83fe-77bbc1d1f673" providerId="ADAL" clId="{D248EB84-C0A7-4E1B-B0D5-265EE52CD8DE}" dt="2023-08-28T10:29:50.090" v="1" actId="20577"/>
        <pc:sldMkLst>
          <pc:docMk/>
          <pc:sldMk cId="823482903" sldId="574"/>
        </pc:sldMkLst>
        <pc:spChg chg="mod">
          <ac:chgData name="Pauline Rodger" userId="9329965c-fb45-43e5-83fe-77bbc1d1f673" providerId="ADAL" clId="{D248EB84-C0A7-4E1B-B0D5-265EE52CD8DE}" dt="2023-08-28T10:29:50.090" v="1" actId="20577"/>
          <ac:spMkLst>
            <pc:docMk/>
            <pc:sldMk cId="823482903" sldId="574"/>
            <ac:spMk id="4" creationId="{C6FBCEF5-AC20-FC50-B0DA-629371830EA1}"/>
          </ac:spMkLst>
        </pc:spChg>
      </pc:sldChg>
    </pc:docChg>
  </pc:docChgLst>
  <pc:docChgLst>
    <pc:chgData name="Rebecca McCabe" userId="e228ada5-bc64-4f86-bdb9-cf83f34c57f4" providerId="ADAL" clId="{1D29674B-853A-468C-8F27-A9F31A094F89}"/>
    <pc:docChg chg="custSel modSld">
      <pc:chgData name="Rebecca McCabe" userId="e228ada5-bc64-4f86-bdb9-cf83f34c57f4" providerId="ADAL" clId="{1D29674B-853A-468C-8F27-A9F31A094F89}" dt="2023-08-30T15:48:42.432" v="10" actId="20577"/>
      <pc:docMkLst>
        <pc:docMk/>
      </pc:docMkLst>
      <pc:sldChg chg="modSp mod">
        <pc:chgData name="Rebecca McCabe" userId="e228ada5-bc64-4f86-bdb9-cf83f34c57f4" providerId="ADAL" clId="{1D29674B-853A-468C-8F27-A9F31A094F89}" dt="2023-08-30T15:47:57.285" v="1" actId="20577"/>
        <pc:sldMkLst>
          <pc:docMk/>
          <pc:sldMk cId="4000143086" sldId="559"/>
        </pc:sldMkLst>
        <pc:spChg chg="mod">
          <ac:chgData name="Rebecca McCabe" userId="e228ada5-bc64-4f86-bdb9-cf83f34c57f4" providerId="ADAL" clId="{1D29674B-853A-468C-8F27-A9F31A094F89}" dt="2023-08-30T15:47:57.285" v="1" actId="20577"/>
          <ac:spMkLst>
            <pc:docMk/>
            <pc:sldMk cId="4000143086" sldId="559"/>
            <ac:spMk id="8" creationId="{B730532E-46C4-45D7-A717-CECDB3FAE80B}"/>
          </ac:spMkLst>
        </pc:spChg>
      </pc:sldChg>
      <pc:sldChg chg="modSp mod">
        <pc:chgData name="Rebecca McCabe" userId="e228ada5-bc64-4f86-bdb9-cf83f34c57f4" providerId="ADAL" clId="{1D29674B-853A-468C-8F27-A9F31A094F89}" dt="2023-08-30T15:48:42.432" v="10" actId="20577"/>
        <pc:sldMkLst>
          <pc:docMk/>
          <pc:sldMk cId="0" sldId="566"/>
        </pc:sldMkLst>
        <pc:spChg chg="mod">
          <ac:chgData name="Rebecca McCabe" userId="e228ada5-bc64-4f86-bdb9-cf83f34c57f4" providerId="ADAL" clId="{1D29674B-853A-468C-8F27-A9F31A094F89}" dt="2023-08-30T15:48:42.432" v="10" actId="20577"/>
          <ac:spMkLst>
            <pc:docMk/>
            <pc:sldMk cId="0" sldId="566"/>
            <ac:spMk id="8" creationId="{FBEF2E2A-247D-4A3B-AB1E-C540D2F03A98}"/>
          </ac:spMkLst>
        </pc:spChg>
      </pc:sldChg>
    </pc:docChg>
  </pc:docChgLst>
  <pc:docChgLst>
    <pc:chgData name="Becca Broad" userId="7ce75ef5-5eaf-465f-9c3a-7eb5755e4de7" providerId="ADAL" clId="{6A6C584F-35A0-42A0-867D-631E32E0FB25}"/>
    <pc:docChg chg="delSld modSld">
      <pc:chgData name="Becca Broad" userId="7ce75ef5-5eaf-465f-9c3a-7eb5755e4de7" providerId="ADAL" clId="{6A6C584F-35A0-42A0-867D-631E32E0FB25}" dt="2023-08-28T09:00:55.986" v="35"/>
      <pc:docMkLst>
        <pc:docMk/>
      </pc:docMkLst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0" sldId="272"/>
        </pc:sldMkLst>
      </pc:sldChg>
      <pc:sldChg chg="modTransition">
        <pc:chgData name="Becca Broad" userId="7ce75ef5-5eaf-465f-9c3a-7eb5755e4de7" providerId="ADAL" clId="{6A6C584F-35A0-42A0-867D-631E32E0FB25}" dt="2023-08-28T09:00:25.453" v="22"/>
        <pc:sldMkLst>
          <pc:docMk/>
          <pc:sldMk cId="0" sldId="273"/>
        </pc:sldMkLst>
      </pc:sldChg>
      <pc:sldChg chg="modTransition">
        <pc:chgData name="Becca Broad" userId="7ce75ef5-5eaf-465f-9c3a-7eb5755e4de7" providerId="ADAL" clId="{6A6C584F-35A0-42A0-867D-631E32E0FB25}" dt="2023-08-28T09:00:28.081" v="23"/>
        <pc:sldMkLst>
          <pc:docMk/>
          <pc:sldMk cId="0" sldId="274"/>
        </pc:sldMkLst>
      </pc:sldChg>
      <pc:sldChg chg="modTransition">
        <pc:chgData name="Becca Broad" userId="7ce75ef5-5eaf-465f-9c3a-7eb5755e4de7" providerId="ADAL" clId="{6A6C584F-35A0-42A0-867D-631E32E0FB25}" dt="2023-08-28T09:00:30.367" v="24"/>
        <pc:sldMkLst>
          <pc:docMk/>
          <pc:sldMk cId="1199048276" sldId="275"/>
        </pc:sldMkLst>
      </pc:sldChg>
      <pc:sldChg chg="modTransition">
        <pc:chgData name="Becca Broad" userId="7ce75ef5-5eaf-465f-9c3a-7eb5755e4de7" providerId="ADAL" clId="{6A6C584F-35A0-42A0-867D-631E32E0FB25}" dt="2023-08-28T09:00:32.417" v="25"/>
        <pc:sldMkLst>
          <pc:docMk/>
          <pc:sldMk cId="1666221561" sldId="276"/>
        </pc:sldMkLst>
      </pc:sldChg>
      <pc:sldChg chg="modTransition">
        <pc:chgData name="Becca Broad" userId="7ce75ef5-5eaf-465f-9c3a-7eb5755e4de7" providerId="ADAL" clId="{6A6C584F-35A0-42A0-867D-631E32E0FB25}" dt="2023-08-28T09:00:34.540" v="26"/>
        <pc:sldMkLst>
          <pc:docMk/>
          <pc:sldMk cId="1326543471" sldId="277"/>
        </pc:sldMkLst>
      </pc:sldChg>
      <pc:sldChg chg="modTransition">
        <pc:chgData name="Becca Broad" userId="7ce75ef5-5eaf-465f-9c3a-7eb5755e4de7" providerId="ADAL" clId="{6A6C584F-35A0-42A0-867D-631E32E0FB25}" dt="2023-08-28T09:00:36.676" v="27"/>
        <pc:sldMkLst>
          <pc:docMk/>
          <pc:sldMk cId="1962529337" sldId="278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3431565076" sldId="279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2613618148" sldId="376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71045830" sldId="423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3654062719" sldId="447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3613592808" sldId="448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554584068" sldId="453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1341496773" sldId="454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3250241338" sldId="455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1414511231" sldId="456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2968830760" sldId="457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3064310417" sldId="458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1363424059" sldId="461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2092830465" sldId="462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3124203107" sldId="464"/>
        </pc:sldMkLst>
      </pc:sldChg>
      <pc:sldChg chg="modTransition">
        <pc:chgData name="Becca Broad" userId="7ce75ef5-5eaf-465f-9c3a-7eb5755e4de7" providerId="ADAL" clId="{6A6C584F-35A0-42A0-867D-631E32E0FB25}" dt="2023-08-28T08:59:55.655" v="6"/>
        <pc:sldMkLst>
          <pc:docMk/>
          <pc:sldMk cId="325279916" sldId="465"/>
        </pc:sldMkLst>
      </pc:sldChg>
      <pc:sldChg chg="modTransition">
        <pc:chgData name="Becca Broad" userId="7ce75ef5-5eaf-465f-9c3a-7eb5755e4de7" providerId="ADAL" clId="{6A6C584F-35A0-42A0-867D-631E32E0FB25}" dt="2023-08-28T08:59:57.973" v="7"/>
        <pc:sldMkLst>
          <pc:docMk/>
          <pc:sldMk cId="369790748" sldId="466"/>
        </pc:sldMkLst>
      </pc:sldChg>
      <pc:sldChg chg="modTransition">
        <pc:chgData name="Becca Broad" userId="7ce75ef5-5eaf-465f-9c3a-7eb5755e4de7" providerId="ADAL" clId="{6A6C584F-35A0-42A0-867D-631E32E0FB25}" dt="2023-08-28T09:00:16.694" v="15"/>
        <pc:sldMkLst>
          <pc:docMk/>
          <pc:sldMk cId="2114451676" sldId="467"/>
        </pc:sldMkLst>
      </pc:sldChg>
      <pc:sldChg chg="modTransition">
        <pc:chgData name="Becca Broad" userId="7ce75ef5-5eaf-465f-9c3a-7eb5755e4de7" providerId="ADAL" clId="{6A6C584F-35A0-42A0-867D-631E32E0FB25}" dt="2023-08-28T09:00:00.125" v="8"/>
        <pc:sldMkLst>
          <pc:docMk/>
          <pc:sldMk cId="889006729" sldId="470"/>
        </pc:sldMkLst>
      </pc:sldChg>
      <pc:sldChg chg="modTransition">
        <pc:chgData name="Becca Broad" userId="7ce75ef5-5eaf-465f-9c3a-7eb5755e4de7" providerId="ADAL" clId="{6A6C584F-35A0-42A0-867D-631E32E0FB25}" dt="2023-08-28T09:00:04.712" v="10"/>
        <pc:sldMkLst>
          <pc:docMk/>
          <pc:sldMk cId="1639164219" sldId="471"/>
        </pc:sldMkLst>
      </pc:sldChg>
      <pc:sldChg chg="modTransition">
        <pc:chgData name="Becca Broad" userId="7ce75ef5-5eaf-465f-9c3a-7eb5755e4de7" providerId="ADAL" clId="{6A6C584F-35A0-42A0-867D-631E32E0FB25}" dt="2023-08-28T09:00:02.598" v="9"/>
        <pc:sldMkLst>
          <pc:docMk/>
          <pc:sldMk cId="3637968052" sldId="472"/>
        </pc:sldMkLst>
      </pc:sldChg>
      <pc:sldChg chg="modTransition">
        <pc:chgData name="Becca Broad" userId="7ce75ef5-5eaf-465f-9c3a-7eb5755e4de7" providerId="ADAL" clId="{6A6C584F-35A0-42A0-867D-631E32E0FB25}" dt="2023-08-28T09:00:06.902" v="11"/>
        <pc:sldMkLst>
          <pc:docMk/>
          <pc:sldMk cId="4279779615" sldId="473"/>
        </pc:sldMkLst>
      </pc:sldChg>
      <pc:sldChg chg="modTransition">
        <pc:chgData name="Becca Broad" userId="7ce75ef5-5eaf-465f-9c3a-7eb5755e4de7" providerId="ADAL" clId="{6A6C584F-35A0-42A0-867D-631E32E0FB25}" dt="2023-08-28T09:00:09.053" v="12"/>
        <pc:sldMkLst>
          <pc:docMk/>
          <pc:sldMk cId="3133124461" sldId="474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651211877" sldId="477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643571948" sldId="490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855663408" sldId="494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3801122976" sldId="495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446441051" sldId="496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248363137" sldId="497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3820650044" sldId="498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2462298014" sldId="499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640379797" sldId="500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868310319" sldId="502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639471189" sldId="504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957806071" sldId="509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847006892" sldId="513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432143612" sldId="514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3189652060" sldId="515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2461260359" sldId="516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957215135" sldId="519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2236759243" sldId="520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4215151660" sldId="521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572669716" sldId="525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2263656360" sldId="527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527413615" sldId="528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297356166" sldId="529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721427810" sldId="530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2811185551" sldId="533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2177077118" sldId="534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4047475368" sldId="535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190119764" sldId="536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4284184483" sldId="538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2917337878" sldId="540"/>
        </pc:sldMkLst>
      </pc:sldChg>
      <pc:sldChg chg="modTransition">
        <pc:chgData name="Becca Broad" userId="7ce75ef5-5eaf-465f-9c3a-7eb5755e4de7" providerId="ADAL" clId="{6A6C584F-35A0-42A0-867D-631E32E0FB25}" dt="2023-08-28T09:00:12.105" v="13"/>
        <pc:sldMkLst>
          <pc:docMk/>
          <pc:sldMk cId="2695944732" sldId="550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1896127341" sldId="555"/>
        </pc:sldMkLst>
      </pc:sldChg>
      <pc:sldChg chg="modTransition">
        <pc:chgData name="Becca Broad" userId="7ce75ef5-5eaf-465f-9c3a-7eb5755e4de7" providerId="ADAL" clId="{6A6C584F-35A0-42A0-867D-631E32E0FB25}" dt="2023-08-28T09:00:18.922" v="16"/>
        <pc:sldMkLst>
          <pc:docMk/>
          <pc:sldMk cId="931509873" sldId="557"/>
        </pc:sldMkLst>
      </pc:sldChg>
      <pc:sldChg chg="modTransition">
        <pc:chgData name="Becca Broad" userId="7ce75ef5-5eaf-465f-9c3a-7eb5755e4de7" providerId="ADAL" clId="{6A6C584F-35A0-42A0-867D-631E32E0FB25}" dt="2023-08-28T09:00:22.236" v="19"/>
        <pc:sldMkLst>
          <pc:docMk/>
          <pc:sldMk cId="0" sldId="558"/>
        </pc:sldMkLst>
      </pc:sldChg>
      <pc:sldChg chg="modTransition">
        <pc:chgData name="Becca Broad" userId="7ce75ef5-5eaf-465f-9c3a-7eb5755e4de7" providerId="ADAL" clId="{6A6C584F-35A0-42A0-867D-631E32E0FB25}" dt="2023-08-28T09:00:38.795" v="28"/>
        <pc:sldMkLst>
          <pc:docMk/>
          <pc:sldMk cId="4000143086" sldId="559"/>
        </pc:sldMkLst>
      </pc:sldChg>
      <pc:sldChg chg="modTransition">
        <pc:chgData name="Becca Broad" userId="7ce75ef5-5eaf-465f-9c3a-7eb5755e4de7" providerId="ADAL" clId="{6A6C584F-35A0-42A0-867D-631E32E0FB25}" dt="2023-08-28T09:00:42.840" v="29"/>
        <pc:sldMkLst>
          <pc:docMk/>
          <pc:sldMk cId="0" sldId="560"/>
        </pc:sldMkLst>
      </pc:sldChg>
      <pc:sldChg chg="modTransition">
        <pc:chgData name="Becca Broad" userId="7ce75ef5-5eaf-465f-9c3a-7eb5755e4de7" providerId="ADAL" clId="{6A6C584F-35A0-42A0-867D-631E32E0FB25}" dt="2023-08-28T09:00:44.666" v="30"/>
        <pc:sldMkLst>
          <pc:docMk/>
          <pc:sldMk cId="0" sldId="561"/>
        </pc:sldMkLst>
      </pc:sldChg>
      <pc:sldChg chg="modTransition">
        <pc:chgData name="Becca Broad" userId="7ce75ef5-5eaf-465f-9c3a-7eb5755e4de7" providerId="ADAL" clId="{6A6C584F-35A0-42A0-867D-631E32E0FB25}" dt="2023-08-28T09:00:49.181" v="32"/>
        <pc:sldMkLst>
          <pc:docMk/>
          <pc:sldMk cId="954176234" sldId="563"/>
        </pc:sldMkLst>
      </pc:sldChg>
      <pc:sldChg chg="modTransition">
        <pc:chgData name="Becca Broad" userId="7ce75ef5-5eaf-465f-9c3a-7eb5755e4de7" providerId="ADAL" clId="{6A6C584F-35A0-42A0-867D-631E32E0FB25}" dt="2023-08-28T09:00:51.677" v="33"/>
        <pc:sldMkLst>
          <pc:docMk/>
          <pc:sldMk cId="234725633" sldId="564"/>
        </pc:sldMkLst>
      </pc:sldChg>
      <pc:sldChg chg="modTransition">
        <pc:chgData name="Becca Broad" userId="7ce75ef5-5eaf-465f-9c3a-7eb5755e4de7" providerId="ADAL" clId="{6A6C584F-35A0-42A0-867D-631E32E0FB25}" dt="2023-08-28T09:00:53.762" v="34"/>
        <pc:sldMkLst>
          <pc:docMk/>
          <pc:sldMk cId="2462337014" sldId="565"/>
        </pc:sldMkLst>
      </pc:sldChg>
      <pc:sldChg chg="modTransition">
        <pc:chgData name="Becca Broad" userId="7ce75ef5-5eaf-465f-9c3a-7eb5755e4de7" providerId="ADAL" clId="{6A6C584F-35A0-42A0-867D-631E32E0FB25}" dt="2023-08-28T09:00:55.986" v="35"/>
        <pc:sldMkLst>
          <pc:docMk/>
          <pc:sldMk cId="0" sldId="566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3959973887" sldId="569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729956622" sldId="572"/>
        </pc:sldMkLst>
      </pc:sldChg>
      <pc:sldChg chg="modTransition">
        <pc:chgData name="Becca Broad" userId="7ce75ef5-5eaf-465f-9c3a-7eb5755e4de7" providerId="ADAL" clId="{6A6C584F-35A0-42A0-867D-631E32E0FB25}" dt="2023-08-28T08:59:46.936" v="3"/>
        <pc:sldMkLst>
          <pc:docMk/>
          <pc:sldMk cId="823482903" sldId="574"/>
        </pc:sldMkLst>
      </pc:sldChg>
      <pc:sldChg chg="del">
        <pc:chgData name="Becca Broad" userId="7ce75ef5-5eaf-465f-9c3a-7eb5755e4de7" providerId="ADAL" clId="{6A6C584F-35A0-42A0-867D-631E32E0FB25}" dt="2023-08-28T08:59:22.199" v="0" actId="47"/>
        <pc:sldMkLst>
          <pc:docMk/>
          <pc:sldMk cId="2927136787" sldId="577"/>
        </pc:sldMkLst>
      </pc:sldChg>
      <pc:sldChg chg="modTransition">
        <pc:chgData name="Becca Broad" userId="7ce75ef5-5eaf-465f-9c3a-7eb5755e4de7" providerId="ADAL" clId="{6A6C584F-35A0-42A0-867D-631E32E0FB25}" dt="2023-08-28T09:00:14.661" v="14"/>
        <pc:sldMkLst>
          <pc:docMk/>
          <pc:sldMk cId="253201731" sldId="578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2505921086" sldId="579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135053553" sldId="580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444075101" sldId="581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440078718" sldId="582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1634790090" sldId="583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468949453" sldId="584"/>
        </pc:sldMkLst>
      </pc:sldChg>
      <pc:sldChg chg="modTransition">
        <pc:chgData name="Becca Broad" userId="7ce75ef5-5eaf-465f-9c3a-7eb5755e4de7" providerId="ADAL" clId="{6A6C584F-35A0-42A0-867D-631E32E0FB25}" dt="2023-08-28T09:00:46.810" v="31"/>
        <pc:sldMkLst>
          <pc:docMk/>
          <pc:sldMk cId="1736118610" sldId="585"/>
        </pc:sldMkLst>
      </pc:sldChg>
      <pc:sldChg chg="modTransition">
        <pc:chgData name="Becca Broad" userId="7ce75ef5-5eaf-465f-9c3a-7eb5755e4de7" providerId="ADAL" clId="{6A6C584F-35A0-42A0-867D-631E32E0FB25}" dt="2023-08-28T08:59:54.221" v="5"/>
        <pc:sldMkLst>
          <pc:docMk/>
          <pc:sldMk cId="1430331647" sldId="586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662267743" sldId="587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3056069547" sldId="588"/>
        </pc:sldMkLst>
      </pc:sldChg>
      <pc:sldChg chg="del">
        <pc:chgData name="Becca Broad" userId="7ce75ef5-5eaf-465f-9c3a-7eb5755e4de7" providerId="ADAL" clId="{6A6C584F-35A0-42A0-867D-631E32E0FB25}" dt="2023-08-28T08:59:31.641" v="1" actId="47"/>
        <pc:sldMkLst>
          <pc:docMk/>
          <pc:sldMk cId="3428675832" sldId="5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106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005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4170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885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351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7956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3850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8115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1771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6850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735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0753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3853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5625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D3BE1B-97BB-4BBD-922F-E06D4F2BD55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4384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D3BE1B-97BB-4BBD-922F-E06D4F2BD55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3074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D3BE1B-97BB-4BBD-922F-E06D4F2BD55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9262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D3BE1B-97BB-4BBD-922F-E06D4F2BD55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6787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D3BE1B-97BB-4BBD-922F-E06D4F2BD55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3633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D3BE1B-97BB-4BBD-922F-E06D4F2BD55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2003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D3BE1B-97BB-4BBD-922F-E06D4F2BD551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263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484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223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100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762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232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765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216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5.m4a"/><Relationship Id="rId1" Type="http://schemas.microsoft.com/office/2007/relationships/media" Target="../media/media25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6.m4a"/><Relationship Id="rId1" Type="http://schemas.microsoft.com/office/2007/relationships/media" Target="../media/media26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E94D6563-411E-60CC-D010-6EBE7DE5B4E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910.91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9763" y="4346537"/>
            <a:ext cx="487363" cy="4873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FBCEF5-AC20-FC50-B0DA-629371830EA1}"/>
              </a:ext>
            </a:extLst>
          </p:cNvPr>
          <p:cNvSpPr txBox="1"/>
          <p:nvPr/>
        </p:nvSpPr>
        <p:spPr>
          <a:xfrm>
            <a:off x="655131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National </a:t>
            </a:r>
            <a:r>
              <a:rPr lang="en-GB" sz="4400" b="1" kern="0">
                <a:solidFill>
                  <a:srgbClr val="1F497D"/>
                </a:solidFill>
                <a:latin typeface="Arial"/>
              </a:rPr>
              <a:t>5 Candidate </a:t>
            </a: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2 – Sad Song</a:t>
            </a:r>
          </a:p>
        </p:txBody>
      </p:sp>
    </p:spTree>
    <p:extLst>
      <p:ext uri="{BB962C8B-B14F-4D97-AF65-F5344CB8AC3E}">
        <p14:creationId xmlns:p14="http://schemas.microsoft.com/office/powerpoint/2010/main" val="823482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A5D40881-22B3-2A04-DCB4-C202A860AD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999" y="808360"/>
            <a:ext cx="6912000" cy="231485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537CF1E-99AC-D5A8-EBBA-C3D665AB6A67}"/>
              </a:ext>
            </a:extLst>
          </p:cNvPr>
          <p:cNvSpPr/>
          <p:nvPr/>
        </p:nvSpPr>
        <p:spPr>
          <a:xfrm>
            <a:off x="4714900" y="796958"/>
            <a:ext cx="3348000" cy="11268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77C95A-476A-1F35-FFD7-22D960B02713}"/>
              </a:ext>
            </a:extLst>
          </p:cNvPr>
          <p:cNvSpPr/>
          <p:nvPr/>
        </p:nvSpPr>
        <p:spPr>
          <a:xfrm>
            <a:off x="1443786" y="799441"/>
            <a:ext cx="3204000" cy="11268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6CE36A-8298-3954-9382-7F3F3969C155}"/>
              </a:ext>
            </a:extLst>
          </p:cNvPr>
          <p:cNvSpPr/>
          <p:nvPr/>
        </p:nvSpPr>
        <p:spPr>
          <a:xfrm>
            <a:off x="1430532" y="2095492"/>
            <a:ext cx="3564000" cy="11268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00A99082-1DC0-122E-659E-A8D066C9F6C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2230" y="433064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944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3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8008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2 – Sad Song – 15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2" y="977900"/>
            <a:ext cx="8008937" cy="3588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18-20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An excellent composition demonstrating a range of musical ideas which have been developed imaginatively and convincingly – appropriate to the candidate’s chosen style. The selection and use of elements is highly creative and effective.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15-17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very good composition demonstrating a range of musical ideas which have been developed with some imagination – appropriate to the candidate’s chosen style. The selection and use of elements shows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12-14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good composition demonstrating a range of musical ideas which have been developed competently – appropriate to the candidate’s chosen style. The selection and use of elements shows some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600" i="1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B50EB51-9758-F2B2-55B3-271E44E53AF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7415" y="435127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01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556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1324518"/>
            <a:ext cx="7734216" cy="2825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 dirty="0">
                <a:solidFill>
                  <a:srgbClr val="1F497D"/>
                </a:solidFill>
                <a:latin typeface="Arial"/>
              </a:rPr>
              <a:t>Untitled 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(keyboard) –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14 marks   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	                   (National 5 Music Assignment Commentary, October 2017)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 dirty="0">
                <a:solidFill>
                  <a:srgbClr val="1F497D"/>
                </a:solidFill>
                <a:latin typeface="Arial"/>
              </a:rPr>
              <a:t>Composition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 (clarinet, clarinet) – </a:t>
            </a:r>
            <a:r>
              <a:rPr lang="en-GB" sz="2400" b="1" kern="0" dirty="0">
                <a:solidFill>
                  <a:srgbClr val="1F497D"/>
                </a:solidFill>
                <a:latin typeface="Arial"/>
              </a:rPr>
              <a:t>13 marks                            </a:t>
            </a:r>
            <a:r>
              <a:rPr lang="en-GB" sz="2400" kern="0" dirty="0">
                <a:solidFill>
                  <a:srgbClr val="1F497D"/>
                </a:solidFill>
                <a:latin typeface="Arial"/>
              </a:rPr>
              <a:t>(National 5 Music Assignment Commentary, June 2017)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i="1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000A2018-D5DB-50F0-4365-476A2CD938B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451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5565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2 – Sad Song composing reviews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1324518"/>
            <a:ext cx="7734216" cy="179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 dirty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Review 1 – candidate’s original review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Review 2 – alternative review for comparison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i="1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F01EE3D-2FCB-E539-6FD2-A50D083E1F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50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2000">
        <p:fade/>
      </p:transition>
    </mc:Choice>
    <mc:Fallback>
      <p:transition spd="med" advClick="0" advTm="2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Composing review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977900"/>
            <a:ext cx="7556500" cy="24375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The composing review must, with reference to compositional methods used, include: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the main decisions made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the exploration and development of musical ideas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strengths and/or areas for improvement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F4110AEA-E1D9-BFA1-374E-C6BF1568521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401156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2000">
        <p:fade/>
      </p:transition>
    </mc:Choice>
    <mc:Fallback>
      <p:transition spd="med" advClick="0" advTm="2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5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BDF1F0-7D02-468D-B749-FD6AE503FB74}"/>
              </a:ext>
            </a:extLst>
          </p:cNvPr>
          <p:cNvSpPr txBox="1"/>
          <p:nvPr/>
        </p:nvSpPr>
        <p:spPr>
          <a:xfrm>
            <a:off x="639763" y="309600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Sad Song </a:t>
            </a: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–</a:t>
            </a:r>
            <a:r>
              <a:rPr lang="en-GB" sz="3600" b="1" kern="0">
                <a:solidFill>
                  <a:srgbClr val="1F497D"/>
                </a:solidFill>
                <a:latin typeface="Arial"/>
              </a:rPr>
              <a:t> composing review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A4E16-6FEA-419C-8119-4F3CD6452156}"/>
              </a:ext>
            </a:extLst>
          </p:cNvPr>
          <p:cNvSpPr txBox="1"/>
          <p:nvPr/>
        </p:nvSpPr>
        <p:spPr>
          <a:xfrm>
            <a:off x="639763" y="979200"/>
            <a:ext cx="7572904" cy="391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write a piece for guitars.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use the chords 1, 5 in A minor.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strum pattern I liked.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used Am and </a:t>
            </a:r>
            <a:r>
              <a:rPr lang="en-GB" sz="1600" kern="0" err="1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Em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 first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but then thought about using a major chord so chose E7.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When I had the chords for the first 8 bars I experimented with a melody.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got the first bar quite quickly and then decided to use it a few times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 but each time to answer with a different idea.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When I had my melody I got my friend to play it while I strummed the chords.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 It sounded good and 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add a middle section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know that C is related to Am so I began with the chords 1, 5 in C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               and then went back to Am and </a:t>
            </a:r>
            <a:r>
              <a:rPr lang="en-GB" sz="1600" kern="0" err="1">
                <a:solidFill>
                  <a:srgbClr val="1F497D"/>
                </a:solidFill>
                <a:latin typeface="Arial"/>
              </a:rPr>
              <a:t>Em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. That sounded good and so I </a:t>
            </a:r>
            <a:br>
              <a:rPr lang="en-GB" sz="1600" kern="0">
                <a:solidFill>
                  <a:srgbClr val="1F497D"/>
                </a:solidFill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latin typeface="Arial"/>
              </a:rPr>
              <a:t>experimented with a tune for these chords.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B8FB23F-C4E9-3649-1F7C-D45EA7ED0A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46537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8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77900"/>
            <a:ext cx="7556500" cy="40134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good idea for C-G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then used it again as a sequence.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hadn’t used chord 4 in Am yet so I tried it out and liked it.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used the idea from my sequence to get a tune for Dm and Am and then finished off the middle section the same way I finished the first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repeat the first section to make my composition ABA.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wanted to make a change but didn’t know what to do.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Then I decided to try out major chords again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it sounded really good, so I finished in the major.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added an introduction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, using the end of each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think my piece sounds lovely. The minor chords make it sad and I really like the sequence.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Finishing off in the major is a surprise which is nice.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have used a lot of repetition, but I like it.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9CE6AF43-9AF4-4CF3-22AC-6D15ED21F0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4165" y="4473809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BDF1F0-7D02-468D-B749-FD6AE503FB74}"/>
              </a:ext>
            </a:extLst>
          </p:cNvPr>
          <p:cNvSpPr txBox="1"/>
          <p:nvPr/>
        </p:nvSpPr>
        <p:spPr>
          <a:xfrm>
            <a:off x="639763" y="309600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A4E16-6FEA-419C-8119-4F3CD6452156}"/>
              </a:ext>
            </a:extLst>
          </p:cNvPr>
          <p:cNvSpPr txBox="1"/>
          <p:nvPr/>
        </p:nvSpPr>
        <p:spPr>
          <a:xfrm>
            <a:off x="639763" y="979200"/>
            <a:ext cx="7556500" cy="3964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write a piece for guitars.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use the chords 1, 5 in A minor.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strum pattern I liked.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used Am and </a:t>
            </a:r>
            <a:r>
              <a:rPr lang="en-GB" sz="1600" kern="0" err="1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Em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 first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but then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thought about using a major chord so chose E7.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When I had the chords for the first 8 bars I experimented with a melody.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got the first bar quite quickly and then decided to use it a few times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but each time to answer with a different idea.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When I had my melody I got my friend to play it while I strummed the chords.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 It sounded good and 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add a middle section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know that C is related to Am so I began with the chords 1, 5 in C </a:t>
            </a:r>
            <a:b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and then went back to Am and </a:t>
            </a:r>
            <a:r>
              <a:rPr lang="en-GB" sz="1600" kern="0" err="1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Em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.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That sounded good and so I experimented with a tune for these chords.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B40A29B-5AAA-0114-592B-C8224DFAE7A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45599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048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77900"/>
            <a:ext cx="7556500" cy="40134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good idea for C-G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then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used it again as a sequence.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I hadn’t used chord 4 in Am yet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 so I tried it out and liked it.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I used the idea from my sequence to get a tune for Dm and Am and then finished off the middle section the same way I finished the first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repeat the first section to make my composition ABA.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wanted to make a change but didn’t know what to do.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Then I decided to try out major chords again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it sounded really good,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so I finished in the major.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added an introduction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,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using the end of each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think my piece sounds lovely. The minor chords make it sad and I really like the sequence.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Finishing off in the major is a surprise which is nice.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have used a lot of repetition, but I like it.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1D32B9AE-9C82-C1E6-6E78-ECFC47C672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12478" y="447268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221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BBDF1F0-7D02-468D-B749-FD6AE503FB74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8A4E16-6FEA-419C-8119-4F3CD6452156}"/>
              </a:ext>
            </a:extLst>
          </p:cNvPr>
          <p:cNvSpPr txBox="1"/>
          <p:nvPr/>
        </p:nvSpPr>
        <p:spPr>
          <a:xfrm>
            <a:off x="639763" y="977900"/>
            <a:ext cx="7556500" cy="39149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write a piece for guitars.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use the chords 1, 5 in A minor.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strum pattern I liked.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used Am and </a:t>
            </a:r>
            <a:r>
              <a:rPr lang="en-GB" sz="1600" kern="0" err="1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Em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 first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but then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thought about using a major chord so chose E7.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When I had the chords for the first 8 bars I experimented with a melody.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got the first bar quite quickly and then decided to use it a few times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but each time to answer with a different idea.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When I had my melody I got my friend to play it while I strummed the chords. </a:t>
            </a: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It sounded good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add a middle section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know that C is related to Am so I began with the chords 1, 5 in C </a:t>
            </a:r>
            <a:b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and then went back to Am and </a:t>
            </a:r>
            <a:r>
              <a:rPr lang="en-GB" sz="1600" kern="0" err="1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Em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. </a:t>
            </a: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That sounded good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so I experimented with a tune for these chords.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9BEAC416-E12E-28BF-F32D-B3A439B63FF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0374" y="443238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543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DDCE8F-5B78-3EFF-E13D-2A12D8A3FB7F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ACF639-677C-E60B-427D-EF6148435B31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D68F76-2780-D5C9-AD0C-6CA7557E0FDE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F87EDFE-D8D5-205E-6D2E-856B652384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6387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331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Composing review 1 (cont’d)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77900"/>
            <a:ext cx="7556500" cy="401340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good idea for C-G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then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used it again as a sequence.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I hadn’t used chord 4 in Am yet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 so I tried it out and liked it.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I used the idea from my sequence to get a tune for Dm and Am and then finished off the middle section the same way I finished the first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repeat the first section to make my composition ABA.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wanted to make a change but didn’t know what to do.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Then I decided to try out major chords again </a:t>
            </a: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and it sounded really good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,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so I finished in the major.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added an introduction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,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using the end of each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think my piece sounds lovely. </a:t>
            </a: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The minor chords make it sad and I really like the sequence.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Finishing off in the major is a surprise which is nice.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I have used a lot of repetition, but I like it.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377D8C9-59A9-018A-3077-B14DDCC711D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50394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529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Composing review 1 – 9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54306"/>
            <a:ext cx="7556500" cy="32747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The composing review contains: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9-10 mark range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a detailed account of the main decisions made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a detailed explanation of the exploration and development of musical ideas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clear details of strengths and/or areas for improvement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6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7-8 mark range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a fairly detailed account of the main decisions made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a relevant explanation of the exploration and development of musical ideas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identification of strengths and/or areas for improvement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31589091-55D0-B925-5F01-910201396E5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47195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143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7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Sad Song – composing review 2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77900"/>
            <a:ext cx="7556500" cy="33732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write a piece for guitars.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use the chords 1, 5 in A minor.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strum pattern I liked.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used Am and Em first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but then thought about using a minor chord so chose E7.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got the first bar quite quickly and then decided to use it a few times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but each time to answer with a different idea.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When I had my melody I got my friend to play it while I strummed the chords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. It sounded good and 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write a middle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began with the chords 1, 5 in C in the middle section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then went back to Am and Em. It sounded good.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E99F507D-0D83-C883-13BF-03C22079246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0790" y="4427937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Composing review 2 (cont’d)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977900"/>
            <a:ext cx="7556500" cy="2388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good idea for C-G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then used it again as a sequence.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finished off the middle section the same way I had finished the first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repeat the first section to make my composition ABA.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added an introduction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using the end of each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think my piece sounds lovely.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Finishing off in the major is nice.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have used a lot of repetition, but I like it.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A53CBC96-B231-BF75-E1E0-CF79F80A774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48162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7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Composing review 2 (cont’d)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77900"/>
            <a:ext cx="7556500" cy="33732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write a piece for guitars.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use the chords 1, 5 in A minor.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strum pattern I liked.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used Am and Em first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but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then thought about using a minor chord so chose E7.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got the first bar quite quickly and then decided to use it a few times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but each time to answer with a different idea.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When I had my melody I got my friend to play it while I strummed the chords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. It sounded good and 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write a middle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began with the chords 1, 5 in C in the middle section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then went back to Am and Em.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It sounded good.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A1500C84-DF52-2F79-EE4D-DCE6348E667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118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3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Composing review 2 (cont’d)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977900"/>
            <a:ext cx="7556500" cy="2388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good idea for C-G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then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used it again as a sequence.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I finished off the middle section the same way I had finished the first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repeat the first section to make my composition ABA.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added an introduction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using the end of each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think my piece sounds lovely.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Finishing off in major is nice.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have used a lot of repetition, but I like it.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947A040E-DEAE-1EB3-8703-C4AC790E269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7838" y="430140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176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Composing review 2 (cont’d)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977900"/>
            <a:ext cx="7556500" cy="33732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write a piece for guitars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use the chords 1, 5 in A minor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strum pattern I liked.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used Am and </a:t>
            </a:r>
            <a:r>
              <a:rPr lang="en-GB" sz="1600" kern="0" err="1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Em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 first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but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then thought about using a minor chord so chose E7.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got the first bar quite quickly and then decided to use it a few times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but each time to answer with a different idea.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When I had my melody I got my friend to play it while I strummed the chords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. </a:t>
            </a: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It sounded good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</a:t>
            </a: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write a middle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began with the chords 1, 5 in C in the middle section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then went back to Am and </a:t>
            </a:r>
            <a:r>
              <a:rPr lang="en-GB" sz="1600" kern="0" err="1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Em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. </a:t>
            </a: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It sounded good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988FF663-AC7D-5923-1F59-6E01C9A05BC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7494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25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Composing review 2 (cont’d)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977900"/>
            <a:ext cx="7556500" cy="23883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found a good idea for C-G </a:t>
            </a:r>
            <a:r>
              <a:rPr lang="en-GB" sz="1600" kern="0">
                <a:solidFill>
                  <a:srgbClr val="1F497D"/>
                </a:solidFill>
                <a:latin typeface="Arial"/>
              </a:rPr>
              <a:t>and then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used it again as a sequence.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I finished off the middle section the same way I had finished the first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decided to repeat the first section to make my composition ABA.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I added an introduction </a:t>
            </a:r>
            <a:r>
              <a:rPr lang="en-GB" sz="1600" kern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using the end of each section.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I think my piece sounds lovely.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Finishing off in the major is nice.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I have used a lot of repetition, but I like it.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1CBD23DA-E8E3-022B-2C5A-DCEBECF11BC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5959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337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Composing review 2 – 5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54000"/>
            <a:ext cx="7556500" cy="32747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The composing review contains: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5-6 mark range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highlight>
                  <a:srgbClr val="FFFFB7"/>
                </a:highlight>
                <a:latin typeface="Arial"/>
              </a:rPr>
              <a:t>a satisfactory account of the main decisions made 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highlight>
                  <a:srgbClr val="9BDEF3"/>
                </a:highlight>
                <a:latin typeface="Arial"/>
              </a:rPr>
              <a:t>sufficient explanation of the exploration and development of musical ideas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a satisfactory identification of strengths and/or areas for improvement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600" kern="0" dirty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3-4 mark range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latin typeface="Arial"/>
              </a:rPr>
              <a:t>a limited account of the main decisions made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limited </a:t>
            </a:r>
            <a:r>
              <a:rPr lang="en-GB" sz="1600" kern="0" dirty="0">
                <a:solidFill>
                  <a:srgbClr val="1F497D"/>
                </a:solidFill>
                <a:latin typeface="Arial"/>
              </a:rPr>
              <a:t>explanation of the exploration and development of musical ideas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1600" kern="0" dirty="0">
                <a:solidFill>
                  <a:srgbClr val="1F497D"/>
                </a:solidFill>
                <a:highlight>
                  <a:srgbClr val="FFA3FB"/>
                </a:highlight>
                <a:latin typeface="Arial"/>
              </a:rPr>
              <a:t>limited identification of strengths and/or areas for improvement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77217CDC-2154-7749-404D-343AE0E386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387405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9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6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773A0B0C-2705-C0C8-7819-24054831A8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538" y="964607"/>
            <a:ext cx="3769143" cy="774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80E996-AE6E-3596-B13D-5976833406BA}"/>
              </a:ext>
            </a:extLst>
          </p:cNvPr>
          <p:cNvSpPr/>
          <p:nvPr/>
        </p:nvSpPr>
        <p:spPr>
          <a:xfrm>
            <a:off x="678158" y="934721"/>
            <a:ext cx="3781200" cy="840668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5EC7302D-90E7-A351-E202-C6EAA3C36AC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45234" y="438051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79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7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Chart&#10;&#10;Description automatically generated with medium confidence">
            <a:extLst>
              <a:ext uri="{FF2B5EF4-FFF2-40B4-BE49-F238E27FC236}">
                <a16:creationId xmlns:a16="http://schemas.microsoft.com/office/drawing/2014/main" id="{7F0D98A6-6B79-296D-D75D-922955C96A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919" y="2151790"/>
            <a:ext cx="3754014" cy="792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82F99A0-24DD-9AF5-E421-071CCDA7619D}"/>
              </a:ext>
            </a:extLst>
          </p:cNvPr>
          <p:cNvSpPr/>
          <p:nvPr/>
        </p:nvSpPr>
        <p:spPr>
          <a:xfrm>
            <a:off x="2960141" y="2204157"/>
            <a:ext cx="1512000" cy="8424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6579DC62-9C42-F845-2ABA-92E5E75D38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538" y="964607"/>
            <a:ext cx="3769143" cy="774000"/>
          </a:xfrm>
          <a:prstGeom prst="rect">
            <a:avLst/>
          </a:prstGeom>
        </p:spPr>
      </p:pic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5B1136D-D8A0-16ED-5340-DE40A9922AB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9896" y="433143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0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3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1BD6E851-A63D-17A2-0795-BF14AAEC7D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" y="813916"/>
            <a:ext cx="3960000" cy="121636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A33C9A2-68F7-62D6-3D3C-1E4A6B1BA64E}"/>
              </a:ext>
            </a:extLst>
          </p:cNvPr>
          <p:cNvSpPr/>
          <p:nvPr/>
        </p:nvSpPr>
        <p:spPr>
          <a:xfrm>
            <a:off x="556287" y="774398"/>
            <a:ext cx="4068000" cy="1341323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BE0B146-3E93-6689-85E0-E2C4BFACDC7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2605" y="432958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006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3000">
        <p:fade/>
      </p:transition>
    </mc:Choice>
    <mc:Fallback>
      <p:transition spd="med" advClick="0" advTm="3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4E514079-14B0-274A-2C49-0F9777D351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" y="813916"/>
            <a:ext cx="3960000" cy="121636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E84EC17-D8F0-6333-CEE7-56F21BA463AD}"/>
              </a:ext>
            </a:extLst>
          </p:cNvPr>
          <p:cNvSpPr/>
          <p:nvPr/>
        </p:nvSpPr>
        <p:spPr>
          <a:xfrm>
            <a:off x="556287" y="774398"/>
            <a:ext cx="4068000" cy="1341323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8B6FC85D-D91C-B0CE-FEB6-23CBA5B3B4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000" y="2692197"/>
            <a:ext cx="7920000" cy="118358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7E411FF-9EFB-FCC9-6B9B-6A59CAABE6E4}"/>
              </a:ext>
            </a:extLst>
          </p:cNvPr>
          <p:cNvSpPr/>
          <p:nvPr/>
        </p:nvSpPr>
        <p:spPr>
          <a:xfrm>
            <a:off x="6549390" y="2680765"/>
            <a:ext cx="674370" cy="612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A39C0C9-010E-C0F3-1C44-D291742E9C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12605" y="445225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68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7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F1A560B6-293D-0118-3A6A-49AF0C347C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000" y="784532"/>
            <a:ext cx="6840000" cy="222692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962998-3467-10DB-8EC2-F8460AE16BA9}"/>
              </a:ext>
            </a:extLst>
          </p:cNvPr>
          <p:cNvSpPr/>
          <p:nvPr/>
        </p:nvSpPr>
        <p:spPr>
          <a:xfrm>
            <a:off x="1328286" y="780191"/>
            <a:ext cx="6663714" cy="540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16D033-7008-9F32-324E-0FD76D605A7A}"/>
              </a:ext>
            </a:extLst>
          </p:cNvPr>
          <p:cNvSpPr/>
          <p:nvPr/>
        </p:nvSpPr>
        <p:spPr>
          <a:xfrm>
            <a:off x="1328286" y="1953573"/>
            <a:ext cx="6663714" cy="540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9511E86-0866-FD4A-305A-B43B4D96FA4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2354" y="444702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16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9000">
        <p:fade/>
      </p:transition>
    </mc:Choice>
    <mc:Fallback>
      <p:transition spd="med" advClick="0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421373D-7D01-3499-E70A-973755772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999" y="808360"/>
            <a:ext cx="6912000" cy="231485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7750CF9-F057-6F85-0539-3CC6D9E55961}"/>
              </a:ext>
            </a:extLst>
          </p:cNvPr>
          <p:cNvSpPr/>
          <p:nvPr/>
        </p:nvSpPr>
        <p:spPr>
          <a:xfrm>
            <a:off x="1443786" y="799441"/>
            <a:ext cx="3204000" cy="1125612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F140B87-5A8B-AC67-C814-75E29AA68D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0666" y="441376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779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A5D40881-22B3-2A04-DCB4-C202A860AD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999" y="808360"/>
            <a:ext cx="6912000" cy="231485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537CF1E-99AC-D5A8-EBBA-C3D665AB6A67}"/>
              </a:ext>
            </a:extLst>
          </p:cNvPr>
          <p:cNvSpPr/>
          <p:nvPr/>
        </p:nvSpPr>
        <p:spPr>
          <a:xfrm>
            <a:off x="4711625" y="796958"/>
            <a:ext cx="3348000" cy="11268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77C95A-476A-1F35-FFD7-22D960B02713}"/>
              </a:ext>
            </a:extLst>
          </p:cNvPr>
          <p:cNvSpPr/>
          <p:nvPr/>
        </p:nvSpPr>
        <p:spPr>
          <a:xfrm>
            <a:off x="1443786" y="799441"/>
            <a:ext cx="3204000" cy="11268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3CAED20-3BD6-D2DC-0373-A3B16289DC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79227" y="442208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124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9C033F-B62C-40B4-B052-84C536BEAAB2}">
  <ds:schemaRefs>
    <ds:schemaRef ds:uri="http://purl.org/dc/elements/1.1/"/>
    <ds:schemaRef ds:uri="http://schemas.microsoft.com/office/2006/documentManagement/types"/>
    <ds:schemaRef ds:uri="http://www.w3.org/XML/1998/namespace"/>
    <ds:schemaRef ds:uri="aa68b5ab-73a5-4399-94e4-ce778a0455e0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3a7653d8-d250-4556-8732-0485f334369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D5E0C7D-6E25-491C-A66D-457E2ADE9A71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2114</Words>
  <Application>Microsoft Office PowerPoint</Application>
  <PresentationFormat>On-screen Show (16:9)</PresentationFormat>
  <Paragraphs>185</Paragraphs>
  <Slides>28</Slides>
  <Notes>28</Notes>
  <HiddenSlides>0</HiddenSlides>
  <MMClips>28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Rebecca McCabe</cp:lastModifiedBy>
  <cp:revision>3</cp:revision>
  <cp:lastPrinted>2023-06-16T12:47:40Z</cp:lastPrinted>
  <dcterms:created xsi:type="dcterms:W3CDTF">2018-07-26T07:39:47Z</dcterms:created>
  <dcterms:modified xsi:type="dcterms:W3CDTF">2023-08-30T15:48:43Z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356100.000000000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