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sldIdLst>
    <p:sldId id="572" r:id="rId5"/>
    <p:sldId id="577" r:id="rId6"/>
    <p:sldId id="272" r:id="rId7"/>
    <p:sldId id="447" r:id="rId8"/>
    <p:sldId id="448" r:id="rId9"/>
    <p:sldId id="453" r:id="rId10"/>
    <p:sldId id="454" r:id="rId11"/>
    <p:sldId id="457" r:id="rId12"/>
    <p:sldId id="455" r:id="rId13"/>
    <p:sldId id="456" r:id="rId14"/>
    <p:sldId id="458" r:id="rId15"/>
    <p:sldId id="461" r:id="rId16"/>
    <p:sldId id="464" r:id="rId17"/>
    <p:sldId id="462" r:id="rId18"/>
    <p:sldId id="555" r:id="rId19"/>
  </p:sldIdLst>
  <p:sldSz cx="9144000" cy="5143500" type="screen16x9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23EDB238-0A32-FD31-CA42-C19B6EAD73EE}" name="Rebecca McCabe" initials="RM" userId="S::rebecca.mccabe@sqa.org.uk::e228ada5-bc64-4f86-bdb9-cf83f34c57f4" providerId="AD"/>
  <p188:author id="{53F02CA1-1FE8-9B7D-0985-8870DBAC79F2}" name="Karol Fitzpatrick" initials="KF" userId="S::karol.fitzpatrick@sqa-ext.org.uk::37126d02-b25d-4622-983d-857652b9b061" providerId="AD"/>
  <p188:author id="{F8A49AAD-8537-AA3E-E54E-7B8EF5F16072}" name="Daniel Beadle" initials="DB" userId="S::daniel.beadle@sqa.org.uk::69a78429-c74a-4eb6-bfd2-c74c6759a6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FB"/>
    <a:srgbClr val="1F497D"/>
    <a:srgbClr val="FF66CC"/>
    <a:srgbClr val="FFFFB7"/>
    <a:srgbClr val="9BDEF3"/>
    <a:srgbClr val="DDCDE5"/>
    <a:srgbClr val="CBB4D6"/>
    <a:srgbClr val="B999C8"/>
    <a:srgbClr val="B79AC8"/>
    <a:srgbClr val="ADE4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a Broad" userId="7ce75ef5-5eaf-465f-9c3a-7eb5755e4de7" providerId="ADAL" clId="{6D7C9C8F-37AF-41FE-B1D7-9A017561E7D0}"/>
    <pc:docChg chg="undo custSel modSld">
      <pc:chgData name="Becca Broad" userId="7ce75ef5-5eaf-465f-9c3a-7eb5755e4de7" providerId="ADAL" clId="{6D7C9C8F-37AF-41FE-B1D7-9A017561E7D0}" dt="2023-08-28T09:25:44.709" v="60" actId="20577"/>
      <pc:docMkLst>
        <pc:docMk/>
      </pc:docMkLst>
      <pc:sldChg chg="modSp mod">
        <pc:chgData name="Becca Broad" userId="7ce75ef5-5eaf-465f-9c3a-7eb5755e4de7" providerId="ADAL" clId="{6D7C9C8F-37AF-41FE-B1D7-9A017561E7D0}" dt="2023-08-28T09:25:44.709" v="60" actId="20577"/>
        <pc:sldMkLst>
          <pc:docMk/>
          <pc:sldMk cId="729956622" sldId="572"/>
        </pc:sldMkLst>
        <pc:spChg chg="mod">
          <ac:chgData name="Becca Broad" userId="7ce75ef5-5eaf-465f-9c3a-7eb5755e4de7" providerId="ADAL" clId="{6D7C9C8F-37AF-41FE-B1D7-9A017561E7D0}" dt="2023-08-28T09:25:44.709" v="60" actId="20577"/>
          <ac:spMkLst>
            <pc:docMk/>
            <pc:sldMk cId="729956622" sldId="572"/>
            <ac:spMk id="5" creationId="{6B466CC6-7B21-24FE-8610-AB5E32F35DB8}"/>
          </ac:spMkLst>
        </pc:spChg>
      </pc:sldChg>
    </pc:docChg>
  </pc:docChgLst>
  <pc:docChgLst>
    <pc:chgData name="Becca Broad" userId="7ce75ef5-5eaf-465f-9c3a-7eb5755e4de7" providerId="ADAL" clId="{5B58BD36-44D9-4316-A003-41C70F54F027}"/>
    <pc:docChg chg="undo custSel addSld">
      <pc:chgData name="Becca Broad" userId="7ce75ef5-5eaf-465f-9c3a-7eb5755e4de7" providerId="ADAL" clId="{5B58BD36-44D9-4316-A003-41C70F54F027}" dt="2023-08-28T08:44:16.873" v="0" actId="47"/>
      <pc:docMkLst>
        <pc:docMk/>
      </pc:docMkLst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0" sldId="273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0" sldId="274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199048276" sldId="275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666221561" sldId="276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326543471" sldId="277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962529337" sldId="278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431565076" sldId="279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613618148" sldId="376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71045830" sldId="423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25279916" sldId="465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69790748" sldId="466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114451676" sldId="467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889006729" sldId="470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639164219" sldId="471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637968052" sldId="472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4279779615" sldId="473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133124461" sldId="474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651211877" sldId="477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643571948" sldId="490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855663408" sldId="494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801122976" sldId="495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446441051" sldId="496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248363137" sldId="497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820650044" sldId="498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462298014" sldId="499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640379797" sldId="500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868310319" sldId="502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639471189" sldId="504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957806071" sldId="509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847006892" sldId="513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432143612" sldId="514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189652060" sldId="515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461260359" sldId="516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957215135" sldId="519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236759243" sldId="520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4215151660" sldId="521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572669716" sldId="525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263656360" sldId="527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527413615" sldId="528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297356166" sldId="529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721427810" sldId="530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811185551" sldId="533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177077118" sldId="534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4047475368" sldId="535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190119764" sldId="536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4284184483" sldId="538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917337878" sldId="540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695944732" sldId="550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931509873" sldId="557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0" sldId="558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4000143086" sldId="559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0" sldId="560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0" sldId="561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954176234" sldId="563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34725633" sldId="564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462337014" sldId="565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0" sldId="566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959973887" sldId="569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823482903" sldId="574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53201731" sldId="578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2505921086" sldId="579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135053553" sldId="580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444075101" sldId="581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440078718" sldId="582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634790090" sldId="583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468949453" sldId="584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736118610" sldId="585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1430331647" sldId="586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662267743" sldId="587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056069547" sldId="588"/>
        </pc:sldMkLst>
      </pc:sldChg>
      <pc:sldChg chg="add">
        <pc:chgData name="Becca Broad" userId="7ce75ef5-5eaf-465f-9c3a-7eb5755e4de7" providerId="ADAL" clId="{5B58BD36-44D9-4316-A003-41C70F54F027}" dt="2023-08-28T08:44:16.873" v="0" actId="47"/>
        <pc:sldMkLst>
          <pc:docMk/>
          <pc:sldMk cId="3428675832" sldId="589"/>
        </pc:sldMkLst>
      </pc:sldChg>
    </pc:docChg>
  </pc:docChgLst>
  <pc:docChgLst>
    <pc:chgData name="Pauline Rodger" userId="9329965c-fb45-43e5-83fe-77bbc1d1f673" providerId="ADAL" clId="{ABA297C1-9375-4C6F-93A9-53833B235F91}"/>
    <pc:docChg chg="modSld">
      <pc:chgData name="Pauline Rodger" userId="9329965c-fb45-43e5-83fe-77bbc1d1f673" providerId="ADAL" clId="{ABA297C1-9375-4C6F-93A9-53833B235F91}" dt="2023-08-28T10:30:11.235" v="1" actId="20577"/>
      <pc:docMkLst>
        <pc:docMk/>
      </pc:docMkLst>
      <pc:sldChg chg="modSp mod">
        <pc:chgData name="Pauline Rodger" userId="9329965c-fb45-43e5-83fe-77bbc1d1f673" providerId="ADAL" clId="{ABA297C1-9375-4C6F-93A9-53833B235F91}" dt="2023-08-28T10:30:11.235" v="1" actId="20577"/>
        <pc:sldMkLst>
          <pc:docMk/>
          <pc:sldMk cId="729956622" sldId="572"/>
        </pc:sldMkLst>
        <pc:spChg chg="mod">
          <ac:chgData name="Pauline Rodger" userId="9329965c-fb45-43e5-83fe-77bbc1d1f673" providerId="ADAL" clId="{ABA297C1-9375-4C6F-93A9-53833B235F91}" dt="2023-08-28T10:30:11.235" v="1" actId="20577"/>
          <ac:spMkLst>
            <pc:docMk/>
            <pc:sldMk cId="729956622" sldId="572"/>
            <ac:spMk id="5" creationId="{6B466CC6-7B21-24FE-8610-AB5E32F35DB8}"/>
          </ac:spMkLst>
        </pc:spChg>
      </pc:sldChg>
    </pc:docChg>
  </pc:docChgLst>
  <pc:docChgLst>
    <pc:chgData name="Becca Broad" userId="7ce75ef5-5eaf-465f-9c3a-7eb5755e4de7" providerId="ADAL" clId="{882D45F4-566D-49C2-90B2-EFA59BE97BE9}"/>
    <pc:docChg chg="delSld modSld">
      <pc:chgData name="Becca Broad" userId="7ce75ef5-5eaf-465f-9c3a-7eb5755e4de7" providerId="ADAL" clId="{882D45F4-566D-49C2-90B2-EFA59BE97BE9}" dt="2023-08-28T08:48:21.645" v="27"/>
      <pc:docMkLst>
        <pc:docMk/>
      </pc:docMkLst>
      <pc:sldChg chg="modTransition">
        <pc:chgData name="Becca Broad" userId="7ce75ef5-5eaf-465f-9c3a-7eb5755e4de7" providerId="ADAL" clId="{882D45F4-566D-49C2-90B2-EFA59BE97BE9}" dt="2023-08-28T08:47:00.480" v="9"/>
        <pc:sldMkLst>
          <pc:docMk/>
          <pc:sldMk cId="0" sldId="272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0" sldId="273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0" sldId="274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199048276" sldId="275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666221561" sldId="276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326543471" sldId="277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962529337" sldId="278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431565076" sldId="279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613618148" sldId="376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71045830" sldId="423"/>
        </pc:sldMkLst>
      </pc:sldChg>
      <pc:sldChg chg="modTransition">
        <pc:chgData name="Becca Broad" userId="7ce75ef5-5eaf-465f-9c3a-7eb5755e4de7" providerId="ADAL" clId="{882D45F4-566D-49C2-90B2-EFA59BE97BE9}" dt="2023-08-28T08:47:13.048" v="11"/>
        <pc:sldMkLst>
          <pc:docMk/>
          <pc:sldMk cId="3654062719" sldId="447"/>
        </pc:sldMkLst>
      </pc:sldChg>
      <pc:sldChg chg="modTransition">
        <pc:chgData name="Becca Broad" userId="7ce75ef5-5eaf-465f-9c3a-7eb5755e4de7" providerId="ADAL" clId="{882D45F4-566D-49C2-90B2-EFA59BE97BE9}" dt="2023-08-28T08:47:17.418" v="12"/>
        <pc:sldMkLst>
          <pc:docMk/>
          <pc:sldMk cId="3613592808" sldId="448"/>
        </pc:sldMkLst>
      </pc:sldChg>
      <pc:sldChg chg="modTransition">
        <pc:chgData name="Becca Broad" userId="7ce75ef5-5eaf-465f-9c3a-7eb5755e4de7" providerId="ADAL" clId="{882D45F4-566D-49C2-90B2-EFA59BE97BE9}" dt="2023-08-28T08:47:23.474" v="14"/>
        <pc:sldMkLst>
          <pc:docMk/>
          <pc:sldMk cId="554584068" sldId="453"/>
        </pc:sldMkLst>
      </pc:sldChg>
      <pc:sldChg chg="modTransition">
        <pc:chgData name="Becca Broad" userId="7ce75ef5-5eaf-465f-9c3a-7eb5755e4de7" providerId="ADAL" clId="{882D45F4-566D-49C2-90B2-EFA59BE97BE9}" dt="2023-08-28T08:47:29.764" v="16"/>
        <pc:sldMkLst>
          <pc:docMk/>
          <pc:sldMk cId="1341496773" sldId="454"/>
        </pc:sldMkLst>
      </pc:sldChg>
      <pc:sldChg chg="modTransition">
        <pc:chgData name="Becca Broad" userId="7ce75ef5-5eaf-465f-9c3a-7eb5755e4de7" providerId="ADAL" clId="{882D45F4-566D-49C2-90B2-EFA59BE97BE9}" dt="2023-08-28T08:47:44.255" v="20"/>
        <pc:sldMkLst>
          <pc:docMk/>
          <pc:sldMk cId="3250241338" sldId="455"/>
        </pc:sldMkLst>
      </pc:sldChg>
      <pc:sldChg chg="modTransition">
        <pc:chgData name="Becca Broad" userId="7ce75ef5-5eaf-465f-9c3a-7eb5755e4de7" providerId="ADAL" clId="{882D45F4-566D-49C2-90B2-EFA59BE97BE9}" dt="2023-08-28T08:47:51.539" v="22"/>
        <pc:sldMkLst>
          <pc:docMk/>
          <pc:sldMk cId="1414511231" sldId="456"/>
        </pc:sldMkLst>
      </pc:sldChg>
      <pc:sldChg chg="modTransition">
        <pc:chgData name="Becca Broad" userId="7ce75ef5-5eaf-465f-9c3a-7eb5755e4de7" providerId="ADAL" clId="{882D45F4-566D-49C2-90B2-EFA59BE97BE9}" dt="2023-08-28T08:47:37.221" v="18"/>
        <pc:sldMkLst>
          <pc:docMk/>
          <pc:sldMk cId="2968830760" sldId="457"/>
        </pc:sldMkLst>
      </pc:sldChg>
      <pc:sldChg chg="modTransition">
        <pc:chgData name="Becca Broad" userId="7ce75ef5-5eaf-465f-9c3a-7eb5755e4de7" providerId="ADAL" clId="{882D45F4-566D-49C2-90B2-EFA59BE97BE9}" dt="2023-08-28T08:48:01.585" v="24"/>
        <pc:sldMkLst>
          <pc:docMk/>
          <pc:sldMk cId="3064310417" sldId="458"/>
        </pc:sldMkLst>
      </pc:sldChg>
      <pc:sldChg chg="modTransition">
        <pc:chgData name="Becca Broad" userId="7ce75ef5-5eaf-465f-9c3a-7eb5755e4de7" providerId="ADAL" clId="{882D45F4-566D-49C2-90B2-EFA59BE97BE9}" dt="2023-08-28T08:48:18.734" v="26"/>
        <pc:sldMkLst>
          <pc:docMk/>
          <pc:sldMk cId="2092830465" sldId="462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25279916" sldId="465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69790748" sldId="466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114451676" sldId="467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889006729" sldId="470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639164219" sldId="471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637968052" sldId="472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4279779615" sldId="473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133124461" sldId="474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651211877" sldId="477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643571948" sldId="490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855663408" sldId="494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801122976" sldId="495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446441051" sldId="496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248363137" sldId="497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820650044" sldId="498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462298014" sldId="499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640379797" sldId="500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868310319" sldId="502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639471189" sldId="504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957806071" sldId="509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847006892" sldId="513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432143612" sldId="514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189652060" sldId="515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461260359" sldId="516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957215135" sldId="519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236759243" sldId="520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4215151660" sldId="521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572669716" sldId="525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263656360" sldId="527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527413615" sldId="528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297356166" sldId="529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721427810" sldId="530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811185551" sldId="533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177077118" sldId="534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4047475368" sldId="535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190119764" sldId="536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4284184483" sldId="538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917337878" sldId="540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695944732" sldId="550"/>
        </pc:sldMkLst>
      </pc:sldChg>
      <pc:sldChg chg="modTransition">
        <pc:chgData name="Becca Broad" userId="7ce75ef5-5eaf-465f-9c3a-7eb5755e4de7" providerId="ADAL" clId="{882D45F4-566D-49C2-90B2-EFA59BE97BE9}" dt="2023-08-28T08:48:21.645" v="27"/>
        <pc:sldMkLst>
          <pc:docMk/>
          <pc:sldMk cId="1896127341" sldId="555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931509873" sldId="557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0" sldId="558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4000143086" sldId="559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0" sldId="560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0" sldId="561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954176234" sldId="563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34725633" sldId="564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462337014" sldId="565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0" sldId="566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959973887" sldId="569"/>
        </pc:sldMkLst>
      </pc:sldChg>
      <pc:sldChg chg="modTransition">
        <pc:chgData name="Becca Broad" userId="7ce75ef5-5eaf-465f-9c3a-7eb5755e4de7" providerId="ADAL" clId="{882D45F4-566D-49C2-90B2-EFA59BE97BE9}" dt="2023-08-28T08:46:36.429" v="3"/>
        <pc:sldMkLst>
          <pc:docMk/>
          <pc:sldMk cId="729956622" sldId="572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823482903" sldId="574"/>
        </pc:sldMkLst>
      </pc:sldChg>
      <pc:sldChg chg="modTransition">
        <pc:chgData name="Becca Broad" userId="7ce75ef5-5eaf-465f-9c3a-7eb5755e4de7" providerId="ADAL" clId="{882D45F4-566D-49C2-90B2-EFA59BE97BE9}" dt="2023-08-28T08:46:53.804" v="5"/>
        <pc:sldMkLst>
          <pc:docMk/>
          <pc:sldMk cId="2927136787" sldId="577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53201731" sldId="578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2505921086" sldId="579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135053553" sldId="580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444075101" sldId="581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440078718" sldId="582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634790090" sldId="583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468949453" sldId="584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736118610" sldId="585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1430331647" sldId="586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662267743" sldId="587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056069547" sldId="588"/>
        </pc:sldMkLst>
      </pc:sldChg>
      <pc:sldChg chg="del">
        <pc:chgData name="Becca Broad" userId="7ce75ef5-5eaf-465f-9c3a-7eb5755e4de7" providerId="ADAL" clId="{882D45F4-566D-49C2-90B2-EFA59BE97BE9}" dt="2023-08-28T08:46:25.763" v="0" actId="47"/>
        <pc:sldMkLst>
          <pc:docMk/>
          <pc:sldMk cId="3428675832" sldId="589"/>
        </pc:sldMkLst>
      </pc:sldChg>
    </pc:docChg>
  </pc:docChgLst>
  <pc:docChgLst>
    <pc:chgData name="Rebecca McCabe" userId="e228ada5-bc64-4f86-bdb9-cf83f34c57f4" providerId="ADAL" clId="{EDDDC212-AD1C-4A2D-AA10-E3D35B94E404}"/>
    <pc:docChg chg="modSld">
      <pc:chgData name="Rebecca McCabe" userId="e228ada5-bc64-4f86-bdb9-cf83f34c57f4" providerId="ADAL" clId="{EDDDC212-AD1C-4A2D-AA10-E3D35B94E404}" dt="2023-08-30T15:47:17.421" v="0" actId="20577"/>
      <pc:docMkLst>
        <pc:docMk/>
      </pc:docMkLst>
      <pc:sldChg chg="modSp mod">
        <pc:chgData name="Rebecca McCabe" userId="e228ada5-bc64-4f86-bdb9-cf83f34c57f4" providerId="ADAL" clId="{EDDDC212-AD1C-4A2D-AA10-E3D35B94E404}" dt="2023-08-30T15:47:17.421" v="0" actId="20577"/>
        <pc:sldMkLst>
          <pc:docMk/>
          <pc:sldMk cId="729956622" sldId="572"/>
        </pc:sldMkLst>
        <pc:spChg chg="mod">
          <ac:chgData name="Rebecca McCabe" userId="e228ada5-bc64-4f86-bdb9-cf83f34c57f4" providerId="ADAL" clId="{EDDDC212-AD1C-4A2D-AA10-E3D35B94E404}" dt="2023-08-30T15:47:17.421" v="0" actId="20577"/>
          <ac:spMkLst>
            <pc:docMk/>
            <pc:sldMk cId="729956622" sldId="572"/>
            <ac:spMk id="5" creationId="{6B466CC6-7B21-24FE-8610-AB5E32F35DB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2865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680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675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944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250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353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693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743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928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90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705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01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287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158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975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13.m4a"/><Relationship Id="rId7" Type="http://schemas.openxmlformats.org/officeDocument/2006/relationships/image" Target="../media/image8.png"/><Relationship Id="rId2" Type="http://schemas.microsoft.com/office/2007/relationships/media" Target="../media/media12.mp3"/><Relationship Id="rId1" Type="http://schemas.openxmlformats.org/officeDocument/2006/relationships/audio" Target="NULL" TargetMode="Externa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media17.mp3"/><Relationship Id="rId13" Type="http://schemas.openxmlformats.org/officeDocument/2006/relationships/image" Target="../media/image8.png"/><Relationship Id="rId3" Type="http://schemas.microsoft.com/office/2007/relationships/media" Target="../media/media15.mp3"/><Relationship Id="rId7" Type="http://schemas.microsoft.com/office/2007/relationships/media" Target="../media/media17.mp3"/><Relationship Id="rId12" Type="http://schemas.openxmlformats.org/officeDocument/2006/relationships/image" Target="../media/image16.png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6" Type="http://schemas.openxmlformats.org/officeDocument/2006/relationships/audio" Target="../media/media16.mp3"/><Relationship Id="rId11" Type="http://schemas.openxmlformats.org/officeDocument/2006/relationships/image" Target="../media/image15.png"/><Relationship Id="rId5" Type="http://schemas.microsoft.com/office/2007/relationships/media" Target="../media/media16.mp3"/><Relationship Id="rId10" Type="http://schemas.openxmlformats.org/officeDocument/2006/relationships/notesSlide" Target="../notesSlides/notesSlide13.xml"/><Relationship Id="rId4" Type="http://schemas.openxmlformats.org/officeDocument/2006/relationships/audio" Target="../media/media15.mp3"/><Relationship Id="rId9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9.m4a"/><Relationship Id="rId7" Type="http://schemas.openxmlformats.org/officeDocument/2006/relationships/image" Target="../media/image17.png"/><Relationship Id="rId2" Type="http://schemas.openxmlformats.org/officeDocument/2006/relationships/audio" Target="../media/media18.mp3"/><Relationship Id="rId1" Type="http://schemas.microsoft.com/office/2007/relationships/media" Target="../media/media18.mp3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19.m4a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B466CC6-7B21-24FE-8610-AB5E32F35DB8}"/>
              </a:ext>
            </a:extLst>
          </p:cNvPr>
          <p:cNvSpPr txBox="1"/>
          <p:nvPr/>
        </p:nvSpPr>
        <p:spPr>
          <a:xfrm>
            <a:off x="655131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National 5 Candidate 1 </a:t>
            </a:r>
            <a:r>
              <a:rPr lang="en-GB" sz="4400" b="1" kern="0">
                <a:solidFill>
                  <a:srgbClr val="1F497D"/>
                </a:solidFill>
                <a:latin typeface="Arial"/>
              </a:rPr>
              <a:t>– Waltz</a:t>
            </a:r>
            <a:endParaRPr lang="en-GB" sz="4400" b="1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946ED8A-0D3D-5D94-3F76-CA510248A64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9020.798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0173" y="430056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956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4E60ECCB-65D1-16DF-7AEE-6D2B77B796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91" t="56760" r="3382" b="17772"/>
          <a:stretch/>
        </p:blipFill>
        <p:spPr bwMode="auto">
          <a:xfrm>
            <a:off x="1359074" y="2599761"/>
            <a:ext cx="6480000" cy="233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861C85-B545-5D4A-849C-1B95A80D919D}"/>
              </a:ext>
            </a:extLst>
          </p:cNvPr>
          <p:cNvSpPr txBox="1"/>
          <p:nvPr/>
        </p:nvSpPr>
        <p:spPr>
          <a:xfrm rot="21366332">
            <a:off x="109751" y="3290936"/>
            <a:ext cx="888095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2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“..I made minimal changes to the bass line..”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87945C-F675-5924-6744-B2E162E02F93}"/>
              </a:ext>
            </a:extLst>
          </p:cNvPr>
          <p:cNvSpPr/>
          <p:nvPr/>
        </p:nvSpPr>
        <p:spPr>
          <a:xfrm>
            <a:off x="1827362" y="4290502"/>
            <a:ext cx="6012000" cy="720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713D6F-7839-313E-7702-23089F62A3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124" y="246432"/>
            <a:ext cx="6228000" cy="2258506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9E92300-E5C3-523B-094C-D81ACD4F07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5929" y="445770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11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0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832B02-3031-D4BB-FFC4-B8029CE71B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1" t="11111" r="29412" b="37140"/>
          <a:stretch/>
        </p:blipFill>
        <p:spPr bwMode="auto">
          <a:xfrm>
            <a:off x="1332000" y="195917"/>
            <a:ext cx="6480000" cy="4902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3A5C744-D837-00E4-74FE-02EF113A62F9}"/>
              </a:ext>
            </a:extLst>
          </p:cNvPr>
          <p:cNvSpPr/>
          <p:nvPr/>
        </p:nvSpPr>
        <p:spPr>
          <a:xfrm>
            <a:off x="2952006" y="296918"/>
            <a:ext cx="648444" cy="2196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9E9BE4-53F5-0E11-6B96-FCF042E191C1}"/>
              </a:ext>
            </a:extLst>
          </p:cNvPr>
          <p:cNvSpPr/>
          <p:nvPr/>
        </p:nvSpPr>
        <p:spPr>
          <a:xfrm>
            <a:off x="2761578" y="2826015"/>
            <a:ext cx="648000" cy="2196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8CEA194-FC2D-08CF-7A9E-1BAC46271F9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95852" y="452114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310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6974CF-777E-8128-F2B9-602BF4C69C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0" y="983226"/>
            <a:ext cx="8100000" cy="207336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9E7D2EB-0867-0A06-0DC2-667B7A28D968}"/>
              </a:ext>
            </a:extLst>
          </p:cNvPr>
          <p:cNvSpPr/>
          <p:nvPr/>
        </p:nvSpPr>
        <p:spPr>
          <a:xfrm>
            <a:off x="426750" y="990762"/>
            <a:ext cx="684000" cy="684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A1C051-A6D7-AC81-9F53-B141A680E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800" y="243319"/>
            <a:ext cx="6215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 transposed up an octave</a:t>
            </a:r>
            <a:endParaRPr lang="en-GB" altLang="en-US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7F56A1-FF30-C326-1D1A-E41FD0254367}"/>
              </a:ext>
            </a:extLst>
          </p:cNvPr>
          <p:cNvSpPr/>
          <p:nvPr/>
        </p:nvSpPr>
        <p:spPr>
          <a:xfrm>
            <a:off x="1603424" y="193879"/>
            <a:ext cx="4680000" cy="576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N5 Waltz different instr &amp; register">
            <a:hlinkClick r:id="" action="ppaction://media"/>
            <a:extLst>
              <a:ext uri="{FF2B5EF4-FFF2-40B4-BE49-F238E27FC236}">
                <a16:creationId xmlns:a16="http://schemas.microsoft.com/office/drawing/2014/main" id="{FF134EB9-2A9F-40C2-F3B0-40BF8E8CCCF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465.875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10750" y="4271417"/>
            <a:ext cx="609600" cy="6096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9E006A9E-90CF-6A2E-FB86-8A3D90E606F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8073.5941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50" y="4373455"/>
            <a:ext cx="487363" cy="487363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A8C4E87D-A5D3-5F35-6B95-48D86DCFD76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21106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916987" y="437345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24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41000">
        <p:fade/>
      </p:transition>
    </mc:Choice>
    <mc:Fallback>
      <p:transition spd="med" advClick="0" advTm="4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9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49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5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7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4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A93D49-2B51-0442-C44A-E3F09AE9544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A60A29D-5AE2-CC9B-97BD-0D27AAA3BC24}"/>
              </a:ext>
            </a:extLst>
          </p:cNvPr>
          <p:cNvGrpSpPr>
            <a:grpSpLocks noChangeAspect="1"/>
          </p:cNvGrpSpPr>
          <p:nvPr/>
        </p:nvGrpSpPr>
        <p:grpSpPr>
          <a:xfrm>
            <a:off x="792000" y="447504"/>
            <a:ext cx="7560000" cy="2068767"/>
            <a:chOff x="522000" y="137011"/>
            <a:chExt cx="7920000" cy="216727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23E2D46-EFFF-B2FA-052F-704F1501C6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776"/>
            <a:stretch/>
          </p:blipFill>
          <p:spPr>
            <a:xfrm>
              <a:off x="522000" y="822960"/>
              <a:ext cx="7920000" cy="148132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B88D511-1DC5-572C-6E8A-43C4A25EF2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8626"/>
            <a:stretch/>
          </p:blipFill>
          <p:spPr>
            <a:xfrm>
              <a:off x="522000" y="137011"/>
              <a:ext cx="7920000" cy="746909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744B5C-DD45-2EB3-E503-4B110BF7FDAE}"/>
              </a:ext>
            </a:extLst>
          </p:cNvPr>
          <p:cNvGrpSpPr>
            <a:grpSpLocks noChangeAspect="1"/>
          </p:cNvGrpSpPr>
          <p:nvPr/>
        </p:nvGrpSpPr>
        <p:grpSpPr>
          <a:xfrm>
            <a:off x="792000" y="2967922"/>
            <a:ext cx="7560000" cy="2083307"/>
            <a:chOff x="522000" y="2472617"/>
            <a:chExt cx="7920000" cy="21825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BEE45C3-8A0D-ADC8-744E-1FC1C7B6B5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332"/>
            <a:stretch/>
          </p:blipFill>
          <p:spPr>
            <a:xfrm>
              <a:off x="522000" y="3139440"/>
              <a:ext cx="7920000" cy="15156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82DD860-280E-1922-4B32-A9B8EF5851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8789"/>
            <a:stretch/>
          </p:blipFill>
          <p:spPr>
            <a:xfrm>
              <a:off x="522000" y="2472617"/>
              <a:ext cx="7920000" cy="743023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578020D-449E-8017-7CC5-EF2D64F3E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800" y="2578509"/>
            <a:ext cx="6215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Amended harmony</a:t>
            </a:r>
            <a:endParaRPr lang="en-GB" altLang="en-US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622F5C-7EB5-C6B3-ECDB-E85A79D1C47E}"/>
              </a:ext>
            </a:extLst>
          </p:cNvPr>
          <p:cNvSpPr/>
          <p:nvPr/>
        </p:nvSpPr>
        <p:spPr>
          <a:xfrm>
            <a:off x="1603425" y="2609392"/>
            <a:ext cx="2816176" cy="432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0F3A4A-8E4D-418E-B549-5E6BBA2F0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4546" y="43633"/>
            <a:ext cx="6215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version</a:t>
            </a:r>
            <a:endParaRPr lang="en-GB" altLang="en-US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74F6653-A7FB-8D95-8E8D-6FDF1F92564B}"/>
              </a:ext>
            </a:extLst>
          </p:cNvPr>
          <p:cNvSpPr/>
          <p:nvPr/>
        </p:nvSpPr>
        <p:spPr>
          <a:xfrm>
            <a:off x="1596171" y="81483"/>
            <a:ext cx="2816176" cy="432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4DFCC1-B378-A8A6-5812-B34C85ACAFDB}"/>
              </a:ext>
            </a:extLst>
          </p:cNvPr>
          <p:cNvSpPr/>
          <p:nvPr/>
        </p:nvSpPr>
        <p:spPr>
          <a:xfrm>
            <a:off x="6047324" y="3808211"/>
            <a:ext cx="258226" cy="1296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N5 Waltz Bars 17-20 original">
            <a:hlinkClick r:id="" action="ppaction://media"/>
            <a:extLst>
              <a:ext uri="{FF2B5EF4-FFF2-40B4-BE49-F238E27FC236}">
                <a16:creationId xmlns:a16="http://schemas.microsoft.com/office/drawing/2014/main" id="{96FA3645-B982-DF9A-7ABC-0D881B3C51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68852" y="1160463"/>
            <a:ext cx="609600" cy="609600"/>
          </a:xfrm>
          <a:prstGeom prst="rect">
            <a:avLst/>
          </a:prstGeom>
        </p:spPr>
      </p:pic>
      <p:pic>
        <p:nvPicPr>
          <p:cNvPr id="11" name="N5 Waltz Bars 17-20 amended harmony">
            <a:hlinkClick r:id="" action="ppaction://media"/>
            <a:extLst>
              <a:ext uri="{FF2B5EF4-FFF2-40B4-BE49-F238E27FC236}">
                <a16:creationId xmlns:a16="http://schemas.microsoft.com/office/drawing/2014/main" id="{B34BC127-BE32-4086-E6F9-062A103F1C4C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68852" y="3824021"/>
            <a:ext cx="609600" cy="609600"/>
          </a:xfrm>
          <a:prstGeom prst="rect">
            <a:avLst/>
          </a:prstGeom>
        </p:spPr>
      </p:pic>
      <p:pic>
        <p:nvPicPr>
          <p:cNvPr id="17" name="Slide_16">
            <a:hlinkClick r:id="" action="ppaction://media"/>
            <a:extLst>
              <a:ext uri="{FF2B5EF4-FFF2-40B4-BE49-F238E27FC236}">
                <a16:creationId xmlns:a16="http://schemas.microsoft.com/office/drawing/2014/main" id="{D129F17A-CFCB-EC37-0C88-A487E65BD642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46659" y="19183"/>
            <a:ext cx="521153" cy="521153"/>
          </a:xfrm>
          <a:prstGeom prst="rect">
            <a:avLst/>
          </a:prstGeom>
        </p:spPr>
      </p:pic>
      <p:pic>
        <p:nvPicPr>
          <p:cNvPr id="19" name="Slide_16_1">
            <a:hlinkClick r:id="" action="ppaction://media"/>
            <a:extLst>
              <a:ext uri="{FF2B5EF4-FFF2-40B4-BE49-F238E27FC236}">
                <a16:creationId xmlns:a16="http://schemas.microsoft.com/office/drawing/2014/main" id="{146B2326-31FD-8A3C-A37A-70CC747985CA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94846" y="2663121"/>
            <a:ext cx="531053" cy="53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03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1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01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6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8082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586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20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1ED8066-066D-0823-2CF0-80444E7E0D27}"/>
              </a:ext>
            </a:extLst>
          </p:cNvPr>
          <p:cNvGrpSpPr>
            <a:grpSpLocks noChangeAspect="1"/>
          </p:cNvGrpSpPr>
          <p:nvPr/>
        </p:nvGrpSpPr>
        <p:grpSpPr>
          <a:xfrm>
            <a:off x="792000" y="431461"/>
            <a:ext cx="7560000" cy="2069638"/>
            <a:chOff x="522000" y="2670661"/>
            <a:chExt cx="7920000" cy="216818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7663D69-DDF7-1717-10FA-E60BC4EBA0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378"/>
            <a:stretch/>
          </p:blipFill>
          <p:spPr>
            <a:xfrm>
              <a:off x="522000" y="3371850"/>
              <a:ext cx="7920000" cy="146699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80C609D-E882-44CB-2983-A7B8C93806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8146"/>
            <a:stretch/>
          </p:blipFill>
          <p:spPr>
            <a:xfrm>
              <a:off x="522000" y="2670661"/>
              <a:ext cx="7920000" cy="758339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8CF037F-B36E-8F14-A496-AD0F8DCC2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4546" y="43633"/>
            <a:ext cx="6215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>
                <a:solidFill>
                  <a:srgbClr val="024685"/>
                </a:solidFill>
                <a:latin typeface="Arial"/>
                <a:cs typeface="Arial"/>
              </a:rPr>
              <a:t>Different right-hand rhythms</a:t>
            </a:r>
            <a:endParaRPr lang="en-GB" altLang="en-US">
              <a:solidFill>
                <a:srgbClr val="B999C8"/>
              </a:solidFill>
              <a:latin typeface="Arial"/>
              <a:cs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F5D2F8-6B00-7451-58A4-FC29ADC01F2A}"/>
              </a:ext>
            </a:extLst>
          </p:cNvPr>
          <p:cNvSpPr/>
          <p:nvPr/>
        </p:nvSpPr>
        <p:spPr>
          <a:xfrm>
            <a:off x="1596171" y="81483"/>
            <a:ext cx="4002524" cy="432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N5 Waltz Bars 17-20 varied right hand rhythms">
            <a:hlinkClick r:id="" action="ppaction://media"/>
            <a:extLst>
              <a:ext uri="{FF2B5EF4-FFF2-40B4-BE49-F238E27FC236}">
                <a16:creationId xmlns:a16="http://schemas.microsoft.com/office/drawing/2014/main" id="{050077E3-44FC-51EF-7591-7033C1AE30A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279199" y="4174102"/>
            <a:ext cx="609600" cy="609600"/>
          </a:xfrm>
          <a:prstGeom prst="rect">
            <a:avLst/>
          </a:prstGeom>
        </p:spPr>
      </p:pic>
      <p:pic>
        <p:nvPicPr>
          <p:cNvPr id="10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4A188D9-683A-FBAC-6FEC-5AAE61E40F49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48318" y="423522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30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8000">
        <p:fade/>
      </p:transition>
    </mc:Choice>
    <mc:Fallback>
      <p:transition spd="med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80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324800"/>
            <a:ext cx="7556500" cy="19205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Song Without Words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(clarinet, piano)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20 marks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(National 5 Music Assignment, October 2017)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Untitled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(keyboard)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16 marks                   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(National 5 Music Assignment, November 2018)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EB611A6D-EE31-0684-3317-C244657244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43870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2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1 – Waltz – 10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2" y="977900"/>
            <a:ext cx="800893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12-14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A good composition demonstrating a range of musical ideas which have been developed competently – appropriate to the candidate’s chosen style. The selection and use of elements shows some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10-11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A composition demonstrating musical ideas which have been developed satisfactorily – appropriate to the candidate’s chosen style. The selection and use of elements may be simplistic and straightforward.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7-9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A composition demonstrating musical ideas which have been developed inconsistently to the candidate’s chosen style. The selection and use of elements is not always appropriate.</a:t>
            </a: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01B7B99-EBE3-B5C2-9B5C-8A2B1D31A8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18477" y="447013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36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DDCE8F-5B78-3EFF-E13D-2A12D8A3FB7F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ACF639-677C-E60B-427D-EF6148435B31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D68F76-2780-D5C9-AD0C-6CA7557E0FDE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F87EDFE-D8D5-205E-6D2E-856B652384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6387" y="4348162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316AF9-F427-4EEE-41C6-E46CFC1F47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1" t="66591" r="29412" b="24333"/>
          <a:stretch/>
        </p:blipFill>
        <p:spPr bwMode="auto">
          <a:xfrm>
            <a:off x="1015318" y="3246208"/>
            <a:ext cx="6999064" cy="928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CE03D52-14E3-5215-4B2A-A86480A8DE6B}"/>
              </a:ext>
            </a:extLst>
          </p:cNvPr>
          <p:cNvSpPr/>
          <p:nvPr/>
        </p:nvSpPr>
        <p:spPr>
          <a:xfrm>
            <a:off x="1264390" y="3218410"/>
            <a:ext cx="6660000" cy="1080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71651B-0829-6997-BC1F-25B5E1BBF4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1" t="38581" r="29412" b="52508"/>
          <a:stretch/>
        </p:blipFill>
        <p:spPr bwMode="auto">
          <a:xfrm>
            <a:off x="1015318" y="1844573"/>
            <a:ext cx="6999064" cy="91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AA28F3-2559-9673-A755-C0A42F23EA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1" t="11111" r="29412" b="80697"/>
          <a:stretch/>
        </p:blipFill>
        <p:spPr bwMode="auto">
          <a:xfrm>
            <a:off x="958168" y="516587"/>
            <a:ext cx="6999064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DB8CB57-834A-53CE-89A2-89A72C1C958C}"/>
              </a:ext>
            </a:extLst>
          </p:cNvPr>
          <p:cNvSpPr/>
          <p:nvPr/>
        </p:nvSpPr>
        <p:spPr>
          <a:xfrm>
            <a:off x="1242000" y="447756"/>
            <a:ext cx="6660000" cy="1080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E2AE1F-BEA3-7A0A-29F9-340F73828C47}"/>
              </a:ext>
            </a:extLst>
          </p:cNvPr>
          <p:cNvSpPr/>
          <p:nvPr/>
        </p:nvSpPr>
        <p:spPr>
          <a:xfrm>
            <a:off x="1264390" y="1807073"/>
            <a:ext cx="6660000" cy="1080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8DADE773-1CE4-9A69-2F05-0589DDC588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0805" y="437729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62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C8796E-43E4-6F4D-1B5F-7A59758D5A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1" t="66591" r="29412" b="24333"/>
          <a:stretch/>
        </p:blipFill>
        <p:spPr bwMode="auto">
          <a:xfrm>
            <a:off x="1015318" y="3246208"/>
            <a:ext cx="6999064" cy="928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C54DEE-0253-083C-51F8-AD1123D547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1" t="38581" r="29412" b="52508"/>
          <a:stretch/>
        </p:blipFill>
        <p:spPr bwMode="auto">
          <a:xfrm>
            <a:off x="1015318" y="1844573"/>
            <a:ext cx="6999064" cy="91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C7E39D-E58E-2846-B636-A0655F69D8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1" t="11111" r="29412" b="80697"/>
          <a:stretch/>
        </p:blipFill>
        <p:spPr bwMode="auto">
          <a:xfrm>
            <a:off x="958168" y="516587"/>
            <a:ext cx="6999064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3C869F3-AC8A-C7CC-6D83-70F3F912B063}"/>
              </a:ext>
            </a:extLst>
          </p:cNvPr>
          <p:cNvSpPr/>
          <p:nvPr/>
        </p:nvSpPr>
        <p:spPr>
          <a:xfrm>
            <a:off x="6487206" y="440806"/>
            <a:ext cx="1404000" cy="1080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AED877-A9C8-766F-F14A-FF03B1C8F592}"/>
              </a:ext>
            </a:extLst>
          </p:cNvPr>
          <p:cNvSpPr/>
          <p:nvPr/>
        </p:nvSpPr>
        <p:spPr>
          <a:xfrm>
            <a:off x="6494384" y="1806581"/>
            <a:ext cx="1404000" cy="1080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CE6A72-085E-E702-A5E9-33DF8BF34C51}"/>
              </a:ext>
            </a:extLst>
          </p:cNvPr>
          <p:cNvSpPr/>
          <p:nvPr/>
        </p:nvSpPr>
        <p:spPr>
          <a:xfrm>
            <a:off x="5486384" y="3213966"/>
            <a:ext cx="2412000" cy="1080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D3D1F6E-92C5-88B1-8A8C-4444E2FCA51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2776" y="444871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92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9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A877FA-E621-F5E8-6D06-89DCE53FC65F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F3FC76-AFC5-322C-E9E0-07DB442E29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1" t="11112" r="29412" b="37615"/>
          <a:stretch/>
        </p:blipFill>
        <p:spPr bwMode="auto">
          <a:xfrm>
            <a:off x="1332000" y="187532"/>
            <a:ext cx="6480000" cy="4857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26DEB52-D4F8-A67D-CDD1-62071771A984}"/>
              </a:ext>
            </a:extLst>
          </p:cNvPr>
          <p:cNvSpPr/>
          <p:nvPr/>
        </p:nvSpPr>
        <p:spPr>
          <a:xfrm>
            <a:off x="2988526" y="136736"/>
            <a:ext cx="2118733" cy="1577764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DF9E2D-A708-659B-3FE0-B9475501B5D8}"/>
              </a:ext>
            </a:extLst>
          </p:cNvPr>
          <p:cNvSpPr/>
          <p:nvPr/>
        </p:nvSpPr>
        <p:spPr>
          <a:xfrm>
            <a:off x="2763981" y="2811742"/>
            <a:ext cx="2268000" cy="1577764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E3F7A0-E11F-210C-02E4-57BDE5198BDC}"/>
              </a:ext>
            </a:extLst>
          </p:cNvPr>
          <p:cNvSpPr/>
          <p:nvPr/>
        </p:nvSpPr>
        <p:spPr>
          <a:xfrm>
            <a:off x="6176949" y="133022"/>
            <a:ext cx="1438991" cy="1577764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355D22-DB5A-3C1E-54FF-7B02AA09602D}"/>
              </a:ext>
            </a:extLst>
          </p:cNvPr>
          <p:cNvSpPr/>
          <p:nvPr/>
        </p:nvSpPr>
        <p:spPr>
          <a:xfrm>
            <a:off x="6363981" y="2811742"/>
            <a:ext cx="1259909" cy="1577764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8A83DB2-2328-D48B-FE73-B46BCF4986A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95853" y="444745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584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4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222DAD-3627-36ED-45E1-A084E14599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729"/>
          <a:stretch/>
        </p:blipFill>
        <p:spPr bwMode="auto">
          <a:xfrm>
            <a:off x="1266351" y="-21847"/>
            <a:ext cx="6516000" cy="23586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8D4190-F55F-BC81-31E3-38648068F7D2}"/>
              </a:ext>
            </a:extLst>
          </p:cNvPr>
          <p:cNvSpPr/>
          <p:nvPr/>
        </p:nvSpPr>
        <p:spPr>
          <a:xfrm>
            <a:off x="1818556" y="1587180"/>
            <a:ext cx="6012000" cy="864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664D6D9-4F81-3789-6E08-342A0D01E5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0791" y="443870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96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222DAD-3627-36ED-45E1-A084E14599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729"/>
          <a:stretch/>
        </p:blipFill>
        <p:spPr bwMode="auto">
          <a:xfrm>
            <a:off x="1266351" y="-21847"/>
            <a:ext cx="6516000" cy="23586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8D4190-F55F-BC81-31E3-38648068F7D2}"/>
              </a:ext>
            </a:extLst>
          </p:cNvPr>
          <p:cNvSpPr/>
          <p:nvPr/>
        </p:nvSpPr>
        <p:spPr>
          <a:xfrm>
            <a:off x="1818556" y="1587180"/>
            <a:ext cx="6012000" cy="864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022209-AEA6-D620-F873-936DB83B2C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0" t="21944" r="29412" b="51145"/>
          <a:stretch/>
        </p:blipFill>
        <p:spPr bwMode="auto">
          <a:xfrm>
            <a:off x="1355250" y="2556253"/>
            <a:ext cx="6552000" cy="254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C0EF44E-102F-39E8-A440-31A9AADE334D}"/>
              </a:ext>
            </a:extLst>
          </p:cNvPr>
          <p:cNvSpPr/>
          <p:nvPr/>
        </p:nvSpPr>
        <p:spPr>
          <a:xfrm>
            <a:off x="1818556" y="4213623"/>
            <a:ext cx="6012000" cy="864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F06BC5B-910A-AC8C-B4AB-20A3195C0F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92553" y="440194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83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8408DA-22CA-1370-2D05-23B1D3034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0" t="19792" r="29412" b="51145"/>
          <a:stretch/>
        </p:blipFill>
        <p:spPr bwMode="auto">
          <a:xfrm>
            <a:off x="1355250" y="-62760"/>
            <a:ext cx="6552000" cy="274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65A3A79-1DAB-048D-5483-80E0F3B9318F}"/>
              </a:ext>
            </a:extLst>
          </p:cNvPr>
          <p:cNvSpPr/>
          <p:nvPr/>
        </p:nvSpPr>
        <p:spPr>
          <a:xfrm>
            <a:off x="1827362" y="192277"/>
            <a:ext cx="6012000" cy="864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E193DCA6-431C-CCE5-DECE-82E5D5EB23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7292" y="440545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241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9C033F-B62C-40B4-B052-84C536BEAAB2}">
  <ds:schemaRefs>
    <ds:schemaRef ds:uri="http://purl.org/dc/elements/1.1/"/>
    <ds:schemaRef ds:uri="aa68b5ab-73a5-4399-94e4-ce778a0455e0"/>
    <ds:schemaRef ds:uri="http://schemas.microsoft.com/office/2006/metadata/properties"/>
    <ds:schemaRef ds:uri="3a7653d8-d250-4556-8732-0485f3343693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D5E0C7D-6E25-491C-A66D-457E2ADE9A71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193</Words>
  <Application>Microsoft Office PowerPoint</Application>
  <PresentationFormat>On-screen Show (16:9)</PresentationFormat>
  <Paragraphs>38</Paragraphs>
  <Slides>15</Slides>
  <Notes>15</Notes>
  <HiddenSlides>0</HiddenSlides>
  <MMClips>21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Rebecca McCabe</cp:lastModifiedBy>
  <cp:revision>2</cp:revision>
  <cp:lastPrinted>2023-06-16T12:47:40Z</cp:lastPrinted>
  <dcterms:created xsi:type="dcterms:W3CDTF">2018-07-26T07:39:47Z</dcterms:created>
  <dcterms:modified xsi:type="dcterms:W3CDTF">2023-08-30T15:47:24Z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356100.000000000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