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329" r:id="rId5"/>
    <p:sldId id="504" r:id="rId6"/>
    <p:sldId id="484" r:id="rId7"/>
    <p:sldId id="499" r:id="rId8"/>
    <p:sldId id="485" r:id="rId9"/>
    <p:sldId id="486" r:id="rId10"/>
    <p:sldId id="487" r:id="rId11"/>
    <p:sldId id="488" r:id="rId12"/>
    <p:sldId id="500" r:id="rId13"/>
    <p:sldId id="489" r:id="rId14"/>
    <p:sldId id="490" r:id="rId15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53F02CA1-1FE8-9B7D-0985-8870DBAC79F2}" name="Karol Fitzpatrick" initials="KF" userId="S::karol.fitzpatrick@sqa-ext.org.uk::37126d02-b25d-4622-983d-857652b9b0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ADE4F5"/>
    <a:srgbClr val="9BDEF3"/>
    <a:srgbClr val="76D1EE"/>
    <a:srgbClr val="1EB3E4"/>
    <a:srgbClr val="DDCDE5"/>
    <a:srgbClr val="D6C3DF"/>
    <a:srgbClr val="CBB4D6"/>
    <a:srgbClr val="B999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0858FA-D080-4411-95A0-3229992681DB}" v="1" dt="2023-08-31T08:41:48.0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a Broad" userId="7ce75ef5-5eaf-465f-9c3a-7eb5755e4de7" providerId="ADAL" clId="{8ACC4F39-01BD-4D12-A8F7-F4887903989A}"/>
    <pc:docChg chg="undo custSel addSld delSld modSld">
      <pc:chgData name="Becca Broad" userId="7ce75ef5-5eaf-465f-9c3a-7eb5755e4de7" providerId="ADAL" clId="{8ACC4F39-01BD-4D12-A8F7-F4887903989A}" dt="2023-08-28T14:34:50.612" v="20" actId="47"/>
      <pc:docMkLst>
        <pc:docMk/>
      </pc:docMkLst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0" sldId="26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572361661" sldId="279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2655067" sldId="284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704567255" sldId="285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360491224" sldId="28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946442957" sldId="287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535921955" sldId="288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999749568" sldId="289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585614915" sldId="29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320557607" sldId="291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587708379" sldId="292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4250593259" sldId="293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561572509" sldId="294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4075339558" sldId="295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788078762" sldId="29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034619098" sldId="297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934783643" sldId="298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551554501" sldId="299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920879810" sldId="30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776427525" sldId="301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636973565" sldId="304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108826095" sldId="305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375213593" sldId="30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4175345269" sldId="307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424317653" sldId="308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507360009" sldId="309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586314169" sldId="31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050250490" sldId="313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496010981" sldId="314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428132634" sldId="315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647227738" sldId="31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87280923" sldId="317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527000981" sldId="318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617299447" sldId="319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461423802" sldId="32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87368069" sldId="321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98514169" sldId="322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521891567" sldId="325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348053001" sldId="326"/>
        </pc:sldMkLst>
      </pc:sldChg>
      <pc:sldChg chg="addSp delSp modSp del mod modTransition delAnim">
        <pc:chgData name="Becca Broad" userId="7ce75ef5-5eaf-465f-9c3a-7eb5755e4de7" providerId="ADAL" clId="{8ACC4F39-01BD-4D12-A8F7-F4887903989A}" dt="2023-08-28T14:34:29.454" v="17"/>
        <pc:sldMkLst>
          <pc:docMk/>
          <pc:sldMk cId="1422329430" sldId="329"/>
        </pc:sldMkLst>
        <pc:spChg chg="add del mod">
          <ac:chgData name="Becca Broad" userId="7ce75ef5-5eaf-465f-9c3a-7eb5755e4de7" providerId="ADAL" clId="{8ACC4F39-01BD-4D12-A8F7-F4887903989A}" dt="2023-08-28T14:34:06.895" v="13" actId="20577"/>
          <ac:spMkLst>
            <pc:docMk/>
            <pc:sldMk cId="1422329430" sldId="329"/>
            <ac:spMk id="4" creationId="{7AC29BE2-01F3-CEF2-B275-5FAE3CAD5BC1}"/>
          </ac:spMkLst>
        </pc:spChg>
        <pc:picChg chg="del">
          <ac:chgData name="Becca Broad" userId="7ce75ef5-5eaf-465f-9c3a-7eb5755e4de7" providerId="ADAL" clId="{8ACC4F39-01BD-4D12-A8F7-F4887903989A}" dt="2023-08-28T14:34:09.029" v="14" actId="478"/>
          <ac:picMkLst>
            <pc:docMk/>
            <pc:sldMk cId="1422329430" sldId="329"/>
            <ac:picMk id="5" creationId="{7E8C3206-8288-DE7F-9C90-0369AD78D69F}"/>
          </ac:picMkLst>
        </pc:picChg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744378770" sldId="33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062564377" sldId="331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805527134" sldId="332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512189" sldId="333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884330582" sldId="334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752783538" sldId="335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264810044" sldId="33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127776253" sldId="337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560790678" sldId="338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057886746" sldId="339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229719054" sldId="34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815256246" sldId="341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242403371" sldId="342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04779144" sldId="343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439745690" sldId="344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273592743" sldId="345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781156453" sldId="34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687218918" sldId="347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928491710" sldId="348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799567883" sldId="349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962849629" sldId="35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659514839" sldId="351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702715100" sldId="352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345312150" sldId="353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266918614" sldId="35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375866824" sldId="359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909182786" sldId="36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195522288" sldId="362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018142600" sldId="365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4258125029" sldId="366"/>
        </pc:sldMkLst>
      </pc:sldChg>
      <pc:sldChg chg="modTransition">
        <pc:chgData name="Becca Broad" userId="7ce75ef5-5eaf-465f-9c3a-7eb5755e4de7" providerId="ADAL" clId="{8ACC4F39-01BD-4D12-A8F7-F4887903989A}" dt="2023-08-28T14:34:44.410" v="19"/>
        <pc:sldMkLst>
          <pc:docMk/>
          <pc:sldMk cId="2613618148" sldId="37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587455310" sldId="44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4193166461" sldId="452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450316722" sldId="453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294929370" sldId="454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907418108" sldId="455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527952994" sldId="45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4255657956" sldId="457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2308932788" sldId="458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505518644" sldId="459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7257592" sldId="46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046701171" sldId="461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3778650636" sldId="463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1406696913" sldId="464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3971734543" sldId="465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3284495087" sldId="466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2900566838" sldId="467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1445266394" sldId="468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1544143825" sldId="469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470459677" sldId="471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4249098172" sldId="472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1057121859" sldId="473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2339888212" sldId="474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1585291800" sldId="475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2387722825" sldId="476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3135101551" sldId="477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16877632" sldId="478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679619879" sldId="479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2633414736" sldId="480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3699559528" sldId="481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1011319905" sldId="482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3511644608" sldId="484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468663021" sldId="485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4293399987" sldId="486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3149575712" sldId="487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4095049760" sldId="488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1602234856" sldId="489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904485204" sldId="490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648420022" sldId="491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1382606470" sldId="493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104287733" sldId="494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239769128" sldId="495"/>
        </pc:sldMkLst>
      </pc:sldChg>
      <pc:sldChg chg="del modTransition">
        <pc:chgData name="Becca Broad" userId="7ce75ef5-5eaf-465f-9c3a-7eb5755e4de7" providerId="ADAL" clId="{8ACC4F39-01BD-4D12-A8F7-F4887903989A}" dt="2023-08-28T14:34:50.612" v="20" actId="47"/>
        <pc:sldMkLst>
          <pc:docMk/>
          <pc:sldMk cId="2486127637" sldId="496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883848843" sldId="497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47026846" sldId="498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2748072737" sldId="499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3064012220" sldId="500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3512439006" sldId="501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627535378" sldId="502"/>
        </pc:sldMkLst>
      </pc:sldChg>
      <pc:sldChg chg="del">
        <pc:chgData name="Becca Broad" userId="7ce75ef5-5eaf-465f-9c3a-7eb5755e4de7" providerId="ADAL" clId="{8ACC4F39-01BD-4D12-A8F7-F4887903989A}" dt="2023-08-28T14:32:03.948" v="0" actId="47"/>
        <pc:sldMkLst>
          <pc:docMk/>
          <pc:sldMk cId="143636153" sldId="503"/>
        </pc:sldMkLst>
      </pc:sldChg>
      <pc:sldChg chg="modTransition">
        <pc:chgData name="Becca Broad" userId="7ce75ef5-5eaf-465f-9c3a-7eb5755e4de7" providerId="ADAL" clId="{8ACC4F39-01BD-4D12-A8F7-F4887903989A}" dt="2023-08-28T14:34:36.647" v="18"/>
        <pc:sldMkLst>
          <pc:docMk/>
          <pc:sldMk cId="3745833090" sldId="504"/>
        </pc:sldMkLst>
      </pc:sldChg>
      <pc:sldChg chg="add del">
        <pc:chgData name="Becca Broad" userId="7ce75ef5-5eaf-465f-9c3a-7eb5755e4de7" providerId="ADAL" clId="{8ACC4F39-01BD-4D12-A8F7-F4887903989A}" dt="2023-08-28T14:34:00.074" v="3"/>
        <pc:sldMkLst>
          <pc:docMk/>
          <pc:sldMk cId="3153582005" sldId="505"/>
        </pc:sldMkLst>
      </pc:sldChg>
    </pc:docChg>
  </pc:docChgLst>
  <pc:docChgLst>
    <pc:chgData name="Rebecca McCabe" userId="e228ada5-bc64-4f86-bdb9-cf83f34c57f4" providerId="ADAL" clId="{740858FA-D080-4411-95A0-3229992681DB}"/>
    <pc:docChg chg="delSld modSld">
      <pc:chgData name="Rebecca McCabe" userId="e228ada5-bc64-4f86-bdb9-cf83f34c57f4" providerId="ADAL" clId="{740858FA-D080-4411-95A0-3229992681DB}" dt="2023-08-31T08:42:28.412" v="1" actId="2696"/>
      <pc:docMkLst>
        <pc:docMk/>
      </pc:docMkLst>
      <pc:sldChg chg="addSp modSp modAnim">
        <pc:chgData name="Rebecca McCabe" userId="e228ada5-bc64-4f86-bdb9-cf83f34c57f4" providerId="ADAL" clId="{740858FA-D080-4411-95A0-3229992681DB}" dt="2023-08-31T08:41:48.008" v="0"/>
        <pc:sldMkLst>
          <pc:docMk/>
          <pc:sldMk cId="1422329430" sldId="329"/>
        </pc:sldMkLst>
        <pc:picChg chg="add mod">
          <ac:chgData name="Rebecca McCabe" userId="e228ada5-bc64-4f86-bdb9-cf83f34c57f4" providerId="ADAL" clId="{740858FA-D080-4411-95A0-3229992681DB}" dt="2023-08-31T08:41:48.008" v="0"/>
          <ac:picMkLst>
            <pc:docMk/>
            <pc:sldMk cId="1422329430" sldId="329"/>
            <ac:picMk id="2" creationId="{7D582860-FEBB-F90E-2F79-B697EBFBF6CC}"/>
          </ac:picMkLst>
        </pc:picChg>
      </pc:sldChg>
      <pc:sldChg chg="del">
        <pc:chgData name="Rebecca McCabe" userId="e228ada5-bc64-4f86-bdb9-cf83f34c57f4" providerId="ADAL" clId="{740858FA-D080-4411-95A0-3229992681DB}" dt="2023-08-31T08:42:28.412" v="1" actId="2696"/>
        <pc:sldMkLst>
          <pc:docMk/>
          <pc:sldMk cId="2613618148" sldId="3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31/08/2023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0C330F-566D-4769-B95A-4704D00DF8A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7627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839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436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578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724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344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641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287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254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297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497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8/31/2023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8/31/2023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8/31/2023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8/31/2023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8/31/2023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8/31/2023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C29BE2-01F3-CEF2-B275-5FAE3CAD5BC1}"/>
              </a:ext>
            </a:extLst>
          </p:cNvPr>
          <p:cNvSpPr txBox="1"/>
          <p:nvPr/>
        </p:nvSpPr>
        <p:spPr>
          <a:xfrm>
            <a:off x="655131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Higher Candidate 5 – Standby</a:t>
            </a:r>
          </a:p>
        </p:txBody>
      </p:sp>
      <p:pic>
        <p:nvPicPr>
          <p:cNvPr id="2" name="Slide 88">
            <a:hlinkClick r:id="" action="ppaction://media"/>
            <a:extLst>
              <a:ext uri="{FF2B5EF4-FFF2-40B4-BE49-F238E27FC236}">
                <a16:creationId xmlns:a16="http://schemas.microsoft.com/office/drawing/2014/main" id="{7D582860-FEBB-F90E-2F79-B697EBFBF6C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3558.433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51298" y="4337229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2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B506217-41BD-BE81-346A-D2E62D30DB05}"/>
              </a:ext>
            </a:extLst>
          </p:cNvPr>
          <p:cNvSpPr txBox="1"/>
          <p:nvPr/>
        </p:nvSpPr>
        <p:spPr>
          <a:xfrm>
            <a:off x="639763" y="1063804"/>
            <a:ext cx="800893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15-17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very good composition demonstrating a range of musical ideas which have been developed with some imagination – appropriate to the candidate’s chosen style. The selection and use of elements shows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12-14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good composition demonstrating a range of musical ideas which have been developed competently – appropriate to the candidate’s chosen style. The selection and use of elements shows some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10-11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demonstrating musical ideas which have been developed</a:t>
            </a:r>
            <a:br>
              <a:rPr lang="en-GB" sz="1600" kern="0">
                <a:solidFill>
                  <a:srgbClr val="1F497D"/>
                </a:solidFill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latin typeface="Arial"/>
              </a:rPr>
              <a:t>satisfactorily – appropriate to the candidate’s chosen style. The selection                  and use of elements may be simplistic and straightforward.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D37A36-ABDB-5C26-C584-4FDE4FF00013}"/>
              </a:ext>
            </a:extLst>
          </p:cNvPr>
          <p:cNvSpPr txBox="1"/>
          <p:nvPr/>
        </p:nvSpPr>
        <p:spPr>
          <a:xfrm>
            <a:off x="639764" y="307975"/>
            <a:ext cx="8008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5 – Standby – 13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2" name="Slide 96">
            <a:hlinkClick r:id="" action="ppaction://media"/>
            <a:extLst>
              <a:ext uri="{FF2B5EF4-FFF2-40B4-BE49-F238E27FC236}">
                <a16:creationId xmlns:a16="http://schemas.microsoft.com/office/drawing/2014/main" id="{7D104F3F-161C-EA21-C47F-1612D9BAED0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2100" y="4357013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3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6000">
        <p:fade/>
      </p:transition>
    </mc:Choice>
    <mc:Fallback xmlns=""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2" y="1324518"/>
            <a:ext cx="8303515" cy="1274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Ruined Temple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</a:t>
            </a:r>
            <a:r>
              <a:rPr lang="en-GB" sz="2400" kern="0" err="1">
                <a:solidFill>
                  <a:srgbClr val="1F497D"/>
                </a:solidFill>
                <a:latin typeface="Arial"/>
              </a:rPr>
              <a:t>Mixcraft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18 marks     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Assignment, May 2020)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6A1FF7-929C-014A-7AB0-D39FAD7F8BC3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3" name="Slide 97">
            <a:hlinkClick r:id="" action="ppaction://media"/>
            <a:extLst>
              <a:ext uri="{FF2B5EF4-FFF2-40B4-BE49-F238E27FC236}">
                <a16:creationId xmlns:a16="http://schemas.microsoft.com/office/drawing/2014/main" id="{F05CB8C1-A4A3-BFED-6158-F5C5D63DEE1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5440" y="438937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48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2000">
        <p:fade/>
      </p:transition>
    </mc:Choice>
    <mc:Fallback xmlns=""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835234-19DB-D7B3-A439-D9A1A6536898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223F72-02CB-279F-DEE9-66CFD4713541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C494CC-3F23-A8F7-0C46-FCB73E4D79A6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2D87BF-FFCF-1E5E-5D3B-33FE91AF1009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9118A-6D06-DD71-4055-8C3E46F822BB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Slide 7">
            <a:hlinkClick r:id="" action="ppaction://media"/>
            <a:extLst>
              <a:ext uri="{FF2B5EF4-FFF2-40B4-BE49-F238E27FC236}">
                <a16:creationId xmlns:a16="http://schemas.microsoft.com/office/drawing/2014/main" id="{096E616F-840A-F8E4-CD9B-EAB5E69227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0550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3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3000">
        <p:fade/>
      </p:transition>
    </mc:Choice>
    <mc:Fallback xmlns=""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1C5723-6261-4852-2448-231A8B0E6420}"/>
              </a:ext>
            </a:extLst>
          </p:cNvPr>
          <p:cNvSpPr/>
          <p:nvPr/>
        </p:nvSpPr>
        <p:spPr>
          <a:xfrm>
            <a:off x="7112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D67305-8855-063E-23D2-73D07D0A4BF5}"/>
              </a:ext>
            </a:extLst>
          </p:cNvPr>
          <p:cNvSpPr txBox="1"/>
          <p:nvPr/>
        </p:nvSpPr>
        <p:spPr>
          <a:xfrm>
            <a:off x="639763" y="977900"/>
            <a:ext cx="7556500" cy="32685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 chose to compose and instrumental song with each part being based around 4 chords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 used a drum loop on my song to save time recording drums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 improvised a guitar solo using a pentatonic scale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 decided to develop my bass line during the last part of the song improvising a bassline using the root notes of the chords</a:t>
            </a:r>
            <a:endParaRPr lang="en-US" sz="240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43FF5B-E22E-A3F7-5459-BE8620EFDE32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Reference in the review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68103A-1231-5D52-0C08-DD0AAB1429E2}"/>
              </a:ext>
            </a:extLst>
          </p:cNvPr>
          <p:cNvSpPr/>
          <p:nvPr/>
        </p:nvSpPr>
        <p:spPr>
          <a:xfrm>
            <a:off x="983161" y="1800424"/>
            <a:ext cx="6117207" cy="82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Slide 89">
            <a:hlinkClick r:id="" action="ppaction://media"/>
            <a:extLst>
              <a:ext uri="{FF2B5EF4-FFF2-40B4-BE49-F238E27FC236}">
                <a16:creationId xmlns:a16="http://schemas.microsoft.com/office/drawing/2014/main" id="{1286D95F-8AF9-EF9D-9CAE-C9B4415C97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3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6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7000">
        <p:fade/>
      </p:transition>
    </mc:Choice>
    <mc:Fallback xmlns=""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1C5723-6261-4852-2448-231A8B0E642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D67305-8855-063E-23D2-73D07D0A4BF5}"/>
              </a:ext>
            </a:extLst>
          </p:cNvPr>
          <p:cNvSpPr txBox="1"/>
          <p:nvPr/>
        </p:nvSpPr>
        <p:spPr>
          <a:xfrm>
            <a:off x="639763" y="977900"/>
            <a:ext cx="7556500" cy="32685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 chose to compose and instrumental song with each part being based around 4 chords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 used a drum loop on my song to save time recording drums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 improvised a guitar solo using a pentatonic scale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 decided to develop my bass line during the last part of the song improvising a bassline using the root notes of the chords</a:t>
            </a:r>
            <a:endParaRPr lang="en-US" sz="240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D0098A-DDE2-3056-23DB-A325A74895D3}"/>
              </a:ext>
            </a:extLst>
          </p:cNvPr>
          <p:cNvSpPr/>
          <p:nvPr/>
        </p:nvSpPr>
        <p:spPr>
          <a:xfrm>
            <a:off x="983160" y="2570890"/>
            <a:ext cx="6984000" cy="504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43FF5B-E22E-A3F7-5459-BE8620EFDE32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Reference in the review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18F92A-DBCD-0B5C-BD4D-E382071BBA56}"/>
              </a:ext>
            </a:extLst>
          </p:cNvPr>
          <p:cNvSpPr/>
          <p:nvPr/>
        </p:nvSpPr>
        <p:spPr>
          <a:xfrm>
            <a:off x="983160" y="3074662"/>
            <a:ext cx="6973390" cy="1152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Slide 90">
            <a:hlinkClick r:id="" action="ppaction://media"/>
            <a:extLst>
              <a:ext uri="{FF2B5EF4-FFF2-40B4-BE49-F238E27FC236}">
                <a16:creationId xmlns:a16="http://schemas.microsoft.com/office/drawing/2014/main" id="{907867DB-7B10-67C1-97BE-4800940D0D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3" y="4288593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7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000">
        <p:fade/>
      </p:transition>
    </mc:Choice>
    <mc:Fallback xmlns="">
      <p:transition spd="med" advClick="0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1C5723-6261-4852-2448-231A8B0E642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43FF5B-E22E-A3F7-5459-BE8620EFDE32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performance plan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76166-28B8-2A6E-B933-EC8B1DCD7931}"/>
              </a:ext>
            </a:extLst>
          </p:cNvPr>
          <p:cNvSpPr txBox="1"/>
          <p:nvPr/>
        </p:nvSpPr>
        <p:spPr>
          <a:xfrm>
            <a:off x="567531" y="1147506"/>
            <a:ext cx="8008937" cy="3588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1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D-A-BM-G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Melodic Guitar – Plays the melody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 bassline using the root notes of the chords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Lead guitar – Plays an improvised solo using a pentatonic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2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BM-A-D-G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 baseline using the root notes of the chords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Lead Guitar – Plays an improvised solo using a pentatonic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Keyboard – Plays BM-A-D-G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 </a:t>
            </a:r>
          </a:p>
        </p:txBody>
      </p:sp>
      <p:pic>
        <p:nvPicPr>
          <p:cNvPr id="2" name="Slide 91">
            <a:hlinkClick r:id="" action="ppaction://media"/>
            <a:extLst>
              <a:ext uri="{FF2B5EF4-FFF2-40B4-BE49-F238E27FC236}">
                <a16:creationId xmlns:a16="http://schemas.microsoft.com/office/drawing/2014/main" id="{05373628-B694-370F-2FD1-AB57E5D64CF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0259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66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5000">
        <p:fade/>
      </p:transition>
    </mc:Choice>
    <mc:Fallback xmlns="">
      <p:transition spd="med" advClick="0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1C5723-6261-4852-2448-231A8B0E642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43FF5B-E22E-A3F7-5459-BE8620EFDE32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performance plan (cont’d)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76166-28B8-2A6E-B933-EC8B1DCD7931}"/>
              </a:ext>
            </a:extLst>
          </p:cNvPr>
          <p:cNvSpPr txBox="1"/>
          <p:nvPr/>
        </p:nvSpPr>
        <p:spPr>
          <a:xfrm>
            <a:off x="567531" y="1147506"/>
            <a:ext cx="8008937" cy="3588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3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D-A-BM-G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 baseline using the root notes of the chords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Keyboard – Plays D-A-BM-G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Keyboard 2 – Plays the melody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4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DM7-C-GM-F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an improvised bassline based on the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Lead Guitar – Play an Improvised melody using a pentatonic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Strings – Plays an ascending minor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 </a:t>
            </a:r>
          </a:p>
        </p:txBody>
      </p:sp>
      <p:pic>
        <p:nvPicPr>
          <p:cNvPr id="2" name="Slide 92">
            <a:hlinkClick r:id="" action="ppaction://media"/>
            <a:extLst>
              <a:ext uri="{FF2B5EF4-FFF2-40B4-BE49-F238E27FC236}">
                <a16:creationId xmlns:a16="http://schemas.microsoft.com/office/drawing/2014/main" id="{7D0BED63-1692-C3AF-F45E-9CD34645E05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4331" y="4507197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9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5000">
        <p:fade/>
      </p:transition>
    </mc:Choice>
    <mc:Fallback xmlns=""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1C5723-6261-4852-2448-231A8B0E642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43FF5B-E22E-A3F7-5459-BE8620EFDE32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performance plan (cont’d)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76166-28B8-2A6E-B933-EC8B1DCD7931}"/>
              </a:ext>
            </a:extLst>
          </p:cNvPr>
          <p:cNvSpPr txBox="1"/>
          <p:nvPr/>
        </p:nvSpPr>
        <p:spPr>
          <a:xfrm>
            <a:off x="567531" y="1147506"/>
            <a:ext cx="8008937" cy="3588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1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D-A-BM-G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Melodic Guitar – Plays the melody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 bassline using the root notes of the chord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Lead guitar – Plays an improvised solo using a pentatonic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2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BM-A-D-G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 baseline using the root notes of the chords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Lead Guitar – Plays an improvised solo using a pentatonic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Keyboard – Plays BM-A-D-G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1A7C05-2460-B4EB-79EF-740320EE80E7}"/>
              </a:ext>
            </a:extLst>
          </p:cNvPr>
          <p:cNvSpPr/>
          <p:nvPr/>
        </p:nvSpPr>
        <p:spPr>
          <a:xfrm>
            <a:off x="2147195" y="1461244"/>
            <a:ext cx="3060000" cy="306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2ACA82-E258-E23E-EC02-59B7D90FC5AE}"/>
              </a:ext>
            </a:extLst>
          </p:cNvPr>
          <p:cNvSpPr/>
          <p:nvPr/>
        </p:nvSpPr>
        <p:spPr>
          <a:xfrm>
            <a:off x="2152464" y="3215022"/>
            <a:ext cx="3060000" cy="3060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A6B10F-C9C4-4F9B-49BD-175D80E957DE}"/>
              </a:ext>
            </a:extLst>
          </p:cNvPr>
          <p:cNvSpPr/>
          <p:nvPr/>
        </p:nvSpPr>
        <p:spPr>
          <a:xfrm>
            <a:off x="586597" y="4096408"/>
            <a:ext cx="4600831" cy="3060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GB"/>
          </a:p>
        </p:txBody>
      </p:sp>
      <p:pic>
        <p:nvPicPr>
          <p:cNvPr id="8" name="Slide 93">
            <a:hlinkClick r:id="" action="ppaction://media"/>
            <a:extLst>
              <a:ext uri="{FF2B5EF4-FFF2-40B4-BE49-F238E27FC236}">
                <a16:creationId xmlns:a16="http://schemas.microsoft.com/office/drawing/2014/main" id="{97421C8F-F45B-3332-D996-D9AF3E8A3BE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3363" y="4523199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57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5000">
        <p:fade/>
      </p:transition>
    </mc:Choice>
    <mc:Fallback xmlns="">
      <p:transition spd="med" advClick="0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2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1C5723-6261-4852-2448-231A8B0E642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43FF5B-E22E-A3F7-5459-BE8620EFDE32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performance plan (cont’d)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76166-28B8-2A6E-B933-EC8B1DCD7931}"/>
              </a:ext>
            </a:extLst>
          </p:cNvPr>
          <p:cNvSpPr txBox="1"/>
          <p:nvPr/>
        </p:nvSpPr>
        <p:spPr>
          <a:xfrm>
            <a:off x="567531" y="1147506"/>
            <a:ext cx="8008937" cy="3588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3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D-A-BM-G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 baseline using the root notes of the chord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Keyboard – Plays D-A-BM-G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Keyboard 2 – Plays the melody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4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DM7-C-GM-F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an improvised bassline based on the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Lead Guitar – Play an Improvised melody using a pentatonic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Strings – Plays an ascending minor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BB6CBA-48AE-CE92-4845-877B827C1270}"/>
              </a:ext>
            </a:extLst>
          </p:cNvPr>
          <p:cNvSpPr/>
          <p:nvPr/>
        </p:nvSpPr>
        <p:spPr>
          <a:xfrm>
            <a:off x="2147195" y="1461244"/>
            <a:ext cx="3060000" cy="306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5BBDEB-F893-6E15-417C-57E03CA1BC86}"/>
              </a:ext>
            </a:extLst>
          </p:cNvPr>
          <p:cNvSpPr/>
          <p:nvPr/>
        </p:nvSpPr>
        <p:spPr>
          <a:xfrm>
            <a:off x="589477" y="2343149"/>
            <a:ext cx="3384000" cy="3060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GB"/>
          </a:p>
        </p:txBody>
      </p:sp>
      <p:pic>
        <p:nvPicPr>
          <p:cNvPr id="4" name="Slide 94">
            <a:hlinkClick r:id="" action="ppaction://media"/>
            <a:extLst>
              <a:ext uri="{FF2B5EF4-FFF2-40B4-BE49-F238E27FC236}">
                <a16:creationId xmlns:a16="http://schemas.microsoft.com/office/drawing/2014/main" id="{D1EC1063-EC91-9D0A-B1F4-66AD1B57AE3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4331" y="4329781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4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7000">
        <p:fade/>
      </p:transition>
    </mc:Choice>
    <mc:Fallback xmlns="">
      <p:transition spd="med" advClick="0" advTm="2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1C5723-6261-4852-2448-231A8B0E642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43FF5B-E22E-A3F7-5459-BE8620EFDE32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performance plan (cont’d)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76166-28B8-2A6E-B933-EC8B1DCD7931}"/>
              </a:ext>
            </a:extLst>
          </p:cNvPr>
          <p:cNvSpPr txBox="1"/>
          <p:nvPr/>
        </p:nvSpPr>
        <p:spPr>
          <a:xfrm>
            <a:off x="567531" y="1147506"/>
            <a:ext cx="8008937" cy="3588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3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D-A-BM-G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 baseline using the root notes of the chord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Keyboard – Plays D-A-BM-G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Keyboard 2 – Plays the melody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Part 4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Rhythm Guitar – Plays DM7-C-GM-F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Bass Guitar – Plays an improvised bassline based on the chord structure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Lead Guitar – Play an Improvised melody using a pentatonic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Midi Strings – Plays an ascending minor scale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Drum Kit – Plays a basic rock beat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3509CA-1D98-EB96-2C70-8D4E4EC321AD}"/>
              </a:ext>
            </a:extLst>
          </p:cNvPr>
          <p:cNvSpPr/>
          <p:nvPr/>
        </p:nvSpPr>
        <p:spPr>
          <a:xfrm>
            <a:off x="2162296" y="3210064"/>
            <a:ext cx="3342968" cy="3060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6AFBCC-F120-ED90-CCB7-932719E0CA54}"/>
              </a:ext>
            </a:extLst>
          </p:cNvPr>
          <p:cNvSpPr/>
          <p:nvPr/>
        </p:nvSpPr>
        <p:spPr>
          <a:xfrm>
            <a:off x="607959" y="4113710"/>
            <a:ext cx="4384521" cy="306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141C6B-F86B-D565-1FF5-E5C5A12BCEEB}"/>
              </a:ext>
            </a:extLst>
          </p:cNvPr>
          <p:cNvSpPr/>
          <p:nvPr/>
        </p:nvSpPr>
        <p:spPr>
          <a:xfrm>
            <a:off x="607959" y="3807869"/>
            <a:ext cx="6105166" cy="30600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GB"/>
          </a:p>
        </p:txBody>
      </p:sp>
      <p:pic>
        <p:nvPicPr>
          <p:cNvPr id="8" name="Slide 95">
            <a:hlinkClick r:id="" action="ppaction://media"/>
            <a:extLst>
              <a:ext uri="{FF2B5EF4-FFF2-40B4-BE49-F238E27FC236}">
                <a16:creationId xmlns:a16="http://schemas.microsoft.com/office/drawing/2014/main" id="{B11F78DE-CA68-8F98-554D-93299241C1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3363" y="448270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01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4000">
        <p:fade/>
      </p:transition>
    </mc:Choice>
    <mc:Fallback xmlns="">
      <p:transition spd="med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4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4230B468-9F1A-4152-A7CD-3953EF0C6CF3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9C033F-B62C-40B4-B052-84C536BEAAB2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3a7653d8-d250-4556-8732-0485f3343693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aa68b5ab-73a5-4399-94e4-ce778a0455e0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777</Words>
  <Application>Microsoft Office PowerPoint</Application>
  <PresentationFormat>On-screen Show (16:9)</PresentationFormat>
  <Paragraphs>103</Paragraphs>
  <Slides>11</Slides>
  <Notes>11</Notes>
  <HiddenSlides>0</HiddenSlides>
  <MMClips>11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Rebecca McCabe</cp:lastModifiedBy>
  <cp:revision>2</cp:revision>
  <dcterms:created xsi:type="dcterms:W3CDTF">2018-07-26T07:39:47Z</dcterms:created>
  <dcterms:modified xsi:type="dcterms:W3CDTF">2023-08-31T08:42:31Z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352200.000000000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