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66" r:id="rId5"/>
    <p:sldId id="503" r:id="rId6"/>
    <p:sldId id="353" r:id="rId7"/>
    <p:sldId id="365" r:id="rId8"/>
    <p:sldId id="498" r:id="rId9"/>
    <p:sldId id="497" r:id="rId10"/>
    <p:sldId id="356" r:id="rId11"/>
    <p:sldId id="359" r:id="rId12"/>
    <p:sldId id="360" r:id="rId13"/>
    <p:sldId id="366" r:id="rId14"/>
    <p:sldId id="460" r:id="rId15"/>
    <p:sldId id="461" r:id="rId16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53F02CA1-1FE8-9B7D-0985-8870DBAC79F2}" name="Karol Fitzpatrick" initials="KF" userId="S::karol.fitzpatrick@sqa-ext.org.uk::37126d02-b25d-4622-983d-857652b9b0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ADE4F5"/>
    <a:srgbClr val="9BDEF3"/>
    <a:srgbClr val="76D1EE"/>
    <a:srgbClr val="1EB3E4"/>
    <a:srgbClr val="DDCDE5"/>
    <a:srgbClr val="D6C3DF"/>
    <a:srgbClr val="CBB4D6"/>
    <a:srgbClr val="B999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97AA7E-D4CA-4607-8A7C-6AB796051FEF}" v="3" dt="2023-08-28T14:30:43.3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7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a Broad" userId="7ce75ef5-5eaf-465f-9c3a-7eb5755e4de7" providerId="ADAL" clId="{EE97AA7E-D4CA-4607-8A7C-6AB796051FEF}"/>
    <pc:docChg chg="undo custSel delSld modSld">
      <pc:chgData name="Becca Broad" userId="7ce75ef5-5eaf-465f-9c3a-7eb5755e4de7" providerId="ADAL" clId="{EE97AA7E-D4CA-4607-8A7C-6AB796051FEF}" dt="2023-08-28T14:30:43.354" v="30"/>
      <pc:docMkLst>
        <pc:docMk/>
      </pc:docMkLst>
      <pc:sldChg chg="addSp delSp modSp mod modTransition">
        <pc:chgData name="Becca Broad" userId="7ce75ef5-5eaf-465f-9c3a-7eb5755e4de7" providerId="ADAL" clId="{EE97AA7E-D4CA-4607-8A7C-6AB796051FEF}" dt="2023-08-28T14:30:43.354" v="30"/>
        <pc:sldMkLst>
          <pc:docMk/>
          <pc:sldMk cId="0" sldId="266"/>
        </pc:sldMkLst>
        <pc:spChg chg="del">
          <ac:chgData name="Becca Broad" userId="7ce75ef5-5eaf-465f-9c3a-7eb5755e4de7" providerId="ADAL" clId="{EE97AA7E-D4CA-4607-8A7C-6AB796051FEF}" dt="2023-08-28T14:29:17.262" v="1" actId="478"/>
          <ac:spMkLst>
            <pc:docMk/>
            <pc:sldMk cId="0" sldId="266"/>
            <ac:spMk id="2" creationId="{AF2042D6-F217-7215-7266-843C9A1B5731}"/>
          </ac:spMkLst>
        </pc:spChg>
        <pc:spChg chg="add mod">
          <ac:chgData name="Becca Broad" userId="7ce75ef5-5eaf-465f-9c3a-7eb5755e4de7" providerId="ADAL" clId="{EE97AA7E-D4CA-4607-8A7C-6AB796051FEF}" dt="2023-08-28T14:29:35.220" v="27" actId="20577"/>
          <ac:spMkLst>
            <pc:docMk/>
            <pc:sldMk cId="0" sldId="266"/>
            <ac:spMk id="3" creationId="{6B466CC6-7B21-24FE-8610-AB5E32F35DB8}"/>
          </ac:spMkLst>
        </pc:spChg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1572361661" sldId="279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12655067" sldId="284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704567255" sldId="285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360491224" sldId="28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946442957" sldId="287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535921955" sldId="288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999749568" sldId="289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585614915" sldId="290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320557607" sldId="291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587708379" sldId="292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4250593259" sldId="293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561572509" sldId="294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4075339558" sldId="295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788078762" sldId="29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1034619098" sldId="297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934783643" sldId="298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1551554501" sldId="299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920879810" sldId="300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776427525" sldId="301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636973565" sldId="304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1108826095" sldId="305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375213593" sldId="30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4175345269" sldId="307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424317653" sldId="308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507360009" sldId="309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586314169" sldId="310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050250490" sldId="313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496010981" sldId="314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428132634" sldId="315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647227738" sldId="31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87280923" sldId="317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527000981" sldId="318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617299447" sldId="319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461423802" sldId="320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87368069" sldId="321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98514169" sldId="322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521891567" sldId="325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348053001" sldId="32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1422329430" sldId="329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744378770" sldId="330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062564377" sldId="331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805527134" sldId="332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512189" sldId="333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884330582" sldId="334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752783538" sldId="335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1264810044" sldId="33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1127776253" sldId="337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560790678" sldId="338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057886746" sldId="339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229719054" sldId="340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815256246" sldId="341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242403371" sldId="342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04779144" sldId="343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439745690" sldId="344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273592743" sldId="345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781156453" sldId="34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687218918" sldId="347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928491710" sldId="348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1799567883" sldId="349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962849629" sldId="350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659514839" sldId="351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702715100" sldId="352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1345312150" sldId="353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3266918614" sldId="356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1375866824" sldId="359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3909182786" sldId="360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195522288" sldId="362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3018142600" sldId="365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4258125029" sldId="366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2613618148" sldId="37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587455310" sldId="44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4193166461" sldId="452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450316722" sldId="453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294929370" sldId="454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907418108" sldId="455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527952994" sldId="456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4255657956" sldId="457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2308932788" sldId="458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505518644" sldId="459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7257592" sldId="460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1046701171" sldId="461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3778650636" sldId="463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406696913" sldId="464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3971734543" sldId="465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3284495087" sldId="466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2900566838" sldId="467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445266394" sldId="468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544143825" sldId="469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470459677" sldId="471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4249098172" sldId="472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057121859" sldId="473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2339888212" sldId="474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585291800" sldId="475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2387722825" sldId="476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3135101551" sldId="477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6877632" sldId="478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679619879" sldId="479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2633414736" sldId="480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3699559528" sldId="481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011319905" sldId="482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3511644608" sldId="484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468663021" sldId="485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4293399987" sldId="486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3149575712" sldId="487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4095049760" sldId="488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602234856" sldId="489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904485204" sldId="490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648420022" sldId="491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382606470" sldId="493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104287733" sldId="494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239769128" sldId="495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2486127637" sldId="496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883848843" sldId="497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147026846" sldId="498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2748072737" sldId="499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3064012220" sldId="500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3512439006" sldId="501"/>
        </pc:sldMkLst>
      </pc:sldChg>
      <pc:sldChg chg="del">
        <pc:chgData name="Becca Broad" userId="7ce75ef5-5eaf-465f-9c3a-7eb5755e4de7" providerId="ADAL" clId="{EE97AA7E-D4CA-4607-8A7C-6AB796051FEF}" dt="2023-08-28T14:29:13.663" v="0" actId="47"/>
        <pc:sldMkLst>
          <pc:docMk/>
          <pc:sldMk cId="627535378" sldId="502"/>
        </pc:sldMkLst>
      </pc:sldChg>
      <pc:sldChg chg="modTransition">
        <pc:chgData name="Becca Broad" userId="7ce75ef5-5eaf-465f-9c3a-7eb5755e4de7" providerId="ADAL" clId="{EE97AA7E-D4CA-4607-8A7C-6AB796051FEF}" dt="2023-08-28T14:30:37.948" v="29"/>
        <pc:sldMkLst>
          <pc:docMk/>
          <pc:sldMk cId="143636153" sldId="503"/>
        </pc:sldMkLst>
      </pc:sldChg>
      <pc:sldChg chg="del">
        <pc:chgData name="Becca Broad" userId="7ce75ef5-5eaf-465f-9c3a-7eb5755e4de7" providerId="ADAL" clId="{EE97AA7E-D4CA-4607-8A7C-6AB796051FEF}" dt="2023-08-28T14:30:31.896" v="28" actId="47"/>
        <pc:sldMkLst>
          <pc:docMk/>
          <pc:sldMk cId="3745833090" sldId="5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206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1867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89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012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384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979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72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504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103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624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704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864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de 77">
            <a:hlinkClick r:id="" action="ppaction://media"/>
            <a:extLst>
              <a:ext uri="{FF2B5EF4-FFF2-40B4-BE49-F238E27FC236}">
                <a16:creationId xmlns:a16="http://schemas.microsoft.com/office/drawing/2014/main" id="{4F652ECB-8CE0-601D-4AAE-3ADB029001A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4298.616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7988" y="4451606"/>
            <a:ext cx="406400" cy="40640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6B466CC6-7B21-24FE-8610-AB5E32F35DB8}"/>
              </a:ext>
            </a:extLst>
          </p:cNvPr>
          <p:cNvSpPr txBox="1"/>
          <p:nvPr/>
        </p:nvSpPr>
        <p:spPr>
          <a:xfrm>
            <a:off x="793750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Higher Candidate 4 – Cast Adrift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932D34-161F-C603-6847-B93DC602C7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0538"/>
          <a:stretch/>
        </p:blipFill>
        <p:spPr>
          <a:xfrm>
            <a:off x="2138033" y="355600"/>
            <a:ext cx="4715533" cy="1993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5C8CB8-6491-4218-49E3-1D6757B5B8C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1975" b="39259"/>
          <a:stretch/>
        </p:blipFill>
        <p:spPr>
          <a:xfrm>
            <a:off x="2138033" y="2571750"/>
            <a:ext cx="4392000" cy="20620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FD970E-D018-97F2-9BC6-81E76F749401}"/>
              </a:ext>
            </a:extLst>
          </p:cNvPr>
          <p:cNvSpPr/>
          <p:nvPr/>
        </p:nvSpPr>
        <p:spPr>
          <a:xfrm>
            <a:off x="4848304" y="1063106"/>
            <a:ext cx="1836000" cy="216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0A93A4-6FF5-BF78-34E6-7BF8B985C71F}"/>
              </a:ext>
            </a:extLst>
          </p:cNvPr>
          <p:cNvSpPr/>
          <p:nvPr/>
        </p:nvSpPr>
        <p:spPr>
          <a:xfrm>
            <a:off x="4658033" y="3256352"/>
            <a:ext cx="1836000" cy="216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Slide 85">
            <a:hlinkClick r:id="" action="ppaction://media"/>
            <a:extLst>
              <a:ext uri="{FF2B5EF4-FFF2-40B4-BE49-F238E27FC236}">
                <a16:creationId xmlns:a16="http://schemas.microsoft.com/office/drawing/2014/main" id="{80B780D6-A1E1-F5B0-3807-6910E50E28A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2617" y="443056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125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9E86E15-6049-053C-D347-C61B0951A986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4 – Cast Adrift            – 11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0FD9EA-025C-6500-6772-B5A563751557}"/>
              </a:ext>
            </a:extLst>
          </p:cNvPr>
          <p:cNvSpPr txBox="1"/>
          <p:nvPr/>
        </p:nvSpPr>
        <p:spPr>
          <a:xfrm>
            <a:off x="639762" y="1511300"/>
            <a:ext cx="800893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12-14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good composition demonstrating a range of musical ideas which have been developed competently – appropriate to the candidate’s chosen style. The selection and use of elements shows some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10-11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composition demonstrating musical ideas which have been developed satisfactorily – appropriate to the candidate’s chosen style. The selection and use of elements may be simplistic and straightforward.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7-9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demonstrating musical ideas which have been developed                           inconsistently to the candidate’s chosen style. The selection and use                                of elements is not always appropriate.</a:t>
            </a:r>
          </a:p>
        </p:txBody>
      </p:sp>
      <p:pic>
        <p:nvPicPr>
          <p:cNvPr id="2" name="Slide 86">
            <a:hlinkClick r:id="" action="ppaction://media"/>
            <a:extLst>
              <a:ext uri="{FF2B5EF4-FFF2-40B4-BE49-F238E27FC236}">
                <a16:creationId xmlns:a16="http://schemas.microsoft.com/office/drawing/2014/main" id="{73B80627-1C1F-4643-F057-76925378B3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1" y="444055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2000">
        <p:fade/>
      </p:transition>
    </mc:Choice>
    <mc:Fallback>
      <p:transition spd="med" advClick="0" advTm="2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2" y="1324518"/>
            <a:ext cx="8303515" cy="2086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Sleep Tight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(voice and guitar)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16 marks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 Commentary, June 2018)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Beside You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(voice, guitar, piano, drum kit)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15 marks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 Commentary, October 2018)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i="1" kern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9E1630-B391-AE73-7F73-BEC503D1B2F1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3" name="Slide 87">
            <a:hlinkClick r:id="" action="ppaction://media"/>
            <a:extLst>
              <a:ext uri="{FF2B5EF4-FFF2-40B4-BE49-F238E27FC236}">
                <a16:creationId xmlns:a16="http://schemas.microsoft.com/office/drawing/2014/main" id="{9822D1F8-E582-EAAE-8A92-036BA9B901B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2" y="441680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701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835234-19DB-D7B3-A439-D9A1A6536898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223F72-02CB-279F-DEE9-66CFD4713541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C494CC-3F23-A8F7-0C46-FCB73E4D79A6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2D87BF-FFCF-1E5E-5D3B-33FE91AF1009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9118A-6D06-DD71-4055-8C3E46F822BB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Slide 7">
            <a:hlinkClick r:id="" action="ppaction://media"/>
            <a:extLst>
              <a:ext uri="{FF2B5EF4-FFF2-40B4-BE49-F238E27FC236}">
                <a16:creationId xmlns:a16="http://schemas.microsoft.com/office/drawing/2014/main" id="{096E616F-840A-F8E4-CD9B-EAB5E69227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0550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36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3000">
        <p:fade/>
      </p:transition>
    </mc:Choice>
    <mc:Fallback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5AE102-F3B8-0A0A-2335-F6673CB4B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4000" y="325575"/>
            <a:ext cx="6336000" cy="2384083"/>
          </a:xfrm>
          <a:prstGeom prst="rect">
            <a:avLst/>
          </a:prstGeom>
        </p:spPr>
      </p:pic>
      <p:pic>
        <p:nvPicPr>
          <p:cNvPr id="4" name="Slide 78">
            <a:hlinkClick r:id="" action="ppaction://media"/>
            <a:extLst>
              <a:ext uri="{FF2B5EF4-FFF2-40B4-BE49-F238E27FC236}">
                <a16:creationId xmlns:a16="http://schemas.microsoft.com/office/drawing/2014/main" id="{5298B5C5-D0C7-0D03-D7CB-AFB8DAF4DB8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6024" y="443509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12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3000">
        <p:fade/>
      </p:transition>
    </mc:Choice>
    <mc:Fallback>
      <p:transition spd="med" advClick="0" advTm="3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A9894C-1F92-C5DF-228F-12630D511E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2124"/>
          <a:stretch/>
        </p:blipFill>
        <p:spPr>
          <a:xfrm>
            <a:off x="1332000" y="384313"/>
            <a:ext cx="6480000" cy="454214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905F660-4022-C3E9-AE19-F25839D994B0}"/>
              </a:ext>
            </a:extLst>
          </p:cNvPr>
          <p:cNvSpPr/>
          <p:nvPr/>
        </p:nvSpPr>
        <p:spPr>
          <a:xfrm>
            <a:off x="2782017" y="1130924"/>
            <a:ext cx="648000" cy="252000"/>
          </a:xfrm>
          <a:prstGeom prst="rect">
            <a:avLst/>
          </a:prstGeom>
          <a:noFill/>
          <a:ln w="5715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AB7D83-3A4C-AAF1-B4F1-067CF5A4E926}"/>
              </a:ext>
            </a:extLst>
          </p:cNvPr>
          <p:cNvSpPr/>
          <p:nvPr/>
        </p:nvSpPr>
        <p:spPr>
          <a:xfrm>
            <a:off x="2702615" y="3102626"/>
            <a:ext cx="612000" cy="252000"/>
          </a:xfrm>
          <a:prstGeom prst="rect">
            <a:avLst/>
          </a:prstGeom>
          <a:noFill/>
          <a:ln w="5715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AFD28D-9203-46D5-F620-4AEA5BB24146}"/>
              </a:ext>
            </a:extLst>
          </p:cNvPr>
          <p:cNvSpPr/>
          <p:nvPr/>
        </p:nvSpPr>
        <p:spPr>
          <a:xfrm>
            <a:off x="2486715" y="3551875"/>
            <a:ext cx="612000" cy="252000"/>
          </a:xfrm>
          <a:prstGeom prst="rect">
            <a:avLst/>
          </a:prstGeom>
          <a:noFill/>
          <a:ln w="5715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Slide 79">
            <a:hlinkClick r:id="" action="ppaction://media"/>
            <a:extLst>
              <a:ext uri="{FF2B5EF4-FFF2-40B4-BE49-F238E27FC236}">
                <a16:creationId xmlns:a16="http://schemas.microsoft.com/office/drawing/2014/main" id="{15202973-CD04-5B2F-90F1-C8C5D216656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7464" y="441680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142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A9894C-1F92-C5DF-228F-12630D511E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2124"/>
          <a:stretch/>
        </p:blipFill>
        <p:spPr>
          <a:xfrm>
            <a:off x="1332000" y="384313"/>
            <a:ext cx="6480000" cy="454214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B7BE661-C6D1-FED8-8FE1-53BDCBBC869D}"/>
              </a:ext>
            </a:extLst>
          </p:cNvPr>
          <p:cNvSpPr/>
          <p:nvPr/>
        </p:nvSpPr>
        <p:spPr>
          <a:xfrm>
            <a:off x="1382799" y="2182633"/>
            <a:ext cx="3708000" cy="360000"/>
          </a:xfrm>
          <a:prstGeom prst="rect">
            <a:avLst/>
          </a:prstGeom>
          <a:noFill/>
          <a:ln w="5715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GB"/>
          </a:p>
        </p:txBody>
      </p:sp>
      <p:pic>
        <p:nvPicPr>
          <p:cNvPr id="6" name="Slide 80">
            <a:hlinkClick r:id="" action="ppaction://media"/>
            <a:extLst>
              <a:ext uri="{FF2B5EF4-FFF2-40B4-BE49-F238E27FC236}">
                <a16:creationId xmlns:a16="http://schemas.microsoft.com/office/drawing/2014/main" id="{374090E4-8921-CEB5-F07A-39D3A1BDE19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4512" y="457275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6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2" y="1324518"/>
            <a:ext cx="7920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chemeClr val="tx2"/>
                </a:solidFill>
                <a:latin typeface="Arial" pitchFamily="34" charset="0"/>
              </a:rPr>
              <a:t>Intro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chemeClr val="tx2"/>
                </a:solidFill>
                <a:latin typeface="Arial" pitchFamily="34" charset="0"/>
              </a:rPr>
              <a:t>Verse 1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chemeClr val="tx2"/>
                </a:solidFill>
                <a:latin typeface="Arial" pitchFamily="34" charset="0"/>
              </a:rPr>
              <a:t>Chorus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chemeClr val="tx2"/>
                </a:solidFill>
                <a:latin typeface="Arial" pitchFamily="34" charset="0"/>
              </a:rPr>
              <a:t>Verse 2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chemeClr val="tx2"/>
                </a:solidFill>
                <a:latin typeface="Arial" pitchFamily="34" charset="0"/>
              </a:rPr>
              <a:t>Chorus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chemeClr val="tx2"/>
                </a:solidFill>
                <a:latin typeface="Arial" pitchFamily="34" charset="0"/>
              </a:rPr>
              <a:t>Bridge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chemeClr val="tx2"/>
                </a:solidFill>
                <a:latin typeface="Arial" pitchFamily="34" charset="0"/>
              </a:rPr>
              <a:t>Chorus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chemeClr val="tx2"/>
                </a:solidFill>
                <a:latin typeface="Arial" pitchFamily="34" charset="0"/>
              </a:rPr>
              <a:t>Outro</a:t>
            </a:r>
            <a:endParaRPr lang="en-GB" sz="2400" i="1" kern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F60A67-BB59-DCFF-25C8-7800FE747B56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Structure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4" name="Slide 81">
            <a:hlinkClick r:id="" action="ppaction://media"/>
            <a:extLst>
              <a:ext uri="{FF2B5EF4-FFF2-40B4-BE49-F238E27FC236}">
                <a16:creationId xmlns:a16="http://schemas.microsoft.com/office/drawing/2014/main" id="{30D55CBF-C082-CA29-1D47-9DD89598AA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2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48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7000">
        <p:fade/>
      </p:transition>
    </mc:Choice>
    <mc:Fallback>
      <p:transition spd="med" advClick="0" advTm="2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854873-71E9-A453-E019-F6517D112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4000" y="-7938"/>
            <a:ext cx="6336000" cy="238408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82BA3BA-76B0-A02D-1628-6DC52B5044FF}"/>
              </a:ext>
            </a:extLst>
          </p:cNvPr>
          <p:cNvSpPr/>
          <p:nvPr/>
        </p:nvSpPr>
        <p:spPr>
          <a:xfrm>
            <a:off x="1440001" y="1752599"/>
            <a:ext cx="2535099" cy="504000"/>
          </a:xfrm>
          <a:prstGeom prst="rect">
            <a:avLst/>
          </a:prstGeom>
          <a:noFill/>
          <a:ln w="5715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03411B-FFB4-4BF0-F59E-9F9BF7E7A5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999" y="2386316"/>
            <a:ext cx="6300000" cy="26801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17574B-7F06-E1F9-0802-1D8711C93717}"/>
              </a:ext>
            </a:extLst>
          </p:cNvPr>
          <p:cNvSpPr/>
          <p:nvPr/>
        </p:nvSpPr>
        <p:spPr>
          <a:xfrm>
            <a:off x="1404000" y="4126214"/>
            <a:ext cx="2535099" cy="900000"/>
          </a:xfrm>
          <a:prstGeom prst="rect">
            <a:avLst/>
          </a:prstGeom>
          <a:noFill/>
          <a:ln w="5715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Slide 82">
            <a:hlinkClick r:id="" action="ppaction://media"/>
            <a:extLst>
              <a:ext uri="{FF2B5EF4-FFF2-40B4-BE49-F238E27FC236}">
                <a16:creationId xmlns:a16="http://schemas.microsoft.com/office/drawing/2014/main" id="{2A942485-133E-1079-D31E-1B0399B386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18592" y="437301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918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3000">
        <p:fade/>
      </p:transition>
    </mc:Choice>
    <mc:Fallback>
      <p:transition spd="med" advClick="0" advTm="3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E18D0D3B-1995-1DA9-EC5D-6A32090758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000" y="1128703"/>
            <a:ext cx="1548000" cy="726481"/>
          </a:xfrm>
          <a:prstGeom prst="rect">
            <a:avLst/>
          </a:prstGeom>
        </p:spPr>
      </p:pic>
      <p:pic>
        <p:nvPicPr>
          <p:cNvPr id="4" name="Slide 83">
            <a:hlinkClick r:id="" action="ppaction://media"/>
            <a:extLst>
              <a:ext uri="{FF2B5EF4-FFF2-40B4-BE49-F238E27FC236}">
                <a16:creationId xmlns:a16="http://schemas.microsoft.com/office/drawing/2014/main" id="{09AFC839-7050-DA38-CE8D-AA19CAC0D17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68800" y="209423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66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6000">
        <p:fade/>
      </p:transition>
    </mc:Choice>
    <mc:Fallback>
      <p:transition spd="med" advClick="0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D15EA5-02C5-14CB-509F-15676EE4CE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4384"/>
          <a:stretch/>
        </p:blipFill>
        <p:spPr>
          <a:xfrm>
            <a:off x="2128496" y="415003"/>
            <a:ext cx="4887007" cy="33928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5C8FAE-0FA7-335A-1E8F-9DCE28797E28}"/>
              </a:ext>
            </a:extLst>
          </p:cNvPr>
          <p:cNvSpPr/>
          <p:nvPr/>
        </p:nvSpPr>
        <p:spPr>
          <a:xfrm>
            <a:off x="4800598" y="1339304"/>
            <a:ext cx="1836000" cy="216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C082-A3A3-3B15-47DE-F04EC8D364CD}"/>
              </a:ext>
            </a:extLst>
          </p:cNvPr>
          <p:cNvSpPr/>
          <p:nvPr/>
        </p:nvSpPr>
        <p:spPr>
          <a:xfrm>
            <a:off x="4800598" y="2928405"/>
            <a:ext cx="1836000" cy="216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Slide 84">
            <a:hlinkClick r:id="" action="ppaction://media"/>
            <a:extLst>
              <a:ext uri="{FF2B5EF4-FFF2-40B4-BE49-F238E27FC236}">
                <a16:creationId xmlns:a16="http://schemas.microsoft.com/office/drawing/2014/main" id="{585386F7-BB8D-7300-0718-2434F397EED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28320" y="438023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82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9000">
        <p:fade/>
      </p:transition>
    </mc:Choice>
    <mc:Fallback>
      <p:transition spd="med" advClick="0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30B468-9F1A-4152-A7CD-3953EF0C6CF3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69C033F-B62C-40B4-B052-84C536BEAAB2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3a7653d8-d250-4556-8732-0485f3343693"/>
    <ds:schemaRef ds:uri="http://purl.org/dc/dcmitype/"/>
    <ds:schemaRef ds:uri="http://www.w3.org/XML/1998/namespace"/>
    <ds:schemaRef ds:uri="aa68b5ab-73a5-4399-94e4-ce778a0455e0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187</Words>
  <Application>Microsoft Office PowerPoint</Application>
  <PresentationFormat>On-screen Show (16:9)</PresentationFormat>
  <Paragraphs>39</Paragraphs>
  <Slides>12</Slides>
  <Notes>12</Notes>
  <HiddenSlides>0</HiddenSlides>
  <MMClips>12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Becca Broad</cp:lastModifiedBy>
  <cp:revision>2</cp:revision>
  <dcterms:created xsi:type="dcterms:W3CDTF">2018-07-26T07:39:47Z</dcterms:created>
  <dcterms:modified xsi:type="dcterms:W3CDTF">2023-08-28T14:30:51Z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352200.000000000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