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4"/>
  </p:notesMasterIdLst>
  <p:sldIdLst>
    <p:sldId id="362" r:id="rId5"/>
    <p:sldId id="458" r:id="rId6"/>
    <p:sldId id="502" r:id="rId7"/>
    <p:sldId id="326" r:id="rId8"/>
    <p:sldId id="330" r:id="rId9"/>
    <p:sldId id="331" r:id="rId10"/>
    <p:sldId id="325" r:id="rId11"/>
    <p:sldId id="332" r:id="rId12"/>
    <p:sldId id="333" r:id="rId13"/>
    <p:sldId id="334" r:id="rId14"/>
    <p:sldId id="335" r:id="rId15"/>
    <p:sldId id="338" r:id="rId16"/>
    <p:sldId id="336" r:id="rId17"/>
    <p:sldId id="337" r:id="rId18"/>
    <p:sldId id="339" r:id="rId19"/>
    <p:sldId id="340" r:id="rId20"/>
    <p:sldId id="341" r:id="rId21"/>
    <p:sldId id="346" r:id="rId22"/>
    <p:sldId id="351" r:id="rId23"/>
    <p:sldId id="342" r:id="rId24"/>
    <p:sldId id="347" r:id="rId25"/>
    <p:sldId id="348" r:id="rId26"/>
    <p:sldId id="350" r:id="rId27"/>
    <p:sldId id="349" r:id="rId28"/>
    <p:sldId id="343" r:id="rId29"/>
    <p:sldId id="352" r:id="rId30"/>
    <p:sldId id="344" r:id="rId31"/>
    <p:sldId id="345" r:id="rId32"/>
    <p:sldId id="459" r:id="rId33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016FA1-1BAE-443F-8C26-9E7E7781A3E3}" v="8" dt="2023-08-28T14:28:25.5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2C016FA1-1BAE-443F-8C26-9E7E7781A3E3}"/>
    <pc:docChg chg="custSel delSld modSld">
      <pc:chgData name="Becca Broad" userId="7ce75ef5-5eaf-465f-9c3a-7eb5755e4de7" providerId="ADAL" clId="{2C016FA1-1BAE-443F-8C26-9E7E7781A3E3}" dt="2023-08-28T14:28:25.568" v="55"/>
      <pc:docMkLst>
        <pc:docMk/>
      </pc:docMkLst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0" sldId="26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572361661" sldId="279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2655067" sldId="284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704567255" sldId="285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360491224" sldId="28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946442957" sldId="287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535921955" sldId="288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999749568" sldId="289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585614915" sldId="290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320557607" sldId="291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587708379" sldId="292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250593259" sldId="293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561572509" sldId="294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075339558" sldId="295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788078762" sldId="29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034619098" sldId="297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934783643" sldId="298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551554501" sldId="299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920879810" sldId="300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776427525" sldId="301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636973565" sldId="304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108826095" sldId="305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375213593" sldId="30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175345269" sldId="307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24317653" sldId="308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507360009" sldId="309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586314169" sldId="310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050250490" sldId="313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496010981" sldId="314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428132634" sldId="315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647227738" sldId="31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87280923" sldId="317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527000981" sldId="318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617299447" sldId="319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461423802" sldId="320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87368069" sldId="321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298514169" sldId="322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521891567" sldId="325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348053001" sldId="32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1422329430" sldId="329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744378770" sldId="330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062564377" sldId="331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805527134" sldId="332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512189" sldId="333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884330582" sldId="334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2752783538" sldId="335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1264810044" sldId="336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1127776253" sldId="337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560790678" sldId="338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057886746" sldId="339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2229719054" sldId="340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815256246" sldId="341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2242403371" sldId="342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04779144" sldId="343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439745690" sldId="344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2273592743" sldId="345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781156453" sldId="346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2687218918" sldId="347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928491710" sldId="348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1799567883" sldId="349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962849629" sldId="350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659514839" sldId="351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702715100" sldId="352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345312150" sldId="353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266918614" sldId="35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375866824" sldId="35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909182786" sldId="360"/>
        </pc:sldMkLst>
      </pc:sldChg>
      <pc:sldChg chg="addSp delSp modSp mod modTransition">
        <pc:chgData name="Becca Broad" userId="7ce75ef5-5eaf-465f-9c3a-7eb5755e4de7" providerId="ADAL" clId="{2C016FA1-1BAE-443F-8C26-9E7E7781A3E3}" dt="2023-08-28T14:27:57.984" v="49"/>
        <pc:sldMkLst>
          <pc:docMk/>
          <pc:sldMk cId="3195522288" sldId="362"/>
        </pc:sldMkLst>
        <pc:spChg chg="del">
          <ac:chgData name="Becca Broad" userId="7ce75ef5-5eaf-465f-9c3a-7eb5755e4de7" providerId="ADAL" clId="{2C016FA1-1BAE-443F-8C26-9E7E7781A3E3}" dt="2023-08-28T14:27:28.070" v="1" actId="478"/>
          <ac:spMkLst>
            <pc:docMk/>
            <pc:sldMk cId="3195522288" sldId="362"/>
            <ac:spMk id="2" creationId="{AF2042D6-F217-7215-7266-843C9A1B5731}"/>
          </ac:spMkLst>
        </pc:spChg>
        <pc:spChg chg="add mod">
          <ac:chgData name="Becca Broad" userId="7ce75ef5-5eaf-465f-9c3a-7eb5755e4de7" providerId="ADAL" clId="{2C016FA1-1BAE-443F-8C26-9E7E7781A3E3}" dt="2023-08-28T14:27:45.689" v="47" actId="20577"/>
          <ac:spMkLst>
            <pc:docMk/>
            <pc:sldMk cId="3195522288" sldId="362"/>
            <ac:spMk id="3" creationId="{6B466CC6-7B21-24FE-8610-AB5E32F35DB8}"/>
          </ac:spMkLst>
        </pc:spChg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018142600" sldId="365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258125029" sldId="36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587455310" sldId="44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193166461" sldId="452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50316722" sldId="453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294929370" sldId="454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907418108" sldId="455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527952994" sldId="456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4255657956" sldId="457"/>
        </pc:sldMkLst>
      </pc:sldChg>
      <pc:sldChg chg="modTransition">
        <pc:chgData name="Becca Broad" userId="7ce75ef5-5eaf-465f-9c3a-7eb5755e4de7" providerId="ADAL" clId="{2C016FA1-1BAE-443F-8C26-9E7E7781A3E3}" dt="2023-08-28T14:28:16.755" v="51"/>
        <pc:sldMkLst>
          <pc:docMk/>
          <pc:sldMk cId="2308932788" sldId="458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3505518644" sldId="45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7257592" sldId="460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046701171" sldId="461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778650636" sldId="463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406696913" sldId="464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971734543" sldId="465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284495087" sldId="46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900566838" sldId="467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445266394" sldId="468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544143825" sldId="46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70459677" sldId="471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249098172" sldId="472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057121859" sldId="473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339888212" sldId="474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585291800" sldId="475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387722825" sldId="47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135101551" sldId="477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6877632" sldId="478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679619879" sldId="47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633414736" sldId="480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699559528" sldId="481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011319905" sldId="482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511644608" sldId="484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68663021" sldId="485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293399987" sldId="48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149575712" sldId="487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4095049760" sldId="488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602234856" sldId="48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904485204" sldId="490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648420022" sldId="491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382606470" sldId="493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04287733" sldId="494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39769128" sldId="495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486127637" sldId="496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883848843" sldId="497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47026846" sldId="498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2748072737" sldId="499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064012220" sldId="500"/>
        </pc:sldMkLst>
      </pc:sldChg>
      <pc:sldChg chg="del">
        <pc:chgData name="Becca Broad" userId="7ce75ef5-5eaf-465f-9c3a-7eb5755e4de7" providerId="ADAL" clId="{2C016FA1-1BAE-443F-8C26-9E7E7781A3E3}" dt="2023-08-28T14:27:24.956" v="0" actId="47"/>
        <pc:sldMkLst>
          <pc:docMk/>
          <pc:sldMk cId="3512439006" sldId="501"/>
        </pc:sldMkLst>
      </pc:sldChg>
      <pc:sldChg chg="modTransition">
        <pc:chgData name="Becca Broad" userId="7ce75ef5-5eaf-465f-9c3a-7eb5755e4de7" providerId="ADAL" clId="{2C016FA1-1BAE-443F-8C26-9E7E7781A3E3}" dt="2023-08-28T14:28:25.568" v="55"/>
        <pc:sldMkLst>
          <pc:docMk/>
          <pc:sldMk cId="627535378" sldId="502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143636153" sldId="503"/>
        </pc:sldMkLst>
      </pc:sldChg>
      <pc:sldChg chg="del">
        <pc:chgData name="Becca Broad" userId="7ce75ef5-5eaf-465f-9c3a-7eb5755e4de7" providerId="ADAL" clId="{2C016FA1-1BAE-443F-8C26-9E7E7781A3E3}" dt="2023-08-28T14:28:07.964" v="50" actId="47"/>
        <pc:sldMkLst>
          <pc:docMk/>
          <pc:sldMk cId="3745833090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20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121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1910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1315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0541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91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71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188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288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4297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500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908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618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78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0406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5232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8348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4650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479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3041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0244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09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101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358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144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7854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250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939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870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16.m4a"/><Relationship Id="rId7" Type="http://schemas.openxmlformats.org/officeDocument/2006/relationships/image" Target="../media/image15.png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16.m4a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6" Type="http://schemas.openxmlformats.org/officeDocument/2006/relationships/image" Target="../media/image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6.m4a"/><Relationship Id="rId7" Type="http://schemas.openxmlformats.org/officeDocument/2006/relationships/image" Target="../media/image17.png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5.xml"/><Relationship Id="rId4" Type="http://schemas.openxmlformats.org/officeDocument/2006/relationships/audio" Target="../media/media26.m4a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7.m4a"/><Relationship Id="rId1" Type="http://schemas.microsoft.com/office/2007/relationships/media" Target="../media/media27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8.m4a"/><Relationship Id="rId1" Type="http://schemas.microsoft.com/office/2007/relationships/media" Target="../media/media28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9.m4a"/><Relationship Id="rId1" Type="http://schemas.microsoft.com/office/2007/relationships/media" Target="../media/media29.m4a"/><Relationship Id="rId6" Type="http://schemas.openxmlformats.org/officeDocument/2006/relationships/image" Target="../media/image8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0.m4a"/><Relationship Id="rId1" Type="http://schemas.microsoft.com/office/2007/relationships/media" Target="../media/media30.m4a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1.m4a"/><Relationship Id="rId1" Type="http://schemas.microsoft.com/office/2007/relationships/media" Target="../media/media3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 49">
            <a:hlinkClick r:id="" action="ppaction://media"/>
            <a:extLst>
              <a:ext uri="{FF2B5EF4-FFF2-40B4-BE49-F238E27FC236}">
                <a16:creationId xmlns:a16="http://schemas.microsoft.com/office/drawing/2014/main" id="{C6355E54-688F-1652-40A1-506FC6AA17D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8198.6122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07206" y="4288790"/>
            <a:ext cx="406400" cy="40640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B466CC6-7B21-24FE-8610-AB5E32F35DB8}"/>
              </a:ext>
            </a:extLst>
          </p:cNvPr>
          <p:cNvSpPr txBox="1"/>
          <p:nvPr/>
        </p:nvSpPr>
        <p:spPr>
          <a:xfrm>
            <a:off x="793750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Higher Candidate 3 – Piece for Flute, Guitar and Piano</a:t>
            </a:r>
          </a:p>
        </p:txBody>
      </p:sp>
    </p:spTree>
    <p:extLst>
      <p:ext uri="{BB962C8B-B14F-4D97-AF65-F5344CB8AC3E}">
        <p14:creationId xmlns:p14="http://schemas.microsoft.com/office/powerpoint/2010/main" val="3195522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1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51B76E-4270-FAAB-5D0F-3B0DBE4B2687}"/>
              </a:ext>
            </a:extLst>
          </p:cNvPr>
          <p:cNvSpPr/>
          <p:nvPr/>
        </p:nvSpPr>
        <p:spPr>
          <a:xfrm>
            <a:off x="0" y="1588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1F4BAC-3FF9-2A7B-9CC8-675DF88B616D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582613"/>
          <a:ext cx="8353424" cy="3852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78">
                  <a:extLst>
                    <a:ext uri="{9D8B030D-6E8A-4147-A177-3AD203B41FA5}">
                      <a16:colId xmlns:a16="http://schemas.microsoft.com/office/drawing/2014/main" val="853254700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590618727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2218620751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054957879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1277436210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2358648542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1042676719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463588995"/>
                    </a:ext>
                  </a:extLst>
                </a:gridCol>
              </a:tblGrid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01542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496118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889753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977054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Bm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Em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Bm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F#m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Bm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Em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Bm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58231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103087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 dirty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 dirty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817643"/>
                  </a:ext>
                </a:extLst>
              </a:tr>
            </a:tbl>
          </a:graphicData>
        </a:graphic>
      </p:graphicFrame>
      <p:pic>
        <p:nvPicPr>
          <p:cNvPr id="6" name="Slide 57">
            <a:hlinkClick r:id="" action="ppaction://media"/>
            <a:extLst>
              <a:ext uri="{FF2B5EF4-FFF2-40B4-BE49-F238E27FC236}">
                <a16:creationId xmlns:a16="http://schemas.microsoft.com/office/drawing/2014/main" id="{B4775E0F-1D01-759E-A03C-0CBEBE3010D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288" y="443547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330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E48AF9E1-D58E-78EE-5BDC-A5F51A3C74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56673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5B6CA56-04AE-D5B5-C995-4998DE760A33}"/>
              </a:ext>
            </a:extLst>
          </p:cNvPr>
          <p:cNvSpPr/>
          <p:nvPr/>
        </p:nvSpPr>
        <p:spPr>
          <a:xfrm>
            <a:off x="1911350" y="457200"/>
            <a:ext cx="6840538" cy="850606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58">
            <a:hlinkClick r:id="" action="ppaction://media"/>
            <a:extLst>
              <a:ext uri="{FF2B5EF4-FFF2-40B4-BE49-F238E27FC236}">
                <a16:creationId xmlns:a16="http://schemas.microsoft.com/office/drawing/2014/main" id="{98BD54CF-A8CB-9F5A-8EA8-1D8C5A3267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7188" y="447167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83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9000">
        <p:fade/>
      </p:transition>
    </mc:Choice>
    <mc:Fallback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E48AF9E1-D58E-78EE-5BDC-A5F51A3C74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56673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21E116E5-F74E-52CE-8576-251E9B3DA6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738438"/>
            <a:ext cx="8424863" cy="18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96C98F5-628C-1D1A-D08F-8DBE0DB95B77}"/>
              </a:ext>
            </a:extLst>
          </p:cNvPr>
          <p:cNvSpPr/>
          <p:nvPr/>
        </p:nvSpPr>
        <p:spPr>
          <a:xfrm>
            <a:off x="1439863" y="2710728"/>
            <a:ext cx="7315200" cy="193957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lide 59">
            <a:hlinkClick r:id="" action="ppaction://media"/>
            <a:extLst>
              <a:ext uri="{FF2B5EF4-FFF2-40B4-BE49-F238E27FC236}">
                <a16:creationId xmlns:a16="http://schemas.microsoft.com/office/drawing/2014/main" id="{64848B44-DBAC-B45B-C60A-F37F0D44AE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3220" y="439366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790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69F76587-B79F-D6AF-0E7D-B0140AD039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701925"/>
            <a:ext cx="840581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502A732-4535-1410-7E78-91C11F9897D8}"/>
              </a:ext>
            </a:extLst>
          </p:cNvPr>
          <p:cNvSpPr/>
          <p:nvPr/>
        </p:nvSpPr>
        <p:spPr>
          <a:xfrm>
            <a:off x="1439863" y="2717800"/>
            <a:ext cx="7307262" cy="123511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A331AE0-CA38-9099-1E6E-E9EB6B5539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30225"/>
            <a:ext cx="8386763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6A60677-AB8E-11AA-B1D1-F5D5E4FCA76C}"/>
              </a:ext>
            </a:extLst>
          </p:cNvPr>
          <p:cNvSpPr/>
          <p:nvPr/>
        </p:nvSpPr>
        <p:spPr>
          <a:xfrm>
            <a:off x="1439863" y="487362"/>
            <a:ext cx="7307262" cy="1235111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lide 60">
            <a:hlinkClick r:id="" action="ppaction://media"/>
            <a:extLst>
              <a:ext uri="{FF2B5EF4-FFF2-40B4-BE49-F238E27FC236}">
                <a16:creationId xmlns:a16="http://schemas.microsoft.com/office/drawing/2014/main" id="{63632B67-5F1D-EF9E-C7C1-126C8798CDE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04812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1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3C96D833-0D94-F2E9-241E-CA82AF4EB022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80"/>
          <a:stretch>
            <a:fillRect/>
          </a:stretch>
        </p:blipFill>
        <p:spPr bwMode="auto">
          <a:xfrm>
            <a:off x="904875" y="519113"/>
            <a:ext cx="8135938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>
            <a:extLst>
              <a:ext uri="{FF2B5EF4-FFF2-40B4-BE49-F238E27FC236}">
                <a16:creationId xmlns:a16="http://schemas.microsoft.com/office/drawing/2014/main" id="{1D0B9EF1-783C-54D7-2F0A-0F1A0786E2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63"/>
          <a:stretch>
            <a:fillRect/>
          </a:stretch>
        </p:blipFill>
        <p:spPr bwMode="auto">
          <a:xfrm>
            <a:off x="896938" y="2763838"/>
            <a:ext cx="8135937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AA39EA-2316-55F3-2074-DF69633C0575}"/>
              </a:ext>
            </a:extLst>
          </p:cNvPr>
          <p:cNvSpPr txBox="1"/>
          <p:nvPr/>
        </p:nvSpPr>
        <p:spPr>
          <a:xfrm>
            <a:off x="246063" y="630238"/>
            <a:ext cx="1117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c</a:t>
            </a:r>
            <a:r>
              <a:rPr lang="en-GB" sz="2000" kern="0">
                <a:solidFill>
                  <a:srgbClr val="1F497D"/>
                </a:solidFill>
                <a:latin typeface="Arial" pitchFamily="34" charset="0"/>
              </a:rPr>
              <a:t>ho</a:t>
            </a: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rds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C9CDE-04BB-C6D1-13A5-15093B1AA29A}"/>
              </a:ext>
            </a:extLst>
          </p:cNvPr>
          <p:cNvSpPr txBox="1"/>
          <p:nvPr/>
        </p:nvSpPr>
        <p:spPr>
          <a:xfrm>
            <a:off x="-50800" y="1631950"/>
            <a:ext cx="14954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New chord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positions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154674-87AF-2C76-AA80-7F0B8F80B816}"/>
              </a:ext>
            </a:extLst>
          </p:cNvPr>
          <p:cNvSpPr txBox="1"/>
          <p:nvPr/>
        </p:nvSpPr>
        <p:spPr>
          <a:xfrm>
            <a:off x="239713" y="2844800"/>
            <a:ext cx="11176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c</a:t>
            </a:r>
            <a:r>
              <a:rPr lang="en-GB" sz="2000" kern="0">
                <a:solidFill>
                  <a:srgbClr val="1F497D"/>
                </a:solidFill>
                <a:latin typeface="Arial" pitchFamily="34" charset="0"/>
              </a:rPr>
              <a:t>ho</a:t>
            </a: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rds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E59B99-95F2-8795-FEDE-C0E04F31AFA7}"/>
              </a:ext>
            </a:extLst>
          </p:cNvPr>
          <p:cNvSpPr txBox="1"/>
          <p:nvPr/>
        </p:nvSpPr>
        <p:spPr>
          <a:xfrm>
            <a:off x="-57150" y="3844925"/>
            <a:ext cx="14938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New chord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positions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9" name="Slide 61">
            <a:hlinkClick r:id="" action="ppaction://media"/>
            <a:extLst>
              <a:ext uri="{FF2B5EF4-FFF2-40B4-BE49-F238E27FC236}">
                <a16:creationId xmlns:a16="http://schemas.microsoft.com/office/drawing/2014/main" id="{BDFE8793-B595-CB26-9592-894E8CF53B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8463" y="447198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77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5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EF1344E2-8934-8327-B1B1-6389405AC6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112"/>
          <a:stretch>
            <a:fillRect/>
          </a:stretch>
        </p:blipFill>
        <p:spPr bwMode="auto">
          <a:xfrm>
            <a:off x="233363" y="514350"/>
            <a:ext cx="8677275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>
            <a:extLst>
              <a:ext uri="{FF2B5EF4-FFF2-40B4-BE49-F238E27FC236}">
                <a16:creationId xmlns:a16="http://schemas.microsoft.com/office/drawing/2014/main" id="{5130A072-7230-0715-22E9-9451C81EDC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14"/>
          <a:stretch>
            <a:fillRect/>
          </a:stretch>
        </p:blipFill>
        <p:spPr bwMode="auto">
          <a:xfrm>
            <a:off x="233363" y="2763838"/>
            <a:ext cx="8677275" cy="172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H Piece for flute, guitar and piano bars 17-24 amended chords and guitar">
            <a:hlinkClick r:id="" action="ppaction://media"/>
            <a:extLst>
              <a:ext uri="{FF2B5EF4-FFF2-40B4-BE49-F238E27FC236}">
                <a16:creationId xmlns:a16="http://schemas.microsoft.com/office/drawing/2014/main" id="{CB2A5DB4-FCC6-450A-D933-EEAB88CC1D5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4962" y="4324350"/>
            <a:ext cx="609600" cy="609600"/>
          </a:xfrm>
          <a:prstGeom prst="rect">
            <a:avLst/>
          </a:prstGeom>
        </p:spPr>
      </p:pic>
      <p:pic>
        <p:nvPicPr>
          <p:cNvPr id="6" name="Slide 62">
            <a:hlinkClick r:id="" action="ppaction://media"/>
            <a:extLst>
              <a:ext uri="{FF2B5EF4-FFF2-40B4-BE49-F238E27FC236}">
                <a16:creationId xmlns:a16="http://schemas.microsoft.com/office/drawing/2014/main" id="{08E54866-9DB0-F023-A4A4-C79D80488087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4962" y="232759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886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6000">
        <p:fade/>
      </p:transition>
    </mc:Choice>
    <mc:Fallback>
      <p:transition spd="med" advClick="0" advTm="4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8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88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A1A02F8E-A575-34F1-9DF9-50731899C0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50800"/>
            <a:ext cx="782002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02B58CE-0D5E-1A9E-9B1D-DF9F206C3876}"/>
              </a:ext>
            </a:extLst>
          </p:cNvPr>
          <p:cNvSpPr/>
          <p:nvPr/>
        </p:nvSpPr>
        <p:spPr>
          <a:xfrm>
            <a:off x="546100" y="38100"/>
            <a:ext cx="7980363" cy="8604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4097DC-5301-0619-01FF-A2A4B07DE193}"/>
              </a:ext>
            </a:extLst>
          </p:cNvPr>
          <p:cNvSpPr/>
          <p:nvPr/>
        </p:nvSpPr>
        <p:spPr>
          <a:xfrm>
            <a:off x="546100" y="2597150"/>
            <a:ext cx="7980363" cy="8604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4DD83B-364F-0E7D-25C9-FBEDF3CDCA05}"/>
              </a:ext>
            </a:extLst>
          </p:cNvPr>
          <p:cNvSpPr/>
          <p:nvPr/>
        </p:nvSpPr>
        <p:spPr>
          <a:xfrm>
            <a:off x="5094288" y="2601467"/>
            <a:ext cx="1765300" cy="860400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63">
            <a:hlinkClick r:id="" action="ppaction://media"/>
            <a:extLst>
              <a:ext uri="{FF2B5EF4-FFF2-40B4-BE49-F238E27FC236}">
                <a16:creationId xmlns:a16="http://schemas.microsoft.com/office/drawing/2014/main" id="{67013294-1145-FEF9-F8A1-B5A2B58F99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42900" y="444423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719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F4A659F-540B-7659-F8DA-BD4C759362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50800"/>
            <a:ext cx="782002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F519BA-9E0B-6CDC-D798-3EBD264C5F67}"/>
              </a:ext>
            </a:extLst>
          </p:cNvPr>
          <p:cNvSpPr/>
          <p:nvPr/>
        </p:nvSpPr>
        <p:spPr>
          <a:xfrm>
            <a:off x="6834188" y="2614613"/>
            <a:ext cx="1692275" cy="248443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64">
            <a:hlinkClick r:id="" action="ppaction://media"/>
            <a:extLst>
              <a:ext uri="{FF2B5EF4-FFF2-40B4-BE49-F238E27FC236}">
                <a16:creationId xmlns:a16="http://schemas.microsoft.com/office/drawing/2014/main" id="{1CD26297-85AE-9573-6EAA-4805787108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4337" y="434365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5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1115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8" name="Slide 65">
            <a:hlinkClick r:id="" action="ppaction://media"/>
            <a:extLst>
              <a:ext uri="{FF2B5EF4-FFF2-40B4-BE49-F238E27FC236}">
                <a16:creationId xmlns:a16="http://schemas.microsoft.com/office/drawing/2014/main" id="{402CB7A5-228B-D758-38CB-D36A31A3348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55613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56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9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1115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Slide 66">
            <a:hlinkClick r:id="" action="ppaction://media"/>
            <a:extLst>
              <a:ext uri="{FF2B5EF4-FFF2-40B4-BE49-F238E27FC236}">
                <a16:creationId xmlns:a16="http://schemas.microsoft.com/office/drawing/2014/main" id="{0A3CF552-0B95-7E19-516B-F2ABE686BA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7669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51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4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EFB71F-E159-9DBA-1326-C7B5CE8C9D07}"/>
              </a:ext>
            </a:extLst>
          </p:cNvPr>
          <p:cNvSpPr txBox="1"/>
          <p:nvPr/>
        </p:nvSpPr>
        <p:spPr>
          <a:xfrm>
            <a:off x="639763" y="307975"/>
            <a:ext cx="80089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3 – Piece for flute, guitar and piano – 7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C565C-9631-B154-8DD0-FD99E67FF1F4}"/>
              </a:ext>
            </a:extLst>
          </p:cNvPr>
          <p:cNvSpPr txBox="1"/>
          <p:nvPr/>
        </p:nvSpPr>
        <p:spPr>
          <a:xfrm>
            <a:off x="639762" y="1511300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 satisfactorily – appropriate to the candidate’s chosen style. The selection and use of elements may be simplistic and straightforward.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7-9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composition demonstrating musical ideas which have been developed                           inconsistently to the candidate’s chosen style. The selection and use                                of elements is not always appropriate.</a:t>
            </a:r>
            <a:endParaRPr lang="en-GB" sz="1600" kern="0">
              <a:solidFill>
                <a:srgbClr val="1F497D"/>
              </a:solidFill>
              <a:latin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4-6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limited musical ideas with little                        development appropriate to the candidate’s chosen style. The                                   selection and use of elements is poor.</a:t>
            </a:r>
          </a:p>
        </p:txBody>
      </p:sp>
      <p:pic>
        <p:nvPicPr>
          <p:cNvPr id="3" name="Slide 50">
            <a:hlinkClick r:id="" action="ppaction://media"/>
            <a:extLst>
              <a:ext uri="{FF2B5EF4-FFF2-40B4-BE49-F238E27FC236}">
                <a16:creationId xmlns:a16="http://schemas.microsoft.com/office/drawing/2014/main" id="{50F61C76-7FE9-A126-F2E2-4709930D9C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92101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932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2000">
        <p:fade/>
      </p:transition>
    </mc:Choice>
    <mc:Fallback>
      <p:transition spd="med" advClick="0" advTm="3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D87CB5-7455-C4A3-CB96-6639EB40D75D}"/>
              </a:ext>
            </a:extLst>
          </p:cNvPr>
          <p:cNvSpPr/>
          <p:nvPr/>
        </p:nvSpPr>
        <p:spPr>
          <a:xfrm>
            <a:off x="5881134" y="679265"/>
            <a:ext cx="374650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Slide 67">
            <a:hlinkClick r:id="" action="ppaction://media"/>
            <a:extLst>
              <a:ext uri="{FF2B5EF4-FFF2-40B4-BE49-F238E27FC236}">
                <a16:creationId xmlns:a16="http://schemas.microsoft.com/office/drawing/2014/main" id="{1C895FB9-1D7B-F3E7-7086-ED582DA1FD2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0207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03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D87CB5-7455-C4A3-CB96-6639EB40D75D}"/>
              </a:ext>
            </a:extLst>
          </p:cNvPr>
          <p:cNvSpPr/>
          <p:nvPr/>
        </p:nvSpPr>
        <p:spPr>
          <a:xfrm>
            <a:off x="5881134" y="679265"/>
            <a:ext cx="374650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AFD622-B342-2A1E-7548-9D6A0E3039DE}"/>
              </a:ext>
            </a:extLst>
          </p:cNvPr>
          <p:cNvSpPr/>
          <p:nvPr/>
        </p:nvSpPr>
        <p:spPr>
          <a:xfrm>
            <a:off x="6838065" y="679265"/>
            <a:ext cx="619125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Slide 68">
            <a:hlinkClick r:id="" action="ppaction://media"/>
            <a:extLst>
              <a:ext uri="{FF2B5EF4-FFF2-40B4-BE49-F238E27FC236}">
                <a16:creationId xmlns:a16="http://schemas.microsoft.com/office/drawing/2014/main" id="{2E24D9D7-8D3E-BDC9-9974-160E278F16D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0207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218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9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D87CB5-7455-C4A3-CB96-6639EB40D75D}"/>
              </a:ext>
            </a:extLst>
          </p:cNvPr>
          <p:cNvSpPr/>
          <p:nvPr/>
        </p:nvSpPr>
        <p:spPr>
          <a:xfrm>
            <a:off x="5881134" y="679265"/>
            <a:ext cx="374650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5D5514-A3D1-7C0B-1AFC-D9898F1889ED}"/>
              </a:ext>
            </a:extLst>
          </p:cNvPr>
          <p:cNvSpPr/>
          <p:nvPr/>
        </p:nvSpPr>
        <p:spPr>
          <a:xfrm>
            <a:off x="3026441" y="3294434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AFD622-B342-2A1E-7548-9D6A0E3039DE}"/>
              </a:ext>
            </a:extLst>
          </p:cNvPr>
          <p:cNvSpPr/>
          <p:nvPr/>
        </p:nvSpPr>
        <p:spPr>
          <a:xfrm>
            <a:off x="6838065" y="679265"/>
            <a:ext cx="619125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Slide 69">
            <a:hlinkClick r:id="" action="ppaction://media"/>
            <a:extLst>
              <a:ext uri="{FF2B5EF4-FFF2-40B4-BE49-F238E27FC236}">
                <a16:creationId xmlns:a16="http://schemas.microsoft.com/office/drawing/2014/main" id="{7B28F9F2-CE42-DF0B-1758-E92FFB39CF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41326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491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D87CB5-7455-C4A3-CB96-6639EB40D75D}"/>
              </a:ext>
            </a:extLst>
          </p:cNvPr>
          <p:cNvSpPr/>
          <p:nvPr/>
        </p:nvSpPr>
        <p:spPr>
          <a:xfrm>
            <a:off x="5881134" y="679265"/>
            <a:ext cx="374650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5D5514-A3D1-7C0B-1AFC-D9898F1889ED}"/>
              </a:ext>
            </a:extLst>
          </p:cNvPr>
          <p:cNvSpPr/>
          <p:nvPr/>
        </p:nvSpPr>
        <p:spPr>
          <a:xfrm>
            <a:off x="3026441" y="3294434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AFD622-B342-2A1E-7548-9D6A0E3039DE}"/>
              </a:ext>
            </a:extLst>
          </p:cNvPr>
          <p:cNvSpPr/>
          <p:nvPr/>
        </p:nvSpPr>
        <p:spPr>
          <a:xfrm>
            <a:off x="6838065" y="679265"/>
            <a:ext cx="619125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29758B-31A6-54D7-C318-B6C2A8BF05D6}"/>
              </a:ext>
            </a:extLst>
          </p:cNvPr>
          <p:cNvSpPr/>
          <p:nvPr/>
        </p:nvSpPr>
        <p:spPr>
          <a:xfrm>
            <a:off x="5444572" y="3294434"/>
            <a:ext cx="811212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Slide 70">
            <a:hlinkClick r:id="" action="ppaction://media"/>
            <a:extLst>
              <a:ext uri="{FF2B5EF4-FFF2-40B4-BE49-F238E27FC236}">
                <a16:creationId xmlns:a16="http://schemas.microsoft.com/office/drawing/2014/main" id="{09E655B1-7EE3-FDCA-EE10-E88B5AF1593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0207" y="44434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849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89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2C0CC107-631E-A7F4-CF2D-D4E01755DF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88"/>
            <a:ext cx="5997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5F0C442-8C3E-CE0E-9255-9115806F622C}"/>
              </a:ext>
            </a:extLst>
          </p:cNvPr>
          <p:cNvSpPr txBox="1"/>
          <p:nvPr/>
        </p:nvSpPr>
        <p:spPr>
          <a:xfrm>
            <a:off x="34925" y="150813"/>
            <a:ext cx="2060575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C84484-77D0-9604-3922-6D0E9C7E920A}"/>
              </a:ext>
            </a:extLst>
          </p:cNvPr>
          <p:cNvSpPr txBox="1"/>
          <p:nvPr/>
        </p:nvSpPr>
        <p:spPr>
          <a:xfrm>
            <a:off x="150813" y="700088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CD6D6C-D79A-0132-EBFF-320F55EC72FB}"/>
              </a:ext>
            </a:extLst>
          </p:cNvPr>
          <p:cNvSpPr txBox="1"/>
          <p:nvPr/>
        </p:nvSpPr>
        <p:spPr>
          <a:xfrm>
            <a:off x="122238" y="2784475"/>
            <a:ext cx="1973262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Original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F40586-AD60-D398-9C7B-B414B6189C7F}"/>
              </a:ext>
            </a:extLst>
          </p:cNvPr>
          <p:cNvSpPr txBox="1"/>
          <p:nvPr/>
        </p:nvSpPr>
        <p:spPr>
          <a:xfrm>
            <a:off x="150813" y="3333750"/>
            <a:ext cx="1944687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kern="0">
                <a:solidFill>
                  <a:schemeClr val="tx2"/>
                </a:solidFill>
                <a:latin typeface="Arial" pitchFamily="34" charset="0"/>
              </a:rPr>
              <a:t>Altered melody</a:t>
            </a:r>
            <a:endParaRPr lang="en-US" sz="2000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1C025C-D8D2-FFA7-34DF-AFEA1AEED29B}"/>
              </a:ext>
            </a:extLst>
          </p:cNvPr>
          <p:cNvSpPr/>
          <p:nvPr/>
        </p:nvSpPr>
        <p:spPr>
          <a:xfrm>
            <a:off x="3002239" y="679265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D87CB5-7455-C4A3-CB96-6639EB40D75D}"/>
              </a:ext>
            </a:extLst>
          </p:cNvPr>
          <p:cNvSpPr/>
          <p:nvPr/>
        </p:nvSpPr>
        <p:spPr>
          <a:xfrm>
            <a:off x="5881134" y="679265"/>
            <a:ext cx="374650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5D5514-A3D1-7C0B-1AFC-D9898F1889ED}"/>
              </a:ext>
            </a:extLst>
          </p:cNvPr>
          <p:cNvSpPr/>
          <p:nvPr/>
        </p:nvSpPr>
        <p:spPr>
          <a:xfrm>
            <a:off x="3026441" y="3294434"/>
            <a:ext cx="617538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AFD622-B342-2A1E-7548-9D6A0E3039DE}"/>
              </a:ext>
            </a:extLst>
          </p:cNvPr>
          <p:cNvSpPr/>
          <p:nvPr/>
        </p:nvSpPr>
        <p:spPr>
          <a:xfrm>
            <a:off x="6838065" y="679265"/>
            <a:ext cx="619125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29758B-31A6-54D7-C318-B6C2A8BF05D6}"/>
              </a:ext>
            </a:extLst>
          </p:cNvPr>
          <p:cNvSpPr/>
          <p:nvPr/>
        </p:nvSpPr>
        <p:spPr>
          <a:xfrm>
            <a:off x="5444572" y="3294434"/>
            <a:ext cx="811212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FFDE7B-85DB-C626-1014-B1F82C3FCD37}"/>
              </a:ext>
            </a:extLst>
          </p:cNvPr>
          <p:cNvSpPr/>
          <p:nvPr/>
        </p:nvSpPr>
        <p:spPr>
          <a:xfrm>
            <a:off x="6755068" y="3294434"/>
            <a:ext cx="468313" cy="576262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H Piece for flute, guitar and piano bars 9-16 altered melody">
            <a:hlinkClick r:id="" action="ppaction://media"/>
            <a:extLst>
              <a:ext uri="{FF2B5EF4-FFF2-40B4-BE49-F238E27FC236}">
                <a16:creationId xmlns:a16="http://schemas.microsoft.com/office/drawing/2014/main" id="{A8670D10-031A-8A39-2039-A295F8D0244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42926" y="4238466"/>
            <a:ext cx="609600" cy="609600"/>
          </a:xfrm>
          <a:prstGeom prst="rect">
            <a:avLst/>
          </a:prstGeom>
        </p:spPr>
      </p:pic>
      <p:pic>
        <p:nvPicPr>
          <p:cNvPr id="15" name="Slide 71">
            <a:hlinkClick r:id="" action="ppaction://media"/>
            <a:extLst>
              <a:ext uri="{FF2B5EF4-FFF2-40B4-BE49-F238E27FC236}">
                <a16:creationId xmlns:a16="http://schemas.microsoft.com/office/drawing/2014/main" id="{795805F3-B498-1871-A1B5-9A6EFFFCFABE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42779" y="16732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67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48000">
        <p:fade/>
      </p:transition>
    </mc:Choice>
    <mc:Fallback>
      <p:transition spd="med" advClick="0" advTm="4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2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00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81C95081-9C8F-8F0A-991F-7453316E80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76200"/>
            <a:ext cx="787717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C0DD14C-5E58-6F94-2822-9F00C558D2E3}"/>
              </a:ext>
            </a:extLst>
          </p:cNvPr>
          <p:cNvSpPr/>
          <p:nvPr/>
        </p:nvSpPr>
        <p:spPr>
          <a:xfrm>
            <a:off x="512956" y="42747"/>
            <a:ext cx="7997632" cy="864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A7B7DD-B58A-8726-A372-956734EAFB6B}"/>
              </a:ext>
            </a:extLst>
          </p:cNvPr>
          <p:cNvSpPr/>
          <p:nvPr/>
        </p:nvSpPr>
        <p:spPr>
          <a:xfrm>
            <a:off x="512956" y="2771080"/>
            <a:ext cx="7997632" cy="864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lide 72">
            <a:hlinkClick r:id="" action="ppaction://media"/>
            <a:extLst>
              <a:ext uri="{FF2B5EF4-FFF2-40B4-BE49-F238E27FC236}">
                <a16:creationId xmlns:a16="http://schemas.microsoft.com/office/drawing/2014/main" id="{232C750F-504B-0F33-50A1-161F32E78F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9985" y="439851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9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81C95081-9C8F-8F0A-991F-7453316E80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76200"/>
            <a:ext cx="7877175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94E3415-35B6-961F-7B0C-079E60C1EAB2}"/>
              </a:ext>
            </a:extLst>
          </p:cNvPr>
          <p:cNvSpPr/>
          <p:nvPr/>
        </p:nvSpPr>
        <p:spPr>
          <a:xfrm>
            <a:off x="3095625" y="31750"/>
            <a:ext cx="1655763" cy="24479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3F9E35-DB3C-9C0B-FB1E-1AB3859AFF55}"/>
              </a:ext>
            </a:extLst>
          </p:cNvPr>
          <p:cNvSpPr/>
          <p:nvPr/>
        </p:nvSpPr>
        <p:spPr>
          <a:xfrm>
            <a:off x="6119813" y="31750"/>
            <a:ext cx="2390775" cy="24479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B8C53E-133E-FBF1-0EAE-37CD3AB2D7D9}"/>
              </a:ext>
            </a:extLst>
          </p:cNvPr>
          <p:cNvSpPr/>
          <p:nvPr/>
        </p:nvSpPr>
        <p:spPr>
          <a:xfrm>
            <a:off x="3128963" y="2647950"/>
            <a:ext cx="1727200" cy="244792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73">
            <a:hlinkClick r:id="" action="ppaction://media"/>
            <a:extLst>
              <a:ext uri="{FF2B5EF4-FFF2-40B4-BE49-F238E27FC236}">
                <a16:creationId xmlns:a16="http://schemas.microsoft.com/office/drawing/2014/main" id="{0C33AEB5-3B83-1231-7331-22F1E44B1F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0212" y="43802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5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2E710673-9573-385C-EE2D-FCE301CA69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855663"/>
            <a:ext cx="791845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0A84BC-EBBF-8249-DF2B-D57C1E3B5F38}"/>
              </a:ext>
            </a:extLst>
          </p:cNvPr>
          <p:cNvSpPr/>
          <p:nvPr/>
        </p:nvSpPr>
        <p:spPr>
          <a:xfrm>
            <a:off x="808038" y="808038"/>
            <a:ext cx="7848600" cy="900112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74">
            <a:hlinkClick r:id="" action="ppaction://media"/>
            <a:extLst>
              <a:ext uri="{FF2B5EF4-FFF2-40B4-BE49-F238E27FC236}">
                <a16:creationId xmlns:a16="http://schemas.microsoft.com/office/drawing/2014/main" id="{6007D494-E414-5D1F-FE39-D3D648A37F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91744" y="427183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4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6000">
        <p:fade/>
      </p:transition>
    </mc:Choice>
    <mc:Fallback>
      <p:transition spd="med" advClick="0" advTm="3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3234019D-C2E4-ACA4-44A9-AF767E4575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026"/>
          <a:stretch>
            <a:fillRect/>
          </a:stretch>
        </p:blipFill>
        <p:spPr bwMode="auto">
          <a:xfrm>
            <a:off x="593725" y="839788"/>
            <a:ext cx="7956550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E5930D-E0C6-0456-E8A3-D927416FAF55}"/>
              </a:ext>
            </a:extLst>
          </p:cNvPr>
          <p:cNvSpPr/>
          <p:nvPr/>
        </p:nvSpPr>
        <p:spPr>
          <a:xfrm>
            <a:off x="522288" y="808038"/>
            <a:ext cx="8099425" cy="1903264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75">
            <a:hlinkClick r:id="" action="ppaction://media"/>
            <a:extLst>
              <a:ext uri="{FF2B5EF4-FFF2-40B4-BE49-F238E27FC236}">
                <a16:creationId xmlns:a16="http://schemas.microsoft.com/office/drawing/2014/main" id="{2B0D221A-BA07-BFFC-D427-B1FBC0AF27C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0525" y="444423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592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2" y="1324518"/>
            <a:ext cx="7920000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The Flowing Teviot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(oboe, clarinet and piano)              </a:t>
            </a:r>
            <a:r>
              <a:rPr lang="en-GB" sz="2400" kern="0">
                <a:solidFill>
                  <a:schemeClr val="bg1"/>
                </a:solidFill>
                <a:latin typeface="Arial"/>
              </a:rPr>
              <a:t>.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18 marks                              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October 2018)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As I Like It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(cornet and piano)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20 marks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 Commentary, June 2018)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F60A67-BB59-DCFF-25C8-7800FE747B56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76">
            <a:hlinkClick r:id="" action="ppaction://media"/>
            <a:extLst>
              <a:ext uri="{FF2B5EF4-FFF2-40B4-BE49-F238E27FC236}">
                <a16:creationId xmlns:a16="http://schemas.microsoft.com/office/drawing/2014/main" id="{764A8B12-AFB3-6F8C-DB48-FE785CF54D4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2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518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35234-19DB-D7B3-A439-D9A1A653689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23F72-02CB-279F-DEE9-66CFD4713541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C494CC-3F23-A8F7-0C46-FCB73E4D79A6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2D87BF-FFCF-1E5E-5D3B-33FE91AF1009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9118A-6D06-DD71-4055-8C3E46F822BB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096E616F-840A-F8E4-CD9B-EAB5E69227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55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53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1306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4E0F25D6-27B4-DCE8-3EBD-CBA8F46084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85248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1F64B9-8208-0AB0-0092-030CADB338B4}"/>
              </a:ext>
            </a:extLst>
          </p:cNvPr>
          <p:cNvSpPr/>
          <p:nvPr/>
        </p:nvSpPr>
        <p:spPr>
          <a:xfrm>
            <a:off x="3431585" y="1055915"/>
            <a:ext cx="936000" cy="1655763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51">
            <a:hlinkClick r:id="" action="ppaction://media"/>
            <a:extLst>
              <a:ext uri="{FF2B5EF4-FFF2-40B4-BE49-F238E27FC236}">
                <a16:creationId xmlns:a16="http://schemas.microsoft.com/office/drawing/2014/main" id="{DC32B8D5-EC5E-1F71-103B-0349872CE12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0038" y="44168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053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7F90D675-E9D2-7F0B-32FE-F3DE6AADD4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85248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1C5DD0-212A-AE3A-8A51-0E049B58BF5F}"/>
              </a:ext>
            </a:extLst>
          </p:cNvPr>
          <p:cNvSpPr/>
          <p:nvPr/>
        </p:nvSpPr>
        <p:spPr>
          <a:xfrm>
            <a:off x="1828800" y="1793875"/>
            <a:ext cx="6811963" cy="863600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52">
            <a:hlinkClick r:id="" action="ppaction://media"/>
            <a:extLst>
              <a:ext uri="{FF2B5EF4-FFF2-40B4-BE49-F238E27FC236}">
                <a16:creationId xmlns:a16="http://schemas.microsoft.com/office/drawing/2014/main" id="{3F8480BB-832E-62DF-67C5-40D71B2DC4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8592" y="43802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378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7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355085D5-8DE2-F460-1E8C-D45B04F968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808038"/>
            <a:ext cx="82804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E0C386-D3D1-C9B9-E4EE-240BF472CAE6}"/>
              </a:ext>
            </a:extLst>
          </p:cNvPr>
          <p:cNvSpPr/>
          <p:nvPr/>
        </p:nvSpPr>
        <p:spPr>
          <a:xfrm>
            <a:off x="5299075" y="966788"/>
            <a:ext cx="889000" cy="169068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Slide 53">
            <a:hlinkClick r:id="" action="ppaction://media"/>
            <a:extLst>
              <a:ext uri="{FF2B5EF4-FFF2-40B4-BE49-F238E27FC236}">
                <a16:creationId xmlns:a16="http://schemas.microsoft.com/office/drawing/2014/main" id="{900286E7-0F65-D406-CDFB-6397AFC6B2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1800" y="435603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564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FAF234BF-D5EF-C044-9E90-AA6CDC7365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56673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BCD01C95-FEEC-261C-1036-323821B3EE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732088"/>
            <a:ext cx="82804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9D00928-BD6D-AB62-D86F-09E5380042BC}"/>
              </a:ext>
            </a:extLst>
          </p:cNvPr>
          <p:cNvSpPr/>
          <p:nvPr/>
        </p:nvSpPr>
        <p:spPr>
          <a:xfrm>
            <a:off x="1911350" y="557213"/>
            <a:ext cx="3308350" cy="18891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5625337-6A27-AB7C-6164-C9B8E9B7002B}"/>
              </a:ext>
            </a:extLst>
          </p:cNvPr>
          <p:cNvSpPr/>
          <p:nvPr/>
        </p:nvSpPr>
        <p:spPr>
          <a:xfrm>
            <a:off x="1517650" y="2741613"/>
            <a:ext cx="3671888" cy="189071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54">
            <a:hlinkClick r:id="" action="ppaction://media"/>
            <a:extLst>
              <a:ext uri="{FF2B5EF4-FFF2-40B4-BE49-F238E27FC236}">
                <a16:creationId xmlns:a16="http://schemas.microsoft.com/office/drawing/2014/main" id="{8251F72A-5455-3AF8-A24B-CC400DFDDE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65125" y="448214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9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1027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27F37DC7-BB62-B7C8-1778-D31E61DD8C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566738"/>
            <a:ext cx="8137525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D41206CA-3FDB-9A53-113D-C52440A0AC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2732088"/>
            <a:ext cx="82804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435F24A-CA5B-56EE-CAEE-A46C600B3D49}"/>
              </a:ext>
            </a:extLst>
          </p:cNvPr>
          <p:cNvSpPr/>
          <p:nvPr/>
        </p:nvSpPr>
        <p:spPr>
          <a:xfrm>
            <a:off x="5175911" y="2747963"/>
            <a:ext cx="3527425" cy="188912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4939A7-A7BF-A737-D653-788DA84C9789}"/>
              </a:ext>
            </a:extLst>
          </p:cNvPr>
          <p:cNvSpPr/>
          <p:nvPr/>
        </p:nvSpPr>
        <p:spPr>
          <a:xfrm>
            <a:off x="5194151" y="557213"/>
            <a:ext cx="3527425" cy="18891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55">
            <a:hlinkClick r:id="" action="ppaction://media"/>
            <a:extLst>
              <a:ext uri="{FF2B5EF4-FFF2-40B4-BE49-F238E27FC236}">
                <a16:creationId xmlns:a16="http://schemas.microsoft.com/office/drawing/2014/main" id="{D22D38BE-AE45-5CED-6E34-73263B02E46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1800" y="4395788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2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721846-ED47-7E6D-EB5E-6D5B538048A3}"/>
              </a:ext>
            </a:extLst>
          </p:cNvPr>
          <p:cNvSpPr/>
          <p:nvPr/>
        </p:nvSpPr>
        <p:spPr>
          <a:xfrm>
            <a:off x="0" y="1588"/>
            <a:ext cx="9144000" cy="5143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01C287D-0787-4FAA-D025-2ACE55BA5B6E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582613"/>
          <a:ext cx="8353424" cy="3852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78">
                  <a:extLst>
                    <a:ext uri="{9D8B030D-6E8A-4147-A177-3AD203B41FA5}">
                      <a16:colId xmlns:a16="http://schemas.microsoft.com/office/drawing/2014/main" val="853254700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590618727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2218620751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054957879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1277436210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2358648542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1042676719"/>
                    </a:ext>
                  </a:extLst>
                </a:gridCol>
                <a:gridCol w="1044178">
                  <a:extLst>
                    <a:ext uri="{9D8B030D-6E8A-4147-A177-3AD203B41FA5}">
                      <a16:colId xmlns:a16="http://schemas.microsoft.com/office/drawing/2014/main" val="3463588995"/>
                    </a:ext>
                  </a:extLst>
                </a:gridCol>
              </a:tblGrid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01542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496118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889753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977054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58231"/>
                  </a:ext>
                </a:extLst>
              </a:tr>
              <a:tr h="468105"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0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103087"/>
                  </a:ext>
                </a:extLst>
              </a:tr>
              <a:tr h="612137">
                <a:tc>
                  <a:txBody>
                    <a:bodyPr/>
                    <a:lstStyle/>
                    <a:p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G</a:t>
                      </a:r>
                      <a:endParaRPr lang="en-GB" sz="2000" b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0850" algn="l"/>
                        </a:tabLst>
                        <a:defRPr/>
                      </a:pP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C#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Opus Chords Std" panose="02000400000000000000" pitchFamily="50" charset="0"/>
                          <a:cs typeface="+mn-cs"/>
                        </a:rPr>
                        <a:t>º</a:t>
                      </a:r>
                      <a:r>
                        <a:rPr lang="en-GB" sz="2000" b="0" kern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	</a:t>
                      </a:r>
                      <a:r>
                        <a:rPr lang="en-GB" sz="2000" b="0" kern="0" spc="-15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A7</a:t>
                      </a: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kern="0" dirty="0">
                          <a:solidFill>
                            <a:srgbClr val="1F497D"/>
                          </a:solidFill>
                          <a:latin typeface="Arial" pitchFamily="34" charset="0"/>
                          <a:cs typeface="+mn-cs"/>
                        </a:rPr>
                        <a:t>D</a:t>
                      </a:r>
                      <a:endParaRPr lang="en-GB" sz="2000" b="0" dirty="0">
                        <a:solidFill>
                          <a:srgbClr val="1F497D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56" marR="91456" marT="45730" marB="457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817643"/>
                  </a:ext>
                </a:extLst>
              </a:tr>
            </a:tbl>
          </a:graphicData>
        </a:graphic>
      </p:graphicFrame>
      <p:pic>
        <p:nvPicPr>
          <p:cNvPr id="6" name="Slide 56">
            <a:hlinkClick r:id="" action="ppaction://media"/>
            <a:extLst>
              <a:ext uri="{FF2B5EF4-FFF2-40B4-BE49-F238E27FC236}">
                <a16:creationId xmlns:a16="http://schemas.microsoft.com/office/drawing/2014/main" id="{81A5F67F-F83F-AE65-4F86-D5ED7FEF6F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38392" y="443547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3a7653d8-d250-4556-8732-0485f3343693"/>
    <ds:schemaRef ds:uri="http://purl.org/dc/dcmitype/"/>
    <ds:schemaRef ds:uri="http://www.w3.org/XML/1998/namespace"/>
    <ds:schemaRef ds:uri="aa68b5ab-73a5-4399-94e4-ce778a0455e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344</Words>
  <Application>Microsoft Office PowerPoint</Application>
  <PresentationFormat>On-screen Show (16:9)</PresentationFormat>
  <Paragraphs>139</Paragraphs>
  <Slides>29</Slides>
  <Notes>29</Notes>
  <HiddenSlides>0</HiddenSlides>
  <MMClips>31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Opus Chords Std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2</cp:revision>
  <dcterms:created xsi:type="dcterms:W3CDTF">2018-07-26T07:39:47Z</dcterms:created>
  <dcterms:modified xsi:type="dcterms:W3CDTF">2023-08-28T14:28:35Z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