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2"/>
  </p:notesMasterIdLst>
  <p:sldIdLst>
    <p:sldId id="313" r:id="rId5"/>
    <p:sldId id="501" r:id="rId6"/>
    <p:sldId id="308" r:id="rId7"/>
    <p:sldId id="316" r:id="rId8"/>
    <p:sldId id="317" r:id="rId9"/>
    <p:sldId id="309" r:id="rId10"/>
    <p:sldId id="318" r:id="rId11"/>
    <p:sldId id="310" r:id="rId12"/>
    <p:sldId id="314" r:id="rId13"/>
    <p:sldId id="319" r:id="rId14"/>
    <p:sldId id="320" r:id="rId15"/>
    <p:sldId id="446" r:id="rId16"/>
    <p:sldId id="321" r:id="rId17"/>
    <p:sldId id="315" r:id="rId18"/>
    <p:sldId id="322" r:id="rId19"/>
    <p:sldId id="456" r:id="rId20"/>
    <p:sldId id="457" r:id="rId21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53F02CA1-1FE8-9B7D-0985-8870DBAC79F2}" name="Karol Fitzpatrick" initials="KF" userId="S::karol.fitzpatrick@sqa-ext.org.uk::37126d02-b25d-4622-983d-857652b9b06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ADE4F5"/>
    <a:srgbClr val="9BDEF3"/>
    <a:srgbClr val="76D1EE"/>
    <a:srgbClr val="1EB3E4"/>
    <a:srgbClr val="DDCDE5"/>
    <a:srgbClr val="D6C3DF"/>
    <a:srgbClr val="CBB4D6"/>
    <a:srgbClr val="B999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48C132-2778-4E83-8A7A-3B929E0FC785}" v="21" dt="2023-08-28T14:26:46.6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7" y="79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a Broad" userId="7ce75ef5-5eaf-465f-9c3a-7eb5755e4de7" providerId="ADAL" clId="{BA48C132-2778-4E83-8A7A-3B929E0FC785}"/>
    <pc:docChg chg="custSel delSld modSld">
      <pc:chgData name="Becca Broad" userId="7ce75ef5-5eaf-465f-9c3a-7eb5755e4de7" providerId="ADAL" clId="{BA48C132-2778-4E83-8A7A-3B929E0FC785}" dt="2023-08-28T14:26:46.697" v="54"/>
      <pc:docMkLst>
        <pc:docMk/>
      </pc:docMkLst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0" sldId="266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1572361661" sldId="279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12655067" sldId="284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3704567255" sldId="285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3360491224" sldId="286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2946442957" sldId="287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2535921955" sldId="288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3999749568" sldId="289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2585614915" sldId="290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2320557607" sldId="291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587708379" sldId="292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4250593259" sldId="293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561572509" sldId="294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4075339558" sldId="295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2788078762" sldId="296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1034619098" sldId="297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934783643" sldId="298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1551554501" sldId="299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2920879810" sldId="300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776427525" sldId="301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2636973565" sldId="304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1108826095" sldId="305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3375213593" sldId="306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4175345269" sldId="307"/>
        </pc:sldMkLst>
      </pc:sldChg>
      <pc:sldChg chg="modTransition">
        <pc:chgData name="Becca Broad" userId="7ce75ef5-5eaf-465f-9c3a-7eb5755e4de7" providerId="ADAL" clId="{BA48C132-2778-4E83-8A7A-3B929E0FC785}" dt="2023-08-28T14:26:07.262" v="38"/>
        <pc:sldMkLst>
          <pc:docMk/>
          <pc:sldMk cId="424317653" sldId="308"/>
        </pc:sldMkLst>
      </pc:sldChg>
      <pc:sldChg chg="modTransition">
        <pc:chgData name="Becca Broad" userId="7ce75ef5-5eaf-465f-9c3a-7eb5755e4de7" providerId="ADAL" clId="{BA48C132-2778-4E83-8A7A-3B929E0FC785}" dt="2023-08-28T14:26:16.215" v="41"/>
        <pc:sldMkLst>
          <pc:docMk/>
          <pc:sldMk cId="507360009" sldId="309"/>
        </pc:sldMkLst>
      </pc:sldChg>
      <pc:sldChg chg="modTransition">
        <pc:chgData name="Becca Broad" userId="7ce75ef5-5eaf-465f-9c3a-7eb5755e4de7" providerId="ADAL" clId="{BA48C132-2778-4E83-8A7A-3B929E0FC785}" dt="2023-08-28T14:26:21.449" v="43"/>
        <pc:sldMkLst>
          <pc:docMk/>
          <pc:sldMk cId="586314169" sldId="310"/>
        </pc:sldMkLst>
      </pc:sldChg>
      <pc:sldChg chg="addSp delSp modSp mod modTransition">
        <pc:chgData name="Becca Broad" userId="7ce75ef5-5eaf-465f-9c3a-7eb5755e4de7" providerId="ADAL" clId="{BA48C132-2778-4E83-8A7A-3B929E0FC785}" dt="2023-08-28T14:26:01.427" v="36"/>
        <pc:sldMkLst>
          <pc:docMk/>
          <pc:sldMk cId="3050250490" sldId="313"/>
        </pc:sldMkLst>
        <pc:spChg chg="del">
          <ac:chgData name="Becca Broad" userId="7ce75ef5-5eaf-465f-9c3a-7eb5755e4de7" providerId="ADAL" clId="{BA48C132-2778-4E83-8A7A-3B929E0FC785}" dt="2023-08-28T14:25:30.796" v="2" actId="478"/>
          <ac:spMkLst>
            <pc:docMk/>
            <pc:sldMk cId="3050250490" sldId="313"/>
            <ac:spMk id="2" creationId="{AF2042D6-F217-7215-7266-843C9A1B5731}"/>
          </ac:spMkLst>
        </pc:spChg>
        <pc:spChg chg="add mod">
          <ac:chgData name="Becca Broad" userId="7ce75ef5-5eaf-465f-9c3a-7eb5755e4de7" providerId="ADAL" clId="{BA48C132-2778-4E83-8A7A-3B929E0FC785}" dt="2023-08-28T14:25:47.230" v="34" actId="20577"/>
          <ac:spMkLst>
            <pc:docMk/>
            <pc:sldMk cId="3050250490" sldId="313"/>
            <ac:spMk id="3" creationId="{6B466CC6-7B21-24FE-8610-AB5E32F35DB8}"/>
          </ac:spMkLst>
        </pc:spChg>
      </pc:sldChg>
      <pc:sldChg chg="modTransition">
        <pc:chgData name="Becca Broad" userId="7ce75ef5-5eaf-465f-9c3a-7eb5755e4de7" providerId="ADAL" clId="{BA48C132-2778-4E83-8A7A-3B929E0FC785}" dt="2023-08-28T14:26:23.406" v="44"/>
        <pc:sldMkLst>
          <pc:docMk/>
          <pc:sldMk cId="3496010981" sldId="314"/>
        </pc:sldMkLst>
      </pc:sldChg>
      <pc:sldChg chg="modTransition">
        <pc:chgData name="Becca Broad" userId="7ce75ef5-5eaf-465f-9c3a-7eb5755e4de7" providerId="ADAL" clId="{BA48C132-2778-4E83-8A7A-3B929E0FC785}" dt="2023-08-28T14:26:39.921" v="51"/>
        <pc:sldMkLst>
          <pc:docMk/>
          <pc:sldMk cId="2428132634" sldId="315"/>
        </pc:sldMkLst>
      </pc:sldChg>
      <pc:sldChg chg="modTransition">
        <pc:chgData name="Becca Broad" userId="7ce75ef5-5eaf-465f-9c3a-7eb5755e4de7" providerId="ADAL" clId="{BA48C132-2778-4E83-8A7A-3B929E0FC785}" dt="2023-08-28T14:26:09.295" v="39"/>
        <pc:sldMkLst>
          <pc:docMk/>
          <pc:sldMk cId="647227738" sldId="316"/>
        </pc:sldMkLst>
      </pc:sldChg>
      <pc:sldChg chg="modTransition">
        <pc:chgData name="Becca Broad" userId="7ce75ef5-5eaf-465f-9c3a-7eb5755e4de7" providerId="ADAL" clId="{BA48C132-2778-4E83-8A7A-3B929E0FC785}" dt="2023-08-28T14:26:14.059" v="40"/>
        <pc:sldMkLst>
          <pc:docMk/>
          <pc:sldMk cId="387280923" sldId="317"/>
        </pc:sldMkLst>
      </pc:sldChg>
      <pc:sldChg chg="modTransition">
        <pc:chgData name="Becca Broad" userId="7ce75ef5-5eaf-465f-9c3a-7eb5755e4de7" providerId="ADAL" clId="{BA48C132-2778-4E83-8A7A-3B929E0FC785}" dt="2023-08-28T14:26:18.207" v="42"/>
        <pc:sldMkLst>
          <pc:docMk/>
          <pc:sldMk cId="3527000981" sldId="318"/>
        </pc:sldMkLst>
      </pc:sldChg>
      <pc:sldChg chg="modTransition">
        <pc:chgData name="Becca Broad" userId="7ce75ef5-5eaf-465f-9c3a-7eb5755e4de7" providerId="ADAL" clId="{BA48C132-2778-4E83-8A7A-3B929E0FC785}" dt="2023-08-28T14:26:25.502" v="45"/>
        <pc:sldMkLst>
          <pc:docMk/>
          <pc:sldMk cId="3617299447" sldId="319"/>
        </pc:sldMkLst>
      </pc:sldChg>
      <pc:sldChg chg="modTransition">
        <pc:chgData name="Becca Broad" userId="7ce75ef5-5eaf-465f-9c3a-7eb5755e4de7" providerId="ADAL" clId="{BA48C132-2778-4E83-8A7A-3B929E0FC785}" dt="2023-08-28T14:26:27.340" v="46"/>
        <pc:sldMkLst>
          <pc:docMk/>
          <pc:sldMk cId="2461423802" sldId="320"/>
        </pc:sldMkLst>
      </pc:sldChg>
      <pc:sldChg chg="modTransition">
        <pc:chgData name="Becca Broad" userId="7ce75ef5-5eaf-465f-9c3a-7eb5755e4de7" providerId="ADAL" clId="{BA48C132-2778-4E83-8A7A-3B929E0FC785}" dt="2023-08-28T14:26:35.238" v="50"/>
        <pc:sldMkLst>
          <pc:docMk/>
          <pc:sldMk cId="87368069" sldId="321"/>
        </pc:sldMkLst>
      </pc:sldChg>
      <pc:sldChg chg="modTransition">
        <pc:chgData name="Becca Broad" userId="7ce75ef5-5eaf-465f-9c3a-7eb5755e4de7" providerId="ADAL" clId="{BA48C132-2778-4E83-8A7A-3B929E0FC785}" dt="2023-08-28T14:26:41.808" v="52"/>
        <pc:sldMkLst>
          <pc:docMk/>
          <pc:sldMk cId="298514169" sldId="322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521891567" sldId="325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348053001" sldId="326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1422329430" sldId="329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744378770" sldId="330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062564377" sldId="331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805527134" sldId="332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512189" sldId="333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884330582" sldId="334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752783538" sldId="335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264810044" sldId="336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127776253" sldId="337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560790678" sldId="338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057886746" sldId="339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229719054" sldId="340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815256246" sldId="341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242403371" sldId="342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04779144" sldId="343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439745690" sldId="344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273592743" sldId="345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781156453" sldId="346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687218918" sldId="347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928491710" sldId="348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799567883" sldId="349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962849629" sldId="350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659514839" sldId="351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702715100" sldId="352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345312150" sldId="353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266918614" sldId="356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375866824" sldId="359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909182786" sldId="360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195522288" sldId="362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018142600" sldId="365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4258125029" sldId="366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613618148" sldId="376"/>
        </pc:sldMkLst>
      </pc:sldChg>
      <pc:sldChg chg="modTransition">
        <pc:chgData name="Becca Broad" userId="7ce75ef5-5eaf-465f-9c3a-7eb5755e4de7" providerId="ADAL" clId="{BA48C132-2778-4E83-8A7A-3B929E0FC785}" dt="2023-08-28T14:26:29.789" v="47"/>
        <pc:sldMkLst>
          <pc:docMk/>
          <pc:sldMk cId="587455310" sldId="446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4193166461" sldId="452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450316722" sldId="453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3294929370" sldId="454"/>
        </pc:sldMkLst>
      </pc:sldChg>
      <pc:sldChg chg="del">
        <pc:chgData name="Becca Broad" userId="7ce75ef5-5eaf-465f-9c3a-7eb5755e4de7" providerId="ADAL" clId="{BA48C132-2778-4E83-8A7A-3B929E0FC785}" dt="2023-08-28T14:25:05.955" v="0" actId="47"/>
        <pc:sldMkLst>
          <pc:docMk/>
          <pc:sldMk cId="3907418108" sldId="455"/>
        </pc:sldMkLst>
      </pc:sldChg>
      <pc:sldChg chg="modTransition">
        <pc:chgData name="Becca Broad" userId="7ce75ef5-5eaf-465f-9c3a-7eb5755e4de7" providerId="ADAL" clId="{BA48C132-2778-4E83-8A7A-3B929E0FC785}" dt="2023-08-28T14:26:44.504" v="53"/>
        <pc:sldMkLst>
          <pc:docMk/>
          <pc:sldMk cId="3527952994" sldId="456"/>
        </pc:sldMkLst>
      </pc:sldChg>
      <pc:sldChg chg="modTransition">
        <pc:chgData name="Becca Broad" userId="7ce75ef5-5eaf-465f-9c3a-7eb5755e4de7" providerId="ADAL" clId="{BA48C132-2778-4E83-8A7A-3B929E0FC785}" dt="2023-08-28T14:26:46.697" v="54"/>
        <pc:sldMkLst>
          <pc:docMk/>
          <pc:sldMk cId="4255657956" sldId="457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308932788" sldId="458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505518644" sldId="459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7257592" sldId="460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046701171" sldId="461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778650636" sldId="463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406696913" sldId="464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971734543" sldId="465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284495087" sldId="466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900566838" sldId="467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445266394" sldId="468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544143825" sldId="469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470459677" sldId="471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4249098172" sldId="472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057121859" sldId="473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339888212" sldId="474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585291800" sldId="475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387722825" sldId="476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135101551" sldId="477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6877632" sldId="478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679619879" sldId="479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633414736" sldId="480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699559528" sldId="481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011319905" sldId="482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511644608" sldId="484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468663021" sldId="485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4293399987" sldId="486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149575712" sldId="487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4095049760" sldId="488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602234856" sldId="489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904485204" sldId="490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648420022" sldId="491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382606470" sldId="493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04287733" sldId="494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39769128" sldId="495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486127637" sldId="496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883848843" sldId="497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47026846" sldId="498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2748072737" sldId="499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064012220" sldId="500"/>
        </pc:sldMkLst>
      </pc:sldChg>
      <pc:sldChg chg="modTransition">
        <pc:chgData name="Becca Broad" userId="7ce75ef5-5eaf-465f-9c3a-7eb5755e4de7" providerId="ADAL" clId="{BA48C132-2778-4E83-8A7A-3B929E0FC785}" dt="2023-08-28T14:26:04.555" v="37"/>
        <pc:sldMkLst>
          <pc:docMk/>
          <pc:sldMk cId="3512439006" sldId="501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627535378" sldId="502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143636153" sldId="503"/>
        </pc:sldMkLst>
      </pc:sldChg>
      <pc:sldChg chg="del">
        <pc:chgData name="Becca Broad" userId="7ce75ef5-5eaf-465f-9c3a-7eb5755e4de7" providerId="ADAL" clId="{BA48C132-2778-4E83-8A7A-3B929E0FC785}" dt="2023-08-28T14:25:22.912" v="1" actId="47"/>
        <pc:sldMkLst>
          <pc:docMk/>
          <pc:sldMk cId="3745833090" sldId="5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6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122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1531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9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9412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8140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1628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2329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324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001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850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41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37180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1697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506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5224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558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8/28/2023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3.png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3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3.png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3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6.pn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15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9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1.png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1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1.png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de 33">
            <a:hlinkClick r:id="" action="ppaction://media"/>
            <a:extLst>
              <a:ext uri="{FF2B5EF4-FFF2-40B4-BE49-F238E27FC236}">
                <a16:creationId xmlns:a16="http://schemas.microsoft.com/office/drawing/2014/main" id="{D71458E8-A0BA-577B-7464-2EF63187236B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9057.55099999999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0117" y="4305316"/>
            <a:ext cx="406400" cy="40640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6B466CC6-7B21-24FE-8610-AB5E32F35DB8}"/>
              </a:ext>
            </a:extLst>
          </p:cNvPr>
          <p:cNvSpPr txBox="1"/>
          <p:nvPr/>
        </p:nvSpPr>
        <p:spPr>
          <a:xfrm>
            <a:off x="793750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en-US"/>
            </a:defPPr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Higher Candidate 2 – Syncopated Song</a:t>
            </a:r>
          </a:p>
        </p:txBody>
      </p:sp>
    </p:spTree>
    <p:extLst>
      <p:ext uri="{BB962C8B-B14F-4D97-AF65-F5344CB8AC3E}">
        <p14:creationId xmlns:p14="http://schemas.microsoft.com/office/powerpoint/2010/main" val="30502504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F5715B64-2866-1B1E-2655-8E480CDA16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00238"/>
            <a:ext cx="79184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80D8BF86-26E0-7D74-465B-9E67B78204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370263"/>
            <a:ext cx="79184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67B4276F-93ED-B3E6-1AF0-009D92CCD25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0" r="2"/>
          <a:stretch>
            <a:fillRect/>
          </a:stretch>
        </p:blipFill>
        <p:spPr bwMode="auto">
          <a:xfrm>
            <a:off x="582613" y="496888"/>
            <a:ext cx="7948612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1915F57-0598-8C38-440E-43A8034CE63E}"/>
              </a:ext>
            </a:extLst>
          </p:cNvPr>
          <p:cNvSpPr txBox="1"/>
          <p:nvPr/>
        </p:nvSpPr>
        <p:spPr>
          <a:xfrm>
            <a:off x="4772025" y="119063"/>
            <a:ext cx="42068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‘Bar 23 is the start of the B section.’</a:t>
            </a:r>
            <a:endParaRPr lang="en-US" sz="2000">
              <a:latin typeface="+mn-lt"/>
            </a:endParaRPr>
          </a:p>
        </p:txBody>
      </p:sp>
      <p:pic>
        <p:nvPicPr>
          <p:cNvPr id="7" name="Slide 41">
            <a:hlinkClick r:id="" action="ppaction://media"/>
            <a:extLst>
              <a:ext uri="{FF2B5EF4-FFF2-40B4-BE49-F238E27FC236}">
                <a16:creationId xmlns:a16="http://schemas.microsoft.com/office/drawing/2014/main" id="{C567E340-17C7-A6A1-8C9D-31FCB07BAF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09575" y="450770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299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9000">
        <p:fade/>
      </p:transition>
    </mc:Choice>
    <mc:Fallback>
      <p:transition spd="med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67CE719A-CB55-1CC0-E460-B0756AD5BB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00238"/>
            <a:ext cx="79184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634A16F9-BBFA-EECC-16A7-9962BD0CE7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370263"/>
            <a:ext cx="79184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A2766AAD-588E-6D59-B1F2-1409A1307F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0" r="2"/>
          <a:stretch>
            <a:fillRect/>
          </a:stretch>
        </p:blipFill>
        <p:spPr bwMode="auto">
          <a:xfrm>
            <a:off x="582613" y="496888"/>
            <a:ext cx="7948612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4A6683E-6A47-5782-FD7C-9D1FA2DDDDF3}"/>
              </a:ext>
            </a:extLst>
          </p:cNvPr>
          <p:cNvSpPr/>
          <p:nvPr/>
        </p:nvSpPr>
        <p:spPr>
          <a:xfrm>
            <a:off x="3584575" y="496888"/>
            <a:ext cx="1260475" cy="104457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E4D4DB-48B7-18BD-D7E7-B7E121178AF1}"/>
              </a:ext>
            </a:extLst>
          </p:cNvPr>
          <p:cNvSpPr txBox="1"/>
          <p:nvPr/>
        </p:nvSpPr>
        <p:spPr>
          <a:xfrm>
            <a:off x="4772025" y="119063"/>
            <a:ext cx="42068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‘Bar 23 is the start of the B section.’</a:t>
            </a:r>
            <a:endParaRPr lang="en-US" sz="2000">
              <a:latin typeface="+mn-lt"/>
            </a:endParaRPr>
          </a:p>
        </p:txBody>
      </p:sp>
      <p:pic>
        <p:nvPicPr>
          <p:cNvPr id="6" name="Slide 42">
            <a:hlinkClick r:id="" action="ppaction://media"/>
            <a:extLst>
              <a:ext uri="{FF2B5EF4-FFF2-40B4-BE49-F238E27FC236}">
                <a16:creationId xmlns:a16="http://schemas.microsoft.com/office/drawing/2014/main" id="{1A3D6E4B-34FE-ED82-E9C5-1C1D27D6A8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79413" y="441433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23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9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8">
            <a:extLst>
              <a:ext uri="{FF2B5EF4-FFF2-40B4-BE49-F238E27FC236}">
                <a16:creationId xmlns:a16="http://schemas.microsoft.com/office/drawing/2014/main" id="{67CE719A-CB55-1CC0-E460-B0756AD5BBD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00238"/>
            <a:ext cx="79184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634A16F9-BBFA-EECC-16A7-9962BD0CE7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370263"/>
            <a:ext cx="79184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A2766AAD-588E-6D59-B1F2-1409A1307FD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80" r="2"/>
          <a:stretch>
            <a:fillRect/>
          </a:stretch>
        </p:blipFill>
        <p:spPr bwMode="auto">
          <a:xfrm>
            <a:off x="582613" y="496888"/>
            <a:ext cx="7948612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AC45346-8F06-6291-B340-26289EFEA08B}"/>
              </a:ext>
            </a:extLst>
          </p:cNvPr>
          <p:cNvSpPr/>
          <p:nvPr/>
        </p:nvSpPr>
        <p:spPr>
          <a:xfrm>
            <a:off x="4891088" y="496888"/>
            <a:ext cx="1785937" cy="1044575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0A09D3-7B7F-463C-47D0-CF54E5451DC4}"/>
              </a:ext>
            </a:extLst>
          </p:cNvPr>
          <p:cNvSpPr/>
          <p:nvPr/>
        </p:nvSpPr>
        <p:spPr>
          <a:xfrm>
            <a:off x="4891088" y="1897063"/>
            <a:ext cx="1785937" cy="1042987"/>
          </a:xfrm>
          <a:prstGeom prst="rect">
            <a:avLst/>
          </a:prstGeom>
          <a:noFill/>
          <a:ln w="76200">
            <a:solidFill>
              <a:srgbClr val="FF66C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E4D4DB-48B7-18BD-D7E7-B7E121178AF1}"/>
              </a:ext>
            </a:extLst>
          </p:cNvPr>
          <p:cNvSpPr txBox="1"/>
          <p:nvPr/>
        </p:nvSpPr>
        <p:spPr>
          <a:xfrm>
            <a:off x="4772025" y="119063"/>
            <a:ext cx="42068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‘Bar 23 is the start of the B section.’</a:t>
            </a:r>
            <a:endParaRPr lang="en-US" sz="2000">
              <a:latin typeface="+mn-lt"/>
            </a:endParaRPr>
          </a:p>
        </p:txBody>
      </p:sp>
      <p:pic>
        <p:nvPicPr>
          <p:cNvPr id="10" name="Slide 43">
            <a:hlinkClick r:id="" action="ppaction://media"/>
            <a:extLst>
              <a:ext uri="{FF2B5EF4-FFF2-40B4-BE49-F238E27FC236}">
                <a16:creationId xmlns:a16="http://schemas.microsoft.com/office/drawing/2014/main" id="{7E80A462-A540-60E2-6D82-8F1E24A32AE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79413" y="435946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45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1000">
        <p:fade/>
      </p:transition>
    </mc:Choice>
    <mc:Fallback>
      <p:transition spd="med" advClick="0" advTm="3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24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D92B4B-9B6E-3B9F-0E01-63CD62D794DB}"/>
              </a:ext>
            </a:extLst>
          </p:cNvPr>
          <p:cNvSpPr txBox="1"/>
          <p:nvPr/>
        </p:nvSpPr>
        <p:spPr>
          <a:xfrm>
            <a:off x="641350" y="1431925"/>
            <a:ext cx="75565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AFC9BCF8-7526-23E5-DA3E-F9420ED4BE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00238"/>
            <a:ext cx="79184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>
            <a:extLst>
              <a:ext uri="{FF2B5EF4-FFF2-40B4-BE49-F238E27FC236}">
                <a16:creationId xmlns:a16="http://schemas.microsoft.com/office/drawing/2014/main" id="{6C83340C-A033-5543-A52D-6E1C327D5C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370263"/>
            <a:ext cx="79184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642B0723-E5AF-7110-6860-A088781031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3" r="2"/>
          <a:stretch>
            <a:fillRect/>
          </a:stretch>
        </p:blipFill>
        <p:spPr bwMode="auto">
          <a:xfrm>
            <a:off x="604838" y="496888"/>
            <a:ext cx="7926387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6F4ED56-DF23-9F1F-C252-5C677F8B65F7}"/>
              </a:ext>
            </a:extLst>
          </p:cNvPr>
          <p:cNvSpPr/>
          <p:nvPr/>
        </p:nvSpPr>
        <p:spPr>
          <a:xfrm>
            <a:off x="4684713" y="3332163"/>
            <a:ext cx="3846512" cy="104457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324FE2-E969-8C29-F3C7-F4C85812C128}"/>
              </a:ext>
            </a:extLst>
          </p:cNvPr>
          <p:cNvSpPr/>
          <p:nvPr/>
        </p:nvSpPr>
        <p:spPr>
          <a:xfrm>
            <a:off x="4889500" y="495300"/>
            <a:ext cx="3641725" cy="10445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060FA22-4C38-CBCF-8CBE-4D3D5DBD59E7}"/>
              </a:ext>
            </a:extLst>
          </p:cNvPr>
          <p:cNvSpPr/>
          <p:nvPr/>
        </p:nvSpPr>
        <p:spPr>
          <a:xfrm>
            <a:off x="996950" y="1893888"/>
            <a:ext cx="1703388" cy="10445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D84DB30-B638-02AB-7C37-5FB760E3D2E8}"/>
              </a:ext>
            </a:extLst>
          </p:cNvPr>
          <p:cNvSpPr txBox="1"/>
          <p:nvPr/>
        </p:nvSpPr>
        <p:spPr>
          <a:xfrm>
            <a:off x="4772025" y="119063"/>
            <a:ext cx="42068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‘Bar 23 is the start of the B section.’</a:t>
            </a:r>
            <a:endParaRPr lang="en-US" sz="2000">
              <a:latin typeface="+mn-lt"/>
            </a:endParaRPr>
          </a:p>
        </p:txBody>
      </p:sp>
      <p:pic>
        <p:nvPicPr>
          <p:cNvPr id="3" name="Slide 44">
            <a:hlinkClick r:id="" action="ppaction://media"/>
            <a:extLst>
              <a:ext uri="{FF2B5EF4-FFF2-40B4-BE49-F238E27FC236}">
                <a16:creationId xmlns:a16="http://schemas.microsoft.com/office/drawing/2014/main" id="{01436A84-DE41-5063-8CC3-17ED2915C04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38150" y="440645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368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23">
            <a:extLst>
              <a:ext uri="{FF2B5EF4-FFF2-40B4-BE49-F238E27FC236}">
                <a16:creationId xmlns:a16="http://schemas.microsoft.com/office/drawing/2014/main" id="{B9224E1A-CA0D-26E3-124F-7EF3DF812DB8}"/>
              </a:ext>
            </a:extLst>
          </p:cNvPr>
          <p:cNvGrpSpPr>
            <a:grpSpLocks/>
          </p:cNvGrpSpPr>
          <p:nvPr/>
        </p:nvGrpSpPr>
        <p:grpSpPr bwMode="auto">
          <a:xfrm>
            <a:off x="4438650" y="508000"/>
            <a:ext cx="4084638" cy="920750"/>
            <a:chOff x="4461562" y="1897416"/>
            <a:chExt cx="4084984" cy="920736"/>
          </a:xfrm>
        </p:grpSpPr>
        <p:pic>
          <p:nvPicPr>
            <p:cNvPr id="5" name="Picture 24">
              <a:extLst>
                <a:ext uri="{FF2B5EF4-FFF2-40B4-BE49-F238E27FC236}">
                  <a16:creationId xmlns:a16="http://schemas.microsoft.com/office/drawing/2014/main" id="{9D492F92-BD51-BA17-3440-557B7D859FD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801" r="2"/>
            <a:stretch>
              <a:fillRect/>
            </a:stretch>
          </p:blipFill>
          <p:spPr bwMode="auto">
            <a:xfrm>
              <a:off x="4887688" y="1897416"/>
              <a:ext cx="3658858" cy="920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5">
              <a:extLst>
                <a:ext uri="{FF2B5EF4-FFF2-40B4-BE49-F238E27FC236}">
                  <a16:creationId xmlns:a16="http://schemas.microsoft.com/office/drawing/2014/main" id="{373C18A7-0159-29DF-264B-4AFF55135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93" t="24249" r="94669"/>
            <a:stretch>
              <a:fillRect/>
            </a:stretch>
          </p:blipFill>
          <p:spPr bwMode="auto">
            <a:xfrm>
              <a:off x="4461562" y="2120400"/>
              <a:ext cx="429543" cy="697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4FA4090-2996-1B59-791D-3577CF2BFA93}"/>
              </a:ext>
            </a:extLst>
          </p:cNvPr>
          <p:cNvSpPr/>
          <p:nvPr/>
        </p:nvSpPr>
        <p:spPr>
          <a:xfrm>
            <a:off x="4889500" y="495300"/>
            <a:ext cx="3641725" cy="10445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35">
            <a:extLst>
              <a:ext uri="{FF2B5EF4-FFF2-40B4-BE49-F238E27FC236}">
                <a16:creationId xmlns:a16="http://schemas.microsoft.com/office/drawing/2014/main" id="{1EA3A5E3-FD0F-9734-0B8E-B92469828063}"/>
              </a:ext>
            </a:extLst>
          </p:cNvPr>
          <p:cNvGrpSpPr>
            <a:grpSpLocks/>
          </p:cNvGrpSpPr>
          <p:nvPr/>
        </p:nvGrpSpPr>
        <p:grpSpPr bwMode="auto">
          <a:xfrm>
            <a:off x="4324350" y="1919288"/>
            <a:ext cx="4224338" cy="908050"/>
            <a:chOff x="4295000" y="3369961"/>
            <a:chExt cx="4224300" cy="908238"/>
          </a:xfrm>
        </p:grpSpPr>
        <p:pic>
          <p:nvPicPr>
            <p:cNvPr id="9" name="Picture 36">
              <a:extLst>
                <a:ext uri="{FF2B5EF4-FFF2-40B4-BE49-F238E27FC236}">
                  <a16:creationId xmlns:a16="http://schemas.microsoft.com/office/drawing/2014/main" id="{DDFE5FAE-ED7E-6833-4DB4-470C3E620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84"/>
            <a:stretch>
              <a:fillRect/>
            </a:stretch>
          </p:blipFill>
          <p:spPr bwMode="auto">
            <a:xfrm>
              <a:off x="4724400" y="3369961"/>
              <a:ext cx="3794900" cy="908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37">
              <a:extLst>
                <a:ext uri="{FF2B5EF4-FFF2-40B4-BE49-F238E27FC236}">
                  <a16:creationId xmlns:a16="http://schemas.microsoft.com/office/drawing/2014/main" id="{D2226ACA-AC9B-8337-7757-8EF2DFA2D8E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280" r="94579"/>
            <a:stretch>
              <a:fillRect/>
            </a:stretch>
          </p:blipFill>
          <p:spPr bwMode="auto">
            <a:xfrm>
              <a:off x="4295000" y="3581399"/>
              <a:ext cx="429400" cy="6967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96FAA227-5C4B-A77B-5CD7-509061A4E0AE}"/>
              </a:ext>
            </a:extLst>
          </p:cNvPr>
          <p:cNvSpPr/>
          <p:nvPr/>
        </p:nvSpPr>
        <p:spPr>
          <a:xfrm>
            <a:off x="4684713" y="1947863"/>
            <a:ext cx="3846512" cy="1042987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23DE02-939A-5EB9-EEB5-7BC0D76F3E7C}"/>
              </a:ext>
            </a:extLst>
          </p:cNvPr>
          <p:cNvSpPr txBox="1"/>
          <p:nvPr/>
        </p:nvSpPr>
        <p:spPr>
          <a:xfrm>
            <a:off x="4772025" y="119063"/>
            <a:ext cx="42068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‘Bar 23 is the start of the B section.’</a:t>
            </a:r>
            <a:endParaRPr lang="en-US" sz="2000">
              <a:latin typeface="+mn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3EE9AF1-F742-45C6-2936-C3EB7CFF5EF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" y="3540125"/>
            <a:ext cx="795655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1816FB4-E224-F2DB-8849-4C1EBECEE66C}"/>
              </a:ext>
            </a:extLst>
          </p:cNvPr>
          <p:cNvSpPr txBox="1"/>
          <p:nvPr/>
        </p:nvSpPr>
        <p:spPr>
          <a:xfrm>
            <a:off x="593725" y="3233738"/>
            <a:ext cx="79565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000" kern="0">
                <a:solidFill>
                  <a:srgbClr val="1F497D"/>
                </a:solidFill>
                <a:latin typeface="Arial"/>
              </a:rPr>
              <a:t>‘My introduction came from the idea of the ‘B’ theme but in C major.’</a:t>
            </a:r>
            <a:endParaRPr lang="en-US" sz="2000">
              <a:latin typeface="+mn-lt"/>
            </a:endParaRPr>
          </a:p>
        </p:txBody>
      </p:sp>
      <p:pic>
        <p:nvPicPr>
          <p:cNvPr id="3" name="Slide 45">
            <a:hlinkClick r:id="" action="ppaction://media"/>
            <a:extLst>
              <a:ext uri="{FF2B5EF4-FFF2-40B4-BE49-F238E27FC236}">
                <a16:creationId xmlns:a16="http://schemas.microsoft.com/office/drawing/2014/main" id="{9DC5558E-3D07-8D6D-FED8-72749DB7751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90525" y="43672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132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1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77D9F4D9-FBD0-DB4F-A8BC-A05727C063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512763"/>
            <a:ext cx="7918450" cy="90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46F7B2A4-9C50-E13F-4D8F-DD759907103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14525"/>
            <a:ext cx="7918450" cy="90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>
            <a:extLst>
              <a:ext uri="{FF2B5EF4-FFF2-40B4-BE49-F238E27FC236}">
                <a16:creationId xmlns:a16="http://schemas.microsoft.com/office/drawing/2014/main" id="{A3645C78-6698-1428-6B42-7EF8162223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352800"/>
            <a:ext cx="79184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787968-3082-EAA7-89EB-05AB87DD84B1}"/>
              </a:ext>
            </a:extLst>
          </p:cNvPr>
          <p:cNvSpPr/>
          <p:nvPr/>
        </p:nvSpPr>
        <p:spPr>
          <a:xfrm>
            <a:off x="1157288" y="3352800"/>
            <a:ext cx="3559175" cy="104298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3F30EF-86A3-F75D-D082-FB65414713D7}"/>
              </a:ext>
            </a:extLst>
          </p:cNvPr>
          <p:cNvSpPr/>
          <p:nvPr/>
        </p:nvSpPr>
        <p:spPr>
          <a:xfrm>
            <a:off x="4868863" y="444500"/>
            <a:ext cx="3662362" cy="104298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Slide 46">
            <a:hlinkClick r:id="" action="ppaction://media"/>
            <a:extLst>
              <a:ext uri="{FF2B5EF4-FFF2-40B4-BE49-F238E27FC236}">
                <a16:creationId xmlns:a16="http://schemas.microsoft.com/office/drawing/2014/main" id="{D37D58BB-2AB9-C971-5D25-28826FCA44F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75444" y="4302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14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4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31220B-8B1B-734A-95C0-4778F1BE50D4}"/>
              </a:ext>
            </a:extLst>
          </p:cNvPr>
          <p:cNvSpPr txBox="1"/>
          <p:nvPr/>
        </p:nvSpPr>
        <p:spPr>
          <a:xfrm>
            <a:off x="639764" y="307975"/>
            <a:ext cx="80089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2 – Syncopated Song –  14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8B14EB-E52D-D74E-D9F9-E25B33A0D830}"/>
              </a:ext>
            </a:extLst>
          </p:cNvPr>
          <p:cNvSpPr txBox="1"/>
          <p:nvPr/>
        </p:nvSpPr>
        <p:spPr>
          <a:xfrm>
            <a:off x="639763" y="1508304"/>
            <a:ext cx="8008937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15-17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very good composition demonstrating a range of musical ideas which have been developed with some imagination – appropriate to the candidate’s chosen style. The selection and use of elements shows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12-14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good composition demonstrating a range of musical ideas which have been developed competently – appropriate to the candidate’s chosen style. The selection and use of elements shows some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10-11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demonstrating musical ideas which have been developed</a:t>
            </a:r>
            <a:br>
              <a:rPr lang="en-GB" sz="1600" kern="0">
                <a:solidFill>
                  <a:srgbClr val="1F497D"/>
                </a:solidFill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latin typeface="Arial"/>
              </a:rPr>
              <a:t>satisfactorily – appropriate to the candidate’s chosen style. The </a:t>
            </a:r>
            <a:br>
              <a:rPr lang="en-GB" sz="1600" kern="0">
                <a:solidFill>
                  <a:srgbClr val="1F497D"/>
                </a:solidFill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latin typeface="Arial"/>
              </a:rPr>
              <a:t>selection and use of elements may be simplistic and </a:t>
            </a:r>
            <a:br>
              <a:rPr lang="en-GB" sz="1600" kern="0">
                <a:solidFill>
                  <a:srgbClr val="1F497D"/>
                </a:solidFill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latin typeface="Arial"/>
              </a:rPr>
              <a:t>straightforward.</a:t>
            </a:r>
          </a:p>
        </p:txBody>
      </p:sp>
      <p:pic>
        <p:nvPicPr>
          <p:cNvPr id="3" name="Slide 47">
            <a:hlinkClick r:id="" action="ppaction://media"/>
            <a:extLst>
              <a:ext uri="{FF2B5EF4-FFF2-40B4-BE49-F238E27FC236}">
                <a16:creationId xmlns:a16="http://schemas.microsoft.com/office/drawing/2014/main" id="{78142E84-C154-24E4-B2D8-BFF6727229A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3728" y="4413123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952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3000">
        <p:fade/>
      </p:transition>
    </mc:Choice>
    <mc:Fallback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1324518"/>
            <a:ext cx="7734216" cy="20867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Jewish Dance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(keyboard)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20 marks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Assignment, June 2018)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The Chromatic Rag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(keyboard)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20 marks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(Higher Music Assignment, October 2018)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i="1" kern="0">
              <a:solidFill>
                <a:srgbClr val="1F497D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4DF5EEB-ECA9-2DCA-8584-9A4C59203068}"/>
              </a:ext>
            </a:extLst>
          </p:cNvPr>
          <p:cNvSpPr txBox="1"/>
          <p:nvPr/>
        </p:nvSpPr>
        <p:spPr>
          <a:xfrm>
            <a:off x="639763" y="307975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pic>
        <p:nvPicPr>
          <p:cNvPr id="3" name="Slide 48">
            <a:hlinkClick r:id="" action="ppaction://media"/>
            <a:extLst>
              <a:ext uri="{FF2B5EF4-FFF2-40B4-BE49-F238E27FC236}">
                <a16:creationId xmlns:a16="http://schemas.microsoft.com/office/drawing/2014/main" id="{3E59B5E2-BC71-1FBD-564E-C204D931B7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6563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57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6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6835234-19DB-D7B3-A439-D9A1A6536898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223F72-02CB-279F-DEE9-66CFD4713541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C494CC-3F23-A8F7-0C46-FCB73E4D79A6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62D87BF-FFCF-1E5E-5D3B-33FE91AF1009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269118A-6D06-DD71-4055-8C3E46F822BB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Slide 7">
            <a:hlinkClick r:id="" action="ppaction://media"/>
            <a:extLst>
              <a:ext uri="{FF2B5EF4-FFF2-40B4-BE49-F238E27FC236}">
                <a16:creationId xmlns:a16="http://schemas.microsoft.com/office/drawing/2014/main" id="{096E616F-840A-F8E4-CD9B-EAB5E692278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90550" y="4429125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439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3000">
        <p:fade/>
      </p:transition>
    </mc:Choice>
    <mc:Fallback>
      <p:transition spd="med" advClick="0" advTm="2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0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0BD1C-073E-7971-9960-6D0A415BFF23}"/>
              </a:ext>
            </a:extLst>
          </p:cNvPr>
          <p:cNvSpPr txBox="1"/>
          <p:nvPr/>
        </p:nvSpPr>
        <p:spPr>
          <a:xfrm>
            <a:off x="641350" y="1431925"/>
            <a:ext cx="75565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D6BEAC2-B4FA-5639-C5FD-CC8AFA2C72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96888"/>
            <a:ext cx="79184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Slide 34">
            <a:hlinkClick r:id="" action="ppaction://media"/>
            <a:extLst>
              <a:ext uri="{FF2B5EF4-FFF2-40B4-BE49-F238E27FC236}">
                <a16:creationId xmlns:a16="http://schemas.microsoft.com/office/drawing/2014/main" id="{97A2703D-D47D-E94F-BD51-872844BD3C1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09575" y="4343654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17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0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0BD1C-073E-7971-9960-6D0A415BFF23}"/>
              </a:ext>
            </a:extLst>
          </p:cNvPr>
          <p:cNvSpPr txBox="1"/>
          <p:nvPr/>
        </p:nvSpPr>
        <p:spPr>
          <a:xfrm>
            <a:off x="641350" y="1431925"/>
            <a:ext cx="75565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D6BEAC2-B4FA-5639-C5FD-CC8AFA2C72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96888"/>
            <a:ext cx="79184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D88988F-21A2-D827-8CA1-B124F62E95B8}"/>
              </a:ext>
            </a:extLst>
          </p:cNvPr>
          <p:cNvSpPr/>
          <p:nvPr/>
        </p:nvSpPr>
        <p:spPr>
          <a:xfrm>
            <a:off x="995363" y="482600"/>
            <a:ext cx="4186237" cy="10445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Slide 35">
            <a:hlinkClick r:id="" action="ppaction://media"/>
            <a:extLst>
              <a:ext uri="{FF2B5EF4-FFF2-40B4-BE49-F238E27FC236}">
                <a16:creationId xmlns:a16="http://schemas.microsoft.com/office/drawing/2014/main" id="{2149C93A-A385-3049-2934-BBF5BA79DDF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38150" y="42402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227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C0BD1C-073E-7971-9960-6D0A415BFF23}"/>
              </a:ext>
            </a:extLst>
          </p:cNvPr>
          <p:cNvSpPr txBox="1"/>
          <p:nvPr/>
        </p:nvSpPr>
        <p:spPr>
          <a:xfrm>
            <a:off x="641350" y="1431925"/>
            <a:ext cx="75565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D6BEAC2-B4FA-5639-C5FD-CC8AFA2C72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96888"/>
            <a:ext cx="79184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2A347B-0F38-6396-2D9A-C363B1F03B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22463"/>
            <a:ext cx="79184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B4E9E31-5B8E-F2AF-2C64-A091B6CB69D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390900"/>
            <a:ext cx="79184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D88988F-21A2-D827-8CA1-B124F62E95B8}"/>
              </a:ext>
            </a:extLst>
          </p:cNvPr>
          <p:cNvSpPr/>
          <p:nvPr/>
        </p:nvSpPr>
        <p:spPr>
          <a:xfrm>
            <a:off x="995363" y="482600"/>
            <a:ext cx="4186237" cy="10445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F103B24-B6FC-3223-3CC4-C1ED407D3125}"/>
              </a:ext>
            </a:extLst>
          </p:cNvPr>
          <p:cNvSpPr/>
          <p:nvPr/>
        </p:nvSpPr>
        <p:spPr>
          <a:xfrm>
            <a:off x="1011238" y="3340100"/>
            <a:ext cx="3778250" cy="10445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221383-C006-E7BA-57A1-4A7E36F5FA5D}"/>
              </a:ext>
            </a:extLst>
          </p:cNvPr>
          <p:cNvSpPr/>
          <p:nvPr/>
        </p:nvSpPr>
        <p:spPr>
          <a:xfrm>
            <a:off x="1011238" y="1885950"/>
            <a:ext cx="3648075" cy="104298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Slide 36">
            <a:hlinkClick r:id="" action="ppaction://media"/>
            <a:extLst>
              <a:ext uri="{FF2B5EF4-FFF2-40B4-BE49-F238E27FC236}">
                <a16:creationId xmlns:a16="http://schemas.microsoft.com/office/drawing/2014/main" id="{CFAEB4C6-5FD3-2565-B852-8E714176CF0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05607" y="436245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80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0000">
        <p:fade/>
      </p:transition>
    </mc:Choice>
    <mc:Fallback>
      <p:transition spd="med" advClick="0" advTm="1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0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77A69F-57E8-B569-8ABF-9A5A3C54E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96888"/>
            <a:ext cx="79184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C69D09D-5897-1F2F-C8B3-88DD87550C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22463"/>
            <a:ext cx="79184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1B24430-2B78-0244-B493-26068F519A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390900"/>
            <a:ext cx="79184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F0B57D4-522F-73C6-5F3C-764327C459B1}"/>
              </a:ext>
            </a:extLst>
          </p:cNvPr>
          <p:cNvSpPr/>
          <p:nvPr/>
        </p:nvSpPr>
        <p:spPr>
          <a:xfrm>
            <a:off x="4572229" y="1885950"/>
            <a:ext cx="3937000" cy="104298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D81F27-A9E1-7FF4-2194-A48558893308}"/>
              </a:ext>
            </a:extLst>
          </p:cNvPr>
          <p:cNvSpPr/>
          <p:nvPr/>
        </p:nvSpPr>
        <p:spPr>
          <a:xfrm>
            <a:off x="5138058" y="474663"/>
            <a:ext cx="3414713" cy="104298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lide 37">
            <a:hlinkClick r:id="" action="ppaction://media"/>
            <a:extLst>
              <a:ext uri="{FF2B5EF4-FFF2-40B4-BE49-F238E27FC236}">
                <a16:creationId xmlns:a16="http://schemas.microsoft.com/office/drawing/2014/main" id="{586F0BC2-5F30-58A7-1D27-2DC821DEFE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18008" y="4367212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360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8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77A69F-57E8-B569-8ABF-9A5A3C54EE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96888"/>
            <a:ext cx="7918450" cy="992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FC69D09D-5897-1F2F-C8B3-88DD87550CF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922463"/>
            <a:ext cx="79184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01B24430-2B78-0244-B493-26068F519AB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3390900"/>
            <a:ext cx="7918450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F0B57D4-522F-73C6-5F3C-764327C459B1}"/>
              </a:ext>
            </a:extLst>
          </p:cNvPr>
          <p:cNvSpPr/>
          <p:nvPr/>
        </p:nvSpPr>
        <p:spPr>
          <a:xfrm>
            <a:off x="4572229" y="1885950"/>
            <a:ext cx="3937000" cy="104298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5078E2-D1CC-2F6B-7984-A92B7AAF0303}"/>
              </a:ext>
            </a:extLst>
          </p:cNvPr>
          <p:cNvSpPr/>
          <p:nvPr/>
        </p:nvSpPr>
        <p:spPr>
          <a:xfrm>
            <a:off x="4731432" y="3340100"/>
            <a:ext cx="3806825" cy="104457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D81F27-A9E1-7FF4-2194-A48558893308}"/>
              </a:ext>
            </a:extLst>
          </p:cNvPr>
          <p:cNvSpPr/>
          <p:nvPr/>
        </p:nvSpPr>
        <p:spPr>
          <a:xfrm>
            <a:off x="5138058" y="474663"/>
            <a:ext cx="3414713" cy="1042987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Slide 38">
            <a:hlinkClick r:id="" action="ppaction://media"/>
            <a:extLst>
              <a:ext uri="{FF2B5EF4-FFF2-40B4-BE49-F238E27FC236}">
                <a16:creationId xmlns:a16="http://schemas.microsoft.com/office/drawing/2014/main" id="{9966F7EC-9839-97BD-5C54-A6E6B5A2A94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09575" y="431165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000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6000">
        <p:fade/>
      </p:transition>
    </mc:Choice>
    <mc:Fallback>
      <p:transition spd="med" advClick="0" advTm="2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DC1F0E39-DF76-2BC4-C21A-DB53227A1CF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44500"/>
            <a:ext cx="791845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ACF35B2E-D47E-859D-828C-1E3051F07A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335"/>
          <a:stretch>
            <a:fillRect/>
          </a:stretch>
        </p:blipFill>
        <p:spPr bwMode="auto">
          <a:xfrm>
            <a:off x="612775" y="1917700"/>
            <a:ext cx="4249738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8D8B743-235A-E1E4-6A6C-ABF778A3DCEB}"/>
              </a:ext>
            </a:extLst>
          </p:cNvPr>
          <p:cNvSpPr/>
          <p:nvPr/>
        </p:nvSpPr>
        <p:spPr>
          <a:xfrm>
            <a:off x="1027113" y="473075"/>
            <a:ext cx="2125662" cy="104457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Slide 39">
            <a:hlinkClick r:id="" action="ppaction://media"/>
            <a:extLst>
              <a:ext uri="{FF2B5EF4-FFF2-40B4-BE49-F238E27FC236}">
                <a16:creationId xmlns:a16="http://schemas.microsoft.com/office/drawing/2014/main" id="{DBDBE0B4-B585-7D5B-14A2-12E197DC72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09575" y="438023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314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3000">
        <p:fade/>
      </p:transition>
    </mc:Choice>
    <mc:Fallback>
      <p:transition spd="med" advClick="0" advTm="1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6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4">
            <a:extLst>
              <a:ext uri="{FF2B5EF4-FFF2-40B4-BE49-F238E27FC236}">
                <a16:creationId xmlns:a16="http://schemas.microsoft.com/office/drawing/2014/main" id="{A062F9E8-C0B3-4036-915C-90FF30CFCA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44500"/>
            <a:ext cx="791845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>
            <a:extLst>
              <a:ext uri="{FF2B5EF4-FFF2-40B4-BE49-F238E27FC236}">
                <a16:creationId xmlns:a16="http://schemas.microsoft.com/office/drawing/2014/main" id="{A160E9B0-B0D5-3FDA-20C9-ABF2DB30096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335"/>
          <a:stretch>
            <a:fillRect/>
          </a:stretch>
        </p:blipFill>
        <p:spPr bwMode="auto">
          <a:xfrm>
            <a:off x="612775" y="1917700"/>
            <a:ext cx="4249738" cy="92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7F04F1-90DE-4567-3121-EB5F81737C57}"/>
              </a:ext>
            </a:extLst>
          </p:cNvPr>
          <p:cNvSpPr/>
          <p:nvPr/>
        </p:nvSpPr>
        <p:spPr>
          <a:xfrm>
            <a:off x="4191000" y="473075"/>
            <a:ext cx="2108200" cy="1044575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9B421AF-841A-0445-6DE0-1BBDE21F7082}"/>
              </a:ext>
            </a:extLst>
          </p:cNvPr>
          <p:cNvSpPr/>
          <p:nvPr/>
        </p:nvSpPr>
        <p:spPr>
          <a:xfrm>
            <a:off x="6346825" y="473075"/>
            <a:ext cx="2214563" cy="104298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74DEC1D-47F1-1FDB-8303-6C7CDDF1C6E6}"/>
              </a:ext>
            </a:extLst>
          </p:cNvPr>
          <p:cNvSpPr/>
          <p:nvPr/>
        </p:nvSpPr>
        <p:spPr>
          <a:xfrm>
            <a:off x="1012825" y="1885950"/>
            <a:ext cx="3849688" cy="1042988"/>
          </a:xfrm>
          <a:prstGeom prst="rect">
            <a:avLst/>
          </a:prstGeom>
          <a:noFill/>
          <a:ln w="76200">
            <a:solidFill>
              <a:srgbClr val="DAD5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Slide 40">
            <a:hlinkClick r:id="" action="ppaction://media"/>
            <a:extLst>
              <a:ext uri="{FF2B5EF4-FFF2-40B4-BE49-F238E27FC236}">
                <a16:creationId xmlns:a16="http://schemas.microsoft.com/office/drawing/2014/main" id="{815AF361-0CD5-5BF6-EBA4-AC7492D185B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09575" y="4294886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010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4000">
        <p:fade/>
      </p:transition>
    </mc:Choice>
    <mc:Fallback>
      <p:transition spd="med" advClick="0" advTm="1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3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230B468-9F1A-4152-A7CD-3953EF0C6CF3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B69C033F-B62C-40B4-B052-84C536BEAAB2}">
  <ds:schemaRefs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3a7653d8-d250-4556-8732-0485f3343693"/>
    <ds:schemaRef ds:uri="http://purl.org/dc/dcmitype/"/>
    <ds:schemaRef ds:uri="http://www.w3.org/XML/1998/namespace"/>
    <ds:schemaRef ds:uri="aa68b5ab-73a5-4399-94e4-ce778a0455e0"/>
    <ds:schemaRef ds:uri="http://schemas.microsoft.com/office/2006/metadata/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254</Words>
  <Application>Microsoft Office PowerPoint</Application>
  <PresentationFormat>On-screen Show (16:9)</PresentationFormat>
  <Paragraphs>41</Paragraphs>
  <Slides>17</Slides>
  <Notes>17</Notes>
  <HiddenSlides>0</HiddenSlides>
  <MMClips>17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Becca Broad</cp:lastModifiedBy>
  <cp:revision>2</cp:revision>
  <dcterms:created xsi:type="dcterms:W3CDTF">2018-07-26T07:39:47Z</dcterms:created>
  <dcterms:modified xsi:type="dcterms:W3CDTF">2023-08-28T14:26:54Z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352200.000000000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