
<file path=[Content_Types].xml><?xml version="1.0" encoding="utf-8"?>
<Types xmlns="http://schemas.openxmlformats.org/package/2006/content-types">
  <Default Extension="jpeg" ContentType="image/jpeg"/>
  <Default Extension="m4a" ContentType="audio/mp4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3"/>
  </p:notesMasterIdLst>
  <p:sldIdLst>
    <p:sldId id="329" r:id="rId5"/>
    <p:sldId id="452" r:id="rId6"/>
    <p:sldId id="453" r:id="rId7"/>
    <p:sldId id="279" r:id="rId8"/>
    <p:sldId id="285" r:id="rId9"/>
    <p:sldId id="284" r:id="rId10"/>
    <p:sldId id="286" r:id="rId11"/>
    <p:sldId id="287" r:id="rId12"/>
    <p:sldId id="289" r:id="rId13"/>
    <p:sldId id="288" r:id="rId14"/>
    <p:sldId id="290" r:id="rId15"/>
    <p:sldId id="291" r:id="rId16"/>
    <p:sldId id="293" r:id="rId17"/>
    <p:sldId id="292" r:id="rId18"/>
    <p:sldId id="298" r:id="rId19"/>
    <p:sldId id="299" r:id="rId20"/>
    <p:sldId id="300" r:id="rId21"/>
    <p:sldId id="301" r:id="rId22"/>
    <p:sldId id="297" r:id="rId23"/>
    <p:sldId id="294" r:id="rId24"/>
    <p:sldId id="454" r:id="rId25"/>
    <p:sldId id="295" r:id="rId26"/>
    <p:sldId id="296" r:id="rId27"/>
    <p:sldId id="304" r:id="rId28"/>
    <p:sldId id="305" r:id="rId29"/>
    <p:sldId id="306" r:id="rId30"/>
    <p:sldId id="307" r:id="rId31"/>
    <p:sldId id="455" r:id="rId32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53F02CA1-1FE8-9B7D-0985-8870DBAC79F2}" name="Karol Fitzpatrick" initials="KF" userId="S::karol.fitzpatrick@sqa-ext.org.uk::37126d02-b25d-4622-983d-857652b9b0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ADE4F5"/>
    <a:srgbClr val="9BDEF3"/>
    <a:srgbClr val="76D1EE"/>
    <a:srgbClr val="1EB3E4"/>
    <a:srgbClr val="DDCDE5"/>
    <a:srgbClr val="D6C3DF"/>
    <a:srgbClr val="CBB4D6"/>
    <a:srgbClr val="B999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721220-955B-49FA-952D-F4A99C4315C7}" v="4" dt="2023-08-28T10:36:16.385"/>
    <p1510:client id="{8E907A54-431B-45C8-A9FD-79CF7AE0C0E8}" v="34" dt="2023-08-28T14:21:45.993"/>
    <p1510:client id="{BEBD5351-5E52-4073-8804-83C2244B4CD4}" v="5" dt="2023-08-28T14:13:22.4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40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ca Broad" userId="7ce75ef5-5eaf-465f-9c3a-7eb5755e4de7" providerId="ADAL" clId="{8E907A54-431B-45C8-A9FD-79CF7AE0C0E8}"/>
    <pc:docChg chg="undo custSel delSld modSld">
      <pc:chgData name="Becca Broad" userId="7ce75ef5-5eaf-465f-9c3a-7eb5755e4de7" providerId="ADAL" clId="{8E907A54-431B-45C8-A9FD-79CF7AE0C0E8}" dt="2023-08-28T14:21:45.993" v="71"/>
      <pc:docMkLst>
        <pc:docMk/>
      </pc:docMkLst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0" sldId="266"/>
        </pc:sldMkLst>
      </pc:sldChg>
      <pc:sldChg chg="modTransition">
        <pc:chgData name="Becca Broad" userId="7ce75ef5-5eaf-465f-9c3a-7eb5755e4de7" providerId="ADAL" clId="{8E907A54-431B-45C8-A9FD-79CF7AE0C0E8}" dt="2023-08-28T14:20:50.594" v="45"/>
        <pc:sldMkLst>
          <pc:docMk/>
          <pc:sldMk cId="1572361661" sldId="279"/>
        </pc:sldMkLst>
      </pc:sldChg>
      <pc:sldChg chg="modTransition">
        <pc:chgData name="Becca Broad" userId="7ce75ef5-5eaf-465f-9c3a-7eb5755e4de7" providerId="ADAL" clId="{8E907A54-431B-45C8-A9FD-79CF7AE0C0E8}" dt="2023-08-28T14:20:54.902" v="47"/>
        <pc:sldMkLst>
          <pc:docMk/>
          <pc:sldMk cId="12655067" sldId="284"/>
        </pc:sldMkLst>
      </pc:sldChg>
      <pc:sldChg chg="modTransition">
        <pc:chgData name="Becca Broad" userId="7ce75ef5-5eaf-465f-9c3a-7eb5755e4de7" providerId="ADAL" clId="{8E907A54-431B-45C8-A9FD-79CF7AE0C0E8}" dt="2023-08-28T14:20:52.194" v="46"/>
        <pc:sldMkLst>
          <pc:docMk/>
          <pc:sldMk cId="3704567255" sldId="285"/>
        </pc:sldMkLst>
      </pc:sldChg>
      <pc:sldChg chg="modTransition">
        <pc:chgData name="Becca Broad" userId="7ce75ef5-5eaf-465f-9c3a-7eb5755e4de7" providerId="ADAL" clId="{8E907A54-431B-45C8-A9FD-79CF7AE0C0E8}" dt="2023-08-28T14:20:56.854" v="48"/>
        <pc:sldMkLst>
          <pc:docMk/>
          <pc:sldMk cId="3360491224" sldId="286"/>
        </pc:sldMkLst>
      </pc:sldChg>
      <pc:sldChg chg="modTransition">
        <pc:chgData name="Becca Broad" userId="7ce75ef5-5eaf-465f-9c3a-7eb5755e4de7" providerId="ADAL" clId="{8E907A54-431B-45C8-A9FD-79CF7AE0C0E8}" dt="2023-08-28T14:20:59.142" v="49"/>
        <pc:sldMkLst>
          <pc:docMk/>
          <pc:sldMk cId="2946442957" sldId="287"/>
        </pc:sldMkLst>
      </pc:sldChg>
      <pc:sldChg chg="modTransition">
        <pc:chgData name="Becca Broad" userId="7ce75ef5-5eaf-465f-9c3a-7eb5755e4de7" providerId="ADAL" clId="{8E907A54-431B-45C8-A9FD-79CF7AE0C0E8}" dt="2023-08-28T14:21:03.263" v="51"/>
        <pc:sldMkLst>
          <pc:docMk/>
          <pc:sldMk cId="2535921955" sldId="288"/>
        </pc:sldMkLst>
      </pc:sldChg>
      <pc:sldChg chg="modTransition">
        <pc:chgData name="Becca Broad" userId="7ce75ef5-5eaf-465f-9c3a-7eb5755e4de7" providerId="ADAL" clId="{8E907A54-431B-45C8-A9FD-79CF7AE0C0E8}" dt="2023-08-28T14:21:01.558" v="50"/>
        <pc:sldMkLst>
          <pc:docMk/>
          <pc:sldMk cId="3999749568" sldId="289"/>
        </pc:sldMkLst>
      </pc:sldChg>
      <pc:sldChg chg="modTransition">
        <pc:chgData name="Becca Broad" userId="7ce75ef5-5eaf-465f-9c3a-7eb5755e4de7" providerId="ADAL" clId="{8E907A54-431B-45C8-A9FD-79CF7AE0C0E8}" dt="2023-08-28T14:21:05.156" v="52"/>
        <pc:sldMkLst>
          <pc:docMk/>
          <pc:sldMk cId="2585614915" sldId="290"/>
        </pc:sldMkLst>
      </pc:sldChg>
      <pc:sldChg chg="modTransition">
        <pc:chgData name="Becca Broad" userId="7ce75ef5-5eaf-465f-9c3a-7eb5755e4de7" providerId="ADAL" clId="{8E907A54-431B-45C8-A9FD-79CF7AE0C0E8}" dt="2023-08-28T14:21:07.753" v="53"/>
        <pc:sldMkLst>
          <pc:docMk/>
          <pc:sldMk cId="2320557607" sldId="291"/>
        </pc:sldMkLst>
      </pc:sldChg>
      <pc:sldChg chg="modTransition">
        <pc:chgData name="Becca Broad" userId="7ce75ef5-5eaf-465f-9c3a-7eb5755e4de7" providerId="ADAL" clId="{8E907A54-431B-45C8-A9FD-79CF7AE0C0E8}" dt="2023-08-28T14:21:11.877" v="55"/>
        <pc:sldMkLst>
          <pc:docMk/>
          <pc:sldMk cId="587708379" sldId="292"/>
        </pc:sldMkLst>
      </pc:sldChg>
      <pc:sldChg chg="modTransition">
        <pc:chgData name="Becca Broad" userId="7ce75ef5-5eaf-465f-9c3a-7eb5755e4de7" providerId="ADAL" clId="{8E907A54-431B-45C8-A9FD-79CF7AE0C0E8}" dt="2023-08-28T14:21:09.790" v="54"/>
        <pc:sldMkLst>
          <pc:docMk/>
          <pc:sldMk cId="4250593259" sldId="293"/>
        </pc:sldMkLst>
      </pc:sldChg>
      <pc:sldChg chg="modTransition">
        <pc:chgData name="Becca Broad" userId="7ce75ef5-5eaf-465f-9c3a-7eb5755e4de7" providerId="ADAL" clId="{8E907A54-431B-45C8-A9FD-79CF7AE0C0E8}" dt="2023-08-28T14:21:26.568" v="63"/>
        <pc:sldMkLst>
          <pc:docMk/>
          <pc:sldMk cId="561572509" sldId="294"/>
        </pc:sldMkLst>
      </pc:sldChg>
      <pc:sldChg chg="modTransition">
        <pc:chgData name="Becca Broad" userId="7ce75ef5-5eaf-465f-9c3a-7eb5755e4de7" providerId="ADAL" clId="{8E907A54-431B-45C8-A9FD-79CF7AE0C0E8}" dt="2023-08-28T14:21:30.833" v="65"/>
        <pc:sldMkLst>
          <pc:docMk/>
          <pc:sldMk cId="4075339558" sldId="295"/>
        </pc:sldMkLst>
      </pc:sldChg>
      <pc:sldChg chg="modTransition">
        <pc:chgData name="Becca Broad" userId="7ce75ef5-5eaf-465f-9c3a-7eb5755e4de7" providerId="ADAL" clId="{8E907A54-431B-45C8-A9FD-79CF7AE0C0E8}" dt="2023-08-28T14:21:32.822" v="66"/>
        <pc:sldMkLst>
          <pc:docMk/>
          <pc:sldMk cId="2788078762" sldId="296"/>
        </pc:sldMkLst>
      </pc:sldChg>
      <pc:sldChg chg="modTransition">
        <pc:chgData name="Becca Broad" userId="7ce75ef5-5eaf-465f-9c3a-7eb5755e4de7" providerId="ADAL" clId="{8E907A54-431B-45C8-A9FD-79CF7AE0C0E8}" dt="2023-08-28T14:21:22.457" v="60"/>
        <pc:sldMkLst>
          <pc:docMk/>
          <pc:sldMk cId="1034619098" sldId="297"/>
        </pc:sldMkLst>
      </pc:sldChg>
      <pc:sldChg chg="modTransition">
        <pc:chgData name="Becca Broad" userId="7ce75ef5-5eaf-465f-9c3a-7eb5755e4de7" providerId="ADAL" clId="{8E907A54-431B-45C8-A9FD-79CF7AE0C0E8}" dt="2023-08-28T14:21:14.421" v="56"/>
        <pc:sldMkLst>
          <pc:docMk/>
          <pc:sldMk cId="934783643" sldId="298"/>
        </pc:sldMkLst>
      </pc:sldChg>
      <pc:sldChg chg="modTransition">
        <pc:chgData name="Becca Broad" userId="7ce75ef5-5eaf-465f-9c3a-7eb5755e4de7" providerId="ADAL" clId="{8E907A54-431B-45C8-A9FD-79CF7AE0C0E8}" dt="2023-08-28T14:21:16.865" v="57"/>
        <pc:sldMkLst>
          <pc:docMk/>
          <pc:sldMk cId="1551554501" sldId="299"/>
        </pc:sldMkLst>
      </pc:sldChg>
      <pc:sldChg chg="modTransition">
        <pc:chgData name="Becca Broad" userId="7ce75ef5-5eaf-465f-9c3a-7eb5755e4de7" providerId="ADAL" clId="{8E907A54-431B-45C8-A9FD-79CF7AE0C0E8}" dt="2023-08-28T14:21:18.746" v="58"/>
        <pc:sldMkLst>
          <pc:docMk/>
          <pc:sldMk cId="2920879810" sldId="300"/>
        </pc:sldMkLst>
      </pc:sldChg>
      <pc:sldChg chg="modTransition">
        <pc:chgData name="Becca Broad" userId="7ce75ef5-5eaf-465f-9c3a-7eb5755e4de7" providerId="ADAL" clId="{8E907A54-431B-45C8-A9FD-79CF7AE0C0E8}" dt="2023-08-28T14:21:20.609" v="59"/>
        <pc:sldMkLst>
          <pc:docMk/>
          <pc:sldMk cId="776427525" sldId="301"/>
        </pc:sldMkLst>
      </pc:sldChg>
      <pc:sldChg chg="modTransition">
        <pc:chgData name="Becca Broad" userId="7ce75ef5-5eaf-465f-9c3a-7eb5755e4de7" providerId="ADAL" clId="{8E907A54-431B-45C8-A9FD-79CF7AE0C0E8}" dt="2023-08-28T14:21:34.857" v="67"/>
        <pc:sldMkLst>
          <pc:docMk/>
          <pc:sldMk cId="2636973565" sldId="304"/>
        </pc:sldMkLst>
      </pc:sldChg>
      <pc:sldChg chg="modTransition">
        <pc:chgData name="Becca Broad" userId="7ce75ef5-5eaf-465f-9c3a-7eb5755e4de7" providerId="ADAL" clId="{8E907A54-431B-45C8-A9FD-79CF7AE0C0E8}" dt="2023-08-28T14:21:36.966" v="68"/>
        <pc:sldMkLst>
          <pc:docMk/>
          <pc:sldMk cId="1108826095" sldId="305"/>
        </pc:sldMkLst>
      </pc:sldChg>
      <pc:sldChg chg="modTransition">
        <pc:chgData name="Becca Broad" userId="7ce75ef5-5eaf-465f-9c3a-7eb5755e4de7" providerId="ADAL" clId="{8E907A54-431B-45C8-A9FD-79CF7AE0C0E8}" dt="2023-08-28T14:21:39.125" v="69"/>
        <pc:sldMkLst>
          <pc:docMk/>
          <pc:sldMk cId="3375213593" sldId="306"/>
        </pc:sldMkLst>
      </pc:sldChg>
      <pc:sldChg chg="modTransition">
        <pc:chgData name="Becca Broad" userId="7ce75ef5-5eaf-465f-9c3a-7eb5755e4de7" providerId="ADAL" clId="{8E907A54-431B-45C8-A9FD-79CF7AE0C0E8}" dt="2023-08-28T14:21:43.576" v="70"/>
        <pc:sldMkLst>
          <pc:docMk/>
          <pc:sldMk cId="4175345269" sldId="307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424317653" sldId="308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507360009" sldId="309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586314169" sldId="310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050250490" sldId="313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496010981" sldId="314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428132634" sldId="315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647227738" sldId="316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87280923" sldId="317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527000981" sldId="318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617299447" sldId="319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461423802" sldId="320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87368069" sldId="321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98514169" sldId="322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521891567" sldId="325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348053001" sldId="326"/>
        </pc:sldMkLst>
      </pc:sldChg>
      <pc:sldChg chg="addSp delSp modSp mod modTransition">
        <pc:chgData name="Becca Broad" userId="7ce75ef5-5eaf-465f-9c3a-7eb5755e4de7" providerId="ADAL" clId="{8E907A54-431B-45C8-A9FD-79CF7AE0C0E8}" dt="2023-08-28T14:18:41.371" v="42"/>
        <pc:sldMkLst>
          <pc:docMk/>
          <pc:sldMk cId="1422329430" sldId="329"/>
        </pc:sldMkLst>
        <pc:spChg chg="add del mod">
          <ac:chgData name="Becca Broad" userId="7ce75ef5-5eaf-465f-9c3a-7eb5755e4de7" providerId="ADAL" clId="{8E907A54-431B-45C8-A9FD-79CF7AE0C0E8}" dt="2023-08-28T14:18:17.133" v="7" actId="478"/>
          <ac:spMkLst>
            <pc:docMk/>
            <pc:sldMk cId="1422329430" sldId="329"/>
            <ac:spMk id="2" creationId="{AF2042D6-F217-7215-7266-843C9A1B5731}"/>
          </ac:spMkLst>
        </pc:spChg>
        <pc:spChg chg="add del mod">
          <ac:chgData name="Becca Broad" userId="7ce75ef5-5eaf-465f-9c3a-7eb5755e4de7" providerId="ADAL" clId="{8E907A54-431B-45C8-A9FD-79CF7AE0C0E8}" dt="2023-08-28T14:18:06.993" v="3"/>
          <ac:spMkLst>
            <pc:docMk/>
            <pc:sldMk cId="1422329430" sldId="329"/>
            <ac:spMk id="3" creationId="{1A75E624-DAE5-28F4-D51A-586B9477CABB}"/>
          </ac:spMkLst>
        </pc:spChg>
        <pc:spChg chg="add mod">
          <ac:chgData name="Becca Broad" userId="7ce75ef5-5eaf-465f-9c3a-7eb5755e4de7" providerId="ADAL" clId="{8E907A54-431B-45C8-A9FD-79CF7AE0C0E8}" dt="2023-08-28T14:18:26.471" v="40" actId="20577"/>
          <ac:spMkLst>
            <pc:docMk/>
            <pc:sldMk cId="1422329430" sldId="329"/>
            <ac:spMk id="4" creationId="{7AC29BE2-01F3-CEF2-B275-5FAE3CAD5BC1}"/>
          </ac:spMkLst>
        </pc:spChg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744378770" sldId="330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062564377" sldId="331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805527134" sldId="332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512189" sldId="333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884330582" sldId="334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752783538" sldId="335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264810044" sldId="336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127776253" sldId="337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560790678" sldId="338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057886746" sldId="339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229719054" sldId="340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815256246" sldId="341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242403371" sldId="342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04779144" sldId="343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439745690" sldId="344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273592743" sldId="345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781156453" sldId="346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687218918" sldId="347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928491710" sldId="348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799567883" sldId="349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962849629" sldId="350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659514839" sldId="351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702715100" sldId="352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345312150" sldId="353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266918614" sldId="356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375866824" sldId="359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909182786" sldId="360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195522288" sldId="362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018142600" sldId="365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4258125029" sldId="366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613618148" sldId="376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587455310" sldId="446"/>
        </pc:sldMkLst>
      </pc:sldChg>
      <pc:sldChg chg="modTransition">
        <pc:chgData name="Becca Broad" userId="7ce75ef5-5eaf-465f-9c3a-7eb5755e4de7" providerId="ADAL" clId="{8E907A54-431B-45C8-A9FD-79CF7AE0C0E8}" dt="2023-08-28T14:18:46.990" v="43"/>
        <pc:sldMkLst>
          <pc:docMk/>
          <pc:sldMk cId="4193166461" sldId="452"/>
        </pc:sldMkLst>
      </pc:sldChg>
      <pc:sldChg chg="modTransition">
        <pc:chgData name="Becca Broad" userId="7ce75ef5-5eaf-465f-9c3a-7eb5755e4de7" providerId="ADAL" clId="{8E907A54-431B-45C8-A9FD-79CF7AE0C0E8}" dt="2023-08-28T14:20:48.669" v="44"/>
        <pc:sldMkLst>
          <pc:docMk/>
          <pc:sldMk cId="450316722" sldId="453"/>
        </pc:sldMkLst>
      </pc:sldChg>
      <pc:sldChg chg="modTransition">
        <pc:chgData name="Becca Broad" userId="7ce75ef5-5eaf-465f-9c3a-7eb5755e4de7" providerId="ADAL" clId="{8E907A54-431B-45C8-A9FD-79CF7AE0C0E8}" dt="2023-08-28T14:21:28.334" v="64"/>
        <pc:sldMkLst>
          <pc:docMk/>
          <pc:sldMk cId="3294929370" sldId="454"/>
        </pc:sldMkLst>
      </pc:sldChg>
      <pc:sldChg chg="modTransition">
        <pc:chgData name="Becca Broad" userId="7ce75ef5-5eaf-465f-9c3a-7eb5755e4de7" providerId="ADAL" clId="{8E907A54-431B-45C8-A9FD-79CF7AE0C0E8}" dt="2023-08-28T14:21:45.993" v="71"/>
        <pc:sldMkLst>
          <pc:docMk/>
          <pc:sldMk cId="3907418108" sldId="455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527952994" sldId="456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4255657956" sldId="457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308932788" sldId="458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505518644" sldId="459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7257592" sldId="460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046701171" sldId="461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778650636" sldId="463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406696913" sldId="464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971734543" sldId="465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284495087" sldId="466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900566838" sldId="467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445266394" sldId="468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544143825" sldId="469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470459677" sldId="471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4249098172" sldId="472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057121859" sldId="473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339888212" sldId="474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585291800" sldId="475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387722825" sldId="476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135101551" sldId="477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6877632" sldId="478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679619879" sldId="479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633414736" sldId="480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699559528" sldId="481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011319905" sldId="482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511644608" sldId="484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468663021" sldId="485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4293399987" sldId="486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149575712" sldId="487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4095049760" sldId="488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602234856" sldId="489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904485204" sldId="490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648420022" sldId="491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382606470" sldId="493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04287733" sldId="494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39769128" sldId="495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486127637" sldId="496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883848843" sldId="497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47026846" sldId="498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2748072737" sldId="499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064012220" sldId="500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512439006" sldId="501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627535378" sldId="502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143636153" sldId="503"/>
        </pc:sldMkLst>
      </pc:sldChg>
      <pc:sldChg chg="del">
        <pc:chgData name="Becca Broad" userId="7ce75ef5-5eaf-465f-9c3a-7eb5755e4de7" providerId="ADAL" clId="{8E907A54-431B-45C8-A9FD-79CF7AE0C0E8}" dt="2023-08-28T14:17:47.678" v="0" actId="47"/>
        <pc:sldMkLst>
          <pc:docMk/>
          <pc:sldMk cId="3745833090" sldId="5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6275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240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449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9376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6064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2392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2417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436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9835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8447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136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6275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4867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7358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0068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6123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0892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2513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6206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9707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16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513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635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317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440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935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120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783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1.m4a"/><Relationship Id="rId7" Type="http://schemas.openxmlformats.org/officeDocument/2006/relationships/image" Target="../media/image12.png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11.m4a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8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8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image" Target="../media/image8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audio" Target="../media/media28.m4a"/><Relationship Id="rId13" Type="http://schemas.openxmlformats.org/officeDocument/2006/relationships/image" Target="../media/image8.png"/><Relationship Id="rId3" Type="http://schemas.microsoft.com/office/2007/relationships/media" Target="../media/media26.mp3"/><Relationship Id="rId7" Type="http://schemas.microsoft.com/office/2007/relationships/media" Target="../media/media28.m4a"/><Relationship Id="rId12" Type="http://schemas.openxmlformats.org/officeDocument/2006/relationships/image" Target="../media/image22.png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audio" Target="../media/media27.m4a"/><Relationship Id="rId11" Type="http://schemas.openxmlformats.org/officeDocument/2006/relationships/image" Target="../media/image21.png"/><Relationship Id="rId5" Type="http://schemas.microsoft.com/office/2007/relationships/media" Target="../media/media27.m4a"/><Relationship Id="rId10" Type="http://schemas.openxmlformats.org/officeDocument/2006/relationships/notesSlide" Target="../notesSlides/notesSlide24.xml"/><Relationship Id="rId4" Type="http://schemas.openxmlformats.org/officeDocument/2006/relationships/audio" Target="../media/media26.mp3"/><Relationship Id="rId9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media" Target="../media/media30.m4a"/><Relationship Id="rId7" Type="http://schemas.openxmlformats.org/officeDocument/2006/relationships/image" Target="../media/image22.png"/><Relationship Id="rId2" Type="http://schemas.openxmlformats.org/officeDocument/2006/relationships/audio" Target="../media/media29.mp3"/><Relationship Id="rId1" Type="http://schemas.microsoft.com/office/2007/relationships/media" Target="../media/media29.mp3"/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30.m4a"/><Relationship Id="rId9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microsoft.com/office/2007/relationships/media" Target="../media/media32.m4a"/><Relationship Id="rId7" Type="http://schemas.openxmlformats.org/officeDocument/2006/relationships/image" Target="../media/image24.png"/><Relationship Id="rId2" Type="http://schemas.openxmlformats.org/officeDocument/2006/relationships/audio" Target="../media/media31.mp3"/><Relationship Id="rId1" Type="http://schemas.microsoft.com/office/2007/relationships/media" Target="../media/media31.mp3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32.m4a"/><Relationship Id="rId9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microsoft.com/office/2007/relationships/media" Target="../media/media34.m4a"/><Relationship Id="rId7" Type="http://schemas.openxmlformats.org/officeDocument/2006/relationships/image" Target="../media/image25.png"/><Relationship Id="rId2" Type="http://schemas.openxmlformats.org/officeDocument/2006/relationships/audio" Target="../media/media33.mp3"/><Relationship Id="rId1" Type="http://schemas.microsoft.com/office/2007/relationships/media" Target="../media/media33.mp3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34.m4a"/><Relationship Id="rId9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5.m4a"/><Relationship Id="rId1" Type="http://schemas.microsoft.com/office/2007/relationships/media" Target="../media/media35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de 5">
            <a:hlinkClick r:id="" action="ppaction://media"/>
            <a:extLst>
              <a:ext uri="{FF2B5EF4-FFF2-40B4-BE49-F238E27FC236}">
                <a16:creationId xmlns:a16="http://schemas.microsoft.com/office/drawing/2014/main" id="{7E8C3206-8288-DE7F-9C90-0369AD78D69F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0244.972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9763" y="4284121"/>
            <a:ext cx="406400" cy="406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C29BE2-01F3-CEF2-B275-5FAE3CAD5BC1}"/>
              </a:ext>
            </a:extLst>
          </p:cNvPr>
          <p:cNvSpPr txBox="1"/>
          <p:nvPr/>
        </p:nvSpPr>
        <p:spPr>
          <a:xfrm>
            <a:off x="655131" y="1125200"/>
            <a:ext cx="75565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Higher Candidate 1 – Piece for Piano and Cello</a:t>
            </a:r>
          </a:p>
        </p:txBody>
      </p:sp>
    </p:spTree>
    <p:extLst>
      <p:ext uri="{BB962C8B-B14F-4D97-AF65-F5344CB8AC3E}">
        <p14:creationId xmlns:p14="http://schemas.microsoft.com/office/powerpoint/2010/main" val="1422329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11112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76AE39-D91D-BB81-B097-A393818386A2}"/>
              </a:ext>
            </a:extLst>
          </p:cNvPr>
          <p:cNvSpPr txBox="1"/>
          <p:nvPr/>
        </p:nvSpPr>
        <p:spPr>
          <a:xfrm>
            <a:off x="723900" y="225425"/>
            <a:ext cx="79057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chemeClr val="tx2"/>
                </a:solidFill>
                <a:latin typeface="Arial"/>
              </a:rPr>
              <a:t>Developing the harmony by adding a pivot note</a:t>
            </a:r>
            <a:endParaRPr lang="en-US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06B6AC06-9EFC-4B28-D49E-35B7D2D9F1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631825"/>
            <a:ext cx="799147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2AB445F-B45E-E3DB-FFFE-51A739A5C4BA}"/>
              </a:ext>
            </a:extLst>
          </p:cNvPr>
          <p:cNvSpPr/>
          <p:nvPr/>
        </p:nvSpPr>
        <p:spPr>
          <a:xfrm>
            <a:off x="1044575" y="2371725"/>
            <a:ext cx="5292725" cy="1620838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ece for piano and cello pivot note">
            <a:hlinkClick r:id="" action="ppaction://media"/>
            <a:extLst>
              <a:ext uri="{FF2B5EF4-FFF2-40B4-BE49-F238E27FC236}">
                <a16:creationId xmlns:a16="http://schemas.microsoft.com/office/drawing/2014/main" id="{0261675C-CAEB-10CD-8A00-DA5B8900D01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6263" y="4233672"/>
            <a:ext cx="584390" cy="584390"/>
          </a:xfrm>
          <a:prstGeom prst="rect">
            <a:avLst/>
          </a:prstGeom>
        </p:spPr>
      </p:pic>
      <p:pic>
        <p:nvPicPr>
          <p:cNvPr id="8" name="Slide 14">
            <a:hlinkClick r:id="" action="ppaction://media"/>
            <a:extLst>
              <a:ext uri="{FF2B5EF4-FFF2-40B4-BE49-F238E27FC236}">
                <a16:creationId xmlns:a16="http://schemas.microsoft.com/office/drawing/2014/main" id="{9EE3532C-155B-6115-80E3-37683B73F85B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1532" y="2077879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921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43000">
        <p:fade/>
      </p:transition>
    </mc:Choice>
    <mc:Fallback>
      <p:transition spd="med" advClick="0" advTm="4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2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72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10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15C6139E-52A7-30D3-52B2-D38CC83877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169863"/>
            <a:ext cx="6731000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DC56041-0F51-F8CC-92BC-AD224CF1B74F}"/>
              </a:ext>
            </a:extLst>
          </p:cNvPr>
          <p:cNvSpPr/>
          <p:nvPr/>
        </p:nvSpPr>
        <p:spPr>
          <a:xfrm>
            <a:off x="1244600" y="1652588"/>
            <a:ext cx="6865938" cy="7905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3A18FF-0339-1A19-AE1A-344333715DDD}"/>
              </a:ext>
            </a:extLst>
          </p:cNvPr>
          <p:cNvSpPr txBox="1"/>
          <p:nvPr/>
        </p:nvSpPr>
        <p:spPr>
          <a:xfrm>
            <a:off x="422275" y="1790700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1C2AF4-D123-BE1F-BAFE-CFE99D55D7DB}"/>
              </a:ext>
            </a:extLst>
          </p:cNvPr>
          <p:cNvSpPr txBox="1"/>
          <p:nvPr/>
        </p:nvSpPr>
        <p:spPr>
          <a:xfrm>
            <a:off x="363538" y="715963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pic>
        <p:nvPicPr>
          <p:cNvPr id="7" name="Slide 15">
            <a:hlinkClick r:id="" action="ppaction://media"/>
            <a:extLst>
              <a:ext uri="{FF2B5EF4-FFF2-40B4-BE49-F238E27FC236}">
                <a16:creationId xmlns:a16="http://schemas.microsoft.com/office/drawing/2014/main" id="{D2DB6A92-5FD3-9922-B017-724C0A92AF4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2275" y="4427537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614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B0DE3B27-97BF-7C7B-1452-BC3DE469AC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169863"/>
            <a:ext cx="6731000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21B3299C-0891-04B0-0295-55BC607FC6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2663825"/>
            <a:ext cx="6731000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EB92ED2-16D3-680D-11E0-6F7BC98F0E2E}"/>
              </a:ext>
            </a:extLst>
          </p:cNvPr>
          <p:cNvSpPr/>
          <p:nvPr/>
        </p:nvSpPr>
        <p:spPr>
          <a:xfrm>
            <a:off x="1244600" y="1652588"/>
            <a:ext cx="6865938" cy="7905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E771FF-FAEA-5697-6A06-DF7D7580CF3C}"/>
              </a:ext>
            </a:extLst>
          </p:cNvPr>
          <p:cNvSpPr/>
          <p:nvPr/>
        </p:nvSpPr>
        <p:spPr>
          <a:xfrm>
            <a:off x="1244600" y="4095750"/>
            <a:ext cx="6865938" cy="792163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61FD83-AB61-A76E-30F3-704D1B85B59B}"/>
              </a:ext>
            </a:extLst>
          </p:cNvPr>
          <p:cNvSpPr txBox="1"/>
          <p:nvPr/>
        </p:nvSpPr>
        <p:spPr>
          <a:xfrm>
            <a:off x="422275" y="1790700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9B975A-0852-32B2-A4C0-3BB695F953AA}"/>
              </a:ext>
            </a:extLst>
          </p:cNvPr>
          <p:cNvSpPr txBox="1"/>
          <p:nvPr/>
        </p:nvSpPr>
        <p:spPr>
          <a:xfrm>
            <a:off x="363538" y="715963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FE112B-C0EF-7358-4679-E7C15166CC2D}"/>
              </a:ext>
            </a:extLst>
          </p:cNvPr>
          <p:cNvSpPr txBox="1"/>
          <p:nvPr/>
        </p:nvSpPr>
        <p:spPr>
          <a:xfrm>
            <a:off x="423863" y="4281488"/>
            <a:ext cx="946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879BC8-72BA-676B-30D2-0B377B94C171}"/>
              </a:ext>
            </a:extLst>
          </p:cNvPr>
          <p:cNvSpPr txBox="1"/>
          <p:nvPr/>
        </p:nvSpPr>
        <p:spPr>
          <a:xfrm>
            <a:off x="365125" y="3206750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pic>
        <p:nvPicPr>
          <p:cNvPr id="11" name="Slide 16">
            <a:hlinkClick r:id="" action="ppaction://media"/>
            <a:extLst>
              <a:ext uri="{FF2B5EF4-FFF2-40B4-BE49-F238E27FC236}">
                <a16:creationId xmlns:a16="http://schemas.microsoft.com/office/drawing/2014/main" id="{A555A702-1935-FC01-35DA-4EE842CF109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81826" y="450453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57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3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FB2B320-AE5C-5216-757F-F46FB7450B59}"/>
              </a:ext>
            </a:extLst>
          </p:cNvPr>
          <p:cNvSpPr/>
          <p:nvPr/>
        </p:nvSpPr>
        <p:spPr>
          <a:xfrm>
            <a:off x="952500" y="738188"/>
            <a:ext cx="7307263" cy="9001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88F93D-8E0B-CED6-1E38-3FA8DA36E092}"/>
              </a:ext>
            </a:extLst>
          </p:cNvPr>
          <p:cNvSpPr txBox="1"/>
          <p:nvPr/>
        </p:nvSpPr>
        <p:spPr>
          <a:xfrm>
            <a:off x="150813" y="906463"/>
            <a:ext cx="94615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RH</a:t>
            </a:r>
          </a:p>
        </p:txBody>
      </p:sp>
      <p:pic>
        <p:nvPicPr>
          <p:cNvPr id="5" name="Picture 19">
            <a:extLst>
              <a:ext uri="{FF2B5EF4-FFF2-40B4-BE49-F238E27FC236}">
                <a16:creationId xmlns:a16="http://schemas.microsoft.com/office/drawing/2014/main" id="{9842084A-006A-F86A-DB24-91D4B8019F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820738"/>
            <a:ext cx="70564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de 17">
            <a:hlinkClick r:id="" action="ppaction://media"/>
            <a:extLst>
              <a:ext uri="{FF2B5EF4-FFF2-40B4-BE49-F238E27FC236}">
                <a16:creationId xmlns:a16="http://schemas.microsoft.com/office/drawing/2014/main" id="{E78E7323-867C-3A02-0F38-754350C8793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45440" y="438937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593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7000">
        <p:fade/>
      </p:transition>
    </mc:Choice>
    <mc:Fallback>
      <p:transition spd="med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F243FE-FB83-54FB-2D85-2AA1153D15EF}"/>
              </a:ext>
            </a:extLst>
          </p:cNvPr>
          <p:cNvSpPr/>
          <p:nvPr/>
        </p:nvSpPr>
        <p:spPr>
          <a:xfrm>
            <a:off x="952500" y="738188"/>
            <a:ext cx="7307263" cy="9001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1E09AC-D595-FBBE-F6AD-707B8EFA738B}"/>
              </a:ext>
            </a:extLst>
          </p:cNvPr>
          <p:cNvSpPr txBox="1"/>
          <p:nvPr/>
        </p:nvSpPr>
        <p:spPr>
          <a:xfrm>
            <a:off x="150813" y="906463"/>
            <a:ext cx="94615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RH</a:t>
            </a:r>
          </a:p>
        </p:txBody>
      </p:sp>
      <p:pic>
        <p:nvPicPr>
          <p:cNvPr id="5" name="Picture 19">
            <a:extLst>
              <a:ext uri="{FF2B5EF4-FFF2-40B4-BE49-F238E27FC236}">
                <a16:creationId xmlns:a16="http://schemas.microsoft.com/office/drawing/2014/main" id="{9A3012EE-EE04-D265-51C1-8A3B63AE39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820738"/>
            <a:ext cx="70564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287409-15DE-7A3E-9BCB-9ABFBA7564DC}"/>
              </a:ext>
            </a:extLst>
          </p:cNvPr>
          <p:cNvSpPr/>
          <p:nvPr/>
        </p:nvSpPr>
        <p:spPr>
          <a:xfrm>
            <a:off x="939800" y="2681288"/>
            <a:ext cx="7307263" cy="9001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51A787-6316-3359-B47D-05955E192801}"/>
              </a:ext>
            </a:extLst>
          </p:cNvPr>
          <p:cNvSpPr txBox="1"/>
          <p:nvPr/>
        </p:nvSpPr>
        <p:spPr>
          <a:xfrm>
            <a:off x="138113" y="2836863"/>
            <a:ext cx="94615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RH</a:t>
            </a:r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3105B553-B629-A3EA-E52B-5B7C743569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2746375"/>
            <a:ext cx="7026275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Slide 18">
            <a:hlinkClick r:id="" action="ppaction://media"/>
            <a:extLst>
              <a:ext uri="{FF2B5EF4-FFF2-40B4-BE49-F238E27FC236}">
                <a16:creationId xmlns:a16="http://schemas.microsoft.com/office/drawing/2014/main" id="{41C1893A-DC4B-5342-DD9A-7DC19B30CE5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0688" y="4360863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708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9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93F0B8-3BF2-E535-5A41-895DB1B6595D}"/>
              </a:ext>
            </a:extLst>
          </p:cNvPr>
          <p:cNvSpPr/>
          <p:nvPr/>
        </p:nvSpPr>
        <p:spPr>
          <a:xfrm>
            <a:off x="949659" y="738188"/>
            <a:ext cx="7307263" cy="9001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995492-0519-9C38-C394-B7C1BF18DDFC}"/>
              </a:ext>
            </a:extLst>
          </p:cNvPr>
          <p:cNvSpPr/>
          <p:nvPr/>
        </p:nvSpPr>
        <p:spPr>
          <a:xfrm>
            <a:off x="949659" y="2693402"/>
            <a:ext cx="7308850" cy="900113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41C975-AA19-EBBA-1280-B8FFDFDE372D}"/>
              </a:ext>
            </a:extLst>
          </p:cNvPr>
          <p:cNvSpPr txBox="1"/>
          <p:nvPr/>
        </p:nvSpPr>
        <p:spPr>
          <a:xfrm>
            <a:off x="150813" y="2968040"/>
            <a:ext cx="946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CC1934-4418-3391-C7FE-30FA4F2D2B6C}"/>
              </a:ext>
            </a:extLst>
          </p:cNvPr>
          <p:cNvSpPr txBox="1"/>
          <p:nvPr/>
        </p:nvSpPr>
        <p:spPr>
          <a:xfrm>
            <a:off x="150813" y="906463"/>
            <a:ext cx="94615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RH</a:t>
            </a:r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3CC84822-B694-B437-8A44-604EE65204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63" y="2777540"/>
            <a:ext cx="7026275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E2D686DC-8047-5BC3-0D8D-B4A695E0AC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828675"/>
            <a:ext cx="7026275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Slide 19">
            <a:hlinkClick r:id="" action="ppaction://media"/>
            <a:extLst>
              <a:ext uri="{FF2B5EF4-FFF2-40B4-BE49-F238E27FC236}">
                <a16:creationId xmlns:a16="http://schemas.microsoft.com/office/drawing/2014/main" id="{8AD43B38-6B1B-770E-B503-9482C53CA96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0688" y="4464467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783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FDDCF4-9279-3561-7AAF-7495534CA4C9}"/>
              </a:ext>
            </a:extLst>
          </p:cNvPr>
          <p:cNvSpPr txBox="1"/>
          <p:nvPr/>
        </p:nvSpPr>
        <p:spPr>
          <a:xfrm>
            <a:off x="368300" y="1774825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A31574-A9FF-6608-FF90-4BA20EB28524}"/>
              </a:ext>
            </a:extLst>
          </p:cNvPr>
          <p:cNvSpPr txBox="1"/>
          <p:nvPr/>
        </p:nvSpPr>
        <p:spPr>
          <a:xfrm>
            <a:off x="303213" y="654050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92F38B-02F0-7BEE-E1D6-C8EC6559E13E}"/>
              </a:ext>
            </a:extLst>
          </p:cNvPr>
          <p:cNvSpPr txBox="1"/>
          <p:nvPr/>
        </p:nvSpPr>
        <p:spPr>
          <a:xfrm>
            <a:off x="303213" y="3273425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13A8F911-CCC2-C984-C56B-A642FC45B5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25" y="58738"/>
            <a:ext cx="7092950" cy="487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FA837D-B9B1-12A3-78DD-1DC9AB714236}"/>
              </a:ext>
            </a:extLst>
          </p:cNvPr>
          <p:cNvSpPr txBox="1"/>
          <p:nvPr/>
        </p:nvSpPr>
        <p:spPr>
          <a:xfrm>
            <a:off x="368300" y="4381500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CD102A-87B2-4409-DDFD-7B40CF0531B7}"/>
              </a:ext>
            </a:extLst>
          </p:cNvPr>
          <p:cNvSpPr/>
          <p:nvPr/>
        </p:nvSpPr>
        <p:spPr>
          <a:xfrm>
            <a:off x="1520825" y="1671638"/>
            <a:ext cx="755650" cy="6826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27322F-25BE-728F-90DA-B8179A96E755}"/>
              </a:ext>
            </a:extLst>
          </p:cNvPr>
          <p:cNvSpPr/>
          <p:nvPr/>
        </p:nvSpPr>
        <p:spPr>
          <a:xfrm>
            <a:off x="2305050" y="847725"/>
            <a:ext cx="755650" cy="6842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Slide 20">
            <a:hlinkClick r:id="" action="ppaction://media"/>
            <a:extLst>
              <a:ext uri="{FF2B5EF4-FFF2-40B4-BE49-F238E27FC236}">
                <a16:creationId xmlns:a16="http://schemas.microsoft.com/office/drawing/2014/main" id="{CCA01B74-D0E6-98E2-71E9-89C7196D82E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9888" y="443468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54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27A7BB-D69B-2BB4-5395-BF4CC56C9838}"/>
              </a:ext>
            </a:extLst>
          </p:cNvPr>
          <p:cNvSpPr txBox="1"/>
          <p:nvPr/>
        </p:nvSpPr>
        <p:spPr>
          <a:xfrm>
            <a:off x="368300" y="1774825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32A200-506A-CA2C-9746-A33CAC7709BF}"/>
              </a:ext>
            </a:extLst>
          </p:cNvPr>
          <p:cNvSpPr txBox="1"/>
          <p:nvPr/>
        </p:nvSpPr>
        <p:spPr>
          <a:xfrm>
            <a:off x="303213" y="654050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05BB8B-59CC-1366-E9DA-E0F63A0383D1}"/>
              </a:ext>
            </a:extLst>
          </p:cNvPr>
          <p:cNvSpPr txBox="1"/>
          <p:nvPr/>
        </p:nvSpPr>
        <p:spPr>
          <a:xfrm>
            <a:off x="303213" y="3273425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43C45ED1-28E3-6300-3A15-592F39CAB7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25" y="58738"/>
            <a:ext cx="7092950" cy="487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038BF2-6E50-5171-F92D-E5891318F319}"/>
              </a:ext>
            </a:extLst>
          </p:cNvPr>
          <p:cNvSpPr txBox="1"/>
          <p:nvPr/>
        </p:nvSpPr>
        <p:spPr>
          <a:xfrm>
            <a:off x="368300" y="4381500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A29506-3068-26D8-215E-1061C5F09EBD}"/>
              </a:ext>
            </a:extLst>
          </p:cNvPr>
          <p:cNvSpPr/>
          <p:nvPr/>
        </p:nvSpPr>
        <p:spPr>
          <a:xfrm>
            <a:off x="1520825" y="1671638"/>
            <a:ext cx="755650" cy="6826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46ED3A-D6FF-F295-6ED8-7F0D20215348}"/>
              </a:ext>
            </a:extLst>
          </p:cNvPr>
          <p:cNvSpPr/>
          <p:nvPr/>
        </p:nvSpPr>
        <p:spPr>
          <a:xfrm>
            <a:off x="2305050" y="847725"/>
            <a:ext cx="755650" cy="6842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D42443-ACF1-AE71-5A97-F7F3592146CB}"/>
              </a:ext>
            </a:extLst>
          </p:cNvPr>
          <p:cNvSpPr/>
          <p:nvPr/>
        </p:nvSpPr>
        <p:spPr>
          <a:xfrm>
            <a:off x="3171825" y="1666875"/>
            <a:ext cx="755650" cy="6842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E6AFFD-9AD3-35CF-FBC4-40456AFFD302}"/>
              </a:ext>
            </a:extLst>
          </p:cNvPr>
          <p:cNvSpPr/>
          <p:nvPr/>
        </p:nvSpPr>
        <p:spPr>
          <a:xfrm>
            <a:off x="4800600" y="1671638"/>
            <a:ext cx="755650" cy="6826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080A40-BEAC-1DC5-6970-353A8DB9CADF}"/>
              </a:ext>
            </a:extLst>
          </p:cNvPr>
          <p:cNvSpPr/>
          <p:nvPr/>
        </p:nvSpPr>
        <p:spPr>
          <a:xfrm>
            <a:off x="6430963" y="1671638"/>
            <a:ext cx="755650" cy="6826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750497-4DAF-7B92-A215-6B8C0ABACCA9}"/>
              </a:ext>
            </a:extLst>
          </p:cNvPr>
          <p:cNvSpPr/>
          <p:nvPr/>
        </p:nvSpPr>
        <p:spPr>
          <a:xfrm>
            <a:off x="3927475" y="847725"/>
            <a:ext cx="757238" cy="6842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BDC5462-600D-48F7-E509-6E229CAB8F1A}"/>
              </a:ext>
            </a:extLst>
          </p:cNvPr>
          <p:cNvSpPr/>
          <p:nvPr/>
        </p:nvSpPr>
        <p:spPr>
          <a:xfrm>
            <a:off x="5556250" y="847725"/>
            <a:ext cx="757238" cy="6842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665821-27F2-87A6-8CB6-18C250444E75}"/>
              </a:ext>
            </a:extLst>
          </p:cNvPr>
          <p:cNvSpPr/>
          <p:nvPr/>
        </p:nvSpPr>
        <p:spPr>
          <a:xfrm>
            <a:off x="7210425" y="847725"/>
            <a:ext cx="755650" cy="6842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644104-6EF2-2590-44F4-0C6E2B39379E}"/>
              </a:ext>
            </a:extLst>
          </p:cNvPr>
          <p:cNvSpPr/>
          <p:nvPr/>
        </p:nvSpPr>
        <p:spPr>
          <a:xfrm>
            <a:off x="1520825" y="4289425"/>
            <a:ext cx="755650" cy="6842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B040DFD-19D5-362F-62CE-9B3DB625BE32}"/>
              </a:ext>
            </a:extLst>
          </p:cNvPr>
          <p:cNvSpPr/>
          <p:nvPr/>
        </p:nvSpPr>
        <p:spPr>
          <a:xfrm>
            <a:off x="3171825" y="4289425"/>
            <a:ext cx="755650" cy="6842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4D466C-0F22-9C68-1FE3-B4BC76A01CF8}"/>
              </a:ext>
            </a:extLst>
          </p:cNvPr>
          <p:cNvSpPr/>
          <p:nvPr/>
        </p:nvSpPr>
        <p:spPr>
          <a:xfrm>
            <a:off x="4800600" y="4289425"/>
            <a:ext cx="755650" cy="6842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9D8A90-0833-7816-76F8-0932DAF4D176}"/>
              </a:ext>
            </a:extLst>
          </p:cNvPr>
          <p:cNvSpPr/>
          <p:nvPr/>
        </p:nvSpPr>
        <p:spPr>
          <a:xfrm>
            <a:off x="6430963" y="4289425"/>
            <a:ext cx="755650" cy="6842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05DD5A7-55F1-2F73-5D65-7BE4333E2A10}"/>
              </a:ext>
            </a:extLst>
          </p:cNvPr>
          <p:cNvSpPr/>
          <p:nvPr/>
        </p:nvSpPr>
        <p:spPr>
          <a:xfrm>
            <a:off x="2276475" y="3459163"/>
            <a:ext cx="755650" cy="684212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D647E13-A8EA-1E72-38F5-01EFBB2F52B0}"/>
              </a:ext>
            </a:extLst>
          </p:cNvPr>
          <p:cNvSpPr/>
          <p:nvPr/>
        </p:nvSpPr>
        <p:spPr>
          <a:xfrm>
            <a:off x="3927475" y="3459163"/>
            <a:ext cx="757238" cy="684212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733F1B7-FEB9-D441-55B0-922419F99FE2}"/>
              </a:ext>
            </a:extLst>
          </p:cNvPr>
          <p:cNvSpPr/>
          <p:nvPr/>
        </p:nvSpPr>
        <p:spPr>
          <a:xfrm>
            <a:off x="5580063" y="3459163"/>
            <a:ext cx="755650" cy="684212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360102-325C-D27C-9F11-04353725449A}"/>
              </a:ext>
            </a:extLst>
          </p:cNvPr>
          <p:cNvSpPr/>
          <p:nvPr/>
        </p:nvSpPr>
        <p:spPr>
          <a:xfrm>
            <a:off x="7231063" y="3459163"/>
            <a:ext cx="755650" cy="684212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Slide 21">
            <a:hlinkClick r:id="" action="ppaction://media"/>
            <a:extLst>
              <a:ext uri="{FF2B5EF4-FFF2-40B4-BE49-F238E27FC236}">
                <a16:creationId xmlns:a16="http://schemas.microsoft.com/office/drawing/2014/main" id="{3AB4061F-1CEB-E560-D75B-3CE5795304E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2275" y="4428331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879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32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2A9F04-AF13-D125-3D07-57E1DE486FAF}"/>
              </a:ext>
            </a:extLst>
          </p:cNvPr>
          <p:cNvSpPr txBox="1"/>
          <p:nvPr/>
        </p:nvSpPr>
        <p:spPr>
          <a:xfrm>
            <a:off x="368300" y="1774825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0A4E06-20E5-5BDC-F862-68FE419FE0EE}"/>
              </a:ext>
            </a:extLst>
          </p:cNvPr>
          <p:cNvSpPr txBox="1"/>
          <p:nvPr/>
        </p:nvSpPr>
        <p:spPr>
          <a:xfrm>
            <a:off x="303213" y="654050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A1E28A4F-B56E-EEBB-5BCF-A5483B6D96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77788"/>
            <a:ext cx="7038975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DFCF4F8-F9FD-160B-CA62-8F57CDCC1988}"/>
              </a:ext>
            </a:extLst>
          </p:cNvPr>
          <p:cNvSpPr/>
          <p:nvPr/>
        </p:nvSpPr>
        <p:spPr>
          <a:xfrm>
            <a:off x="1138238" y="1535113"/>
            <a:ext cx="6983412" cy="9620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lide 22">
            <a:hlinkClick r:id="" action="ppaction://media"/>
            <a:extLst>
              <a:ext uri="{FF2B5EF4-FFF2-40B4-BE49-F238E27FC236}">
                <a16:creationId xmlns:a16="http://schemas.microsoft.com/office/drawing/2014/main" id="{AE3DF9AE-3DF7-52C3-6876-609EE0FB5AA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8300" y="440766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427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3D98F3-6B4B-580B-64A2-CD10D9A690D2}"/>
              </a:ext>
            </a:extLst>
          </p:cNvPr>
          <p:cNvSpPr txBox="1"/>
          <p:nvPr/>
        </p:nvSpPr>
        <p:spPr>
          <a:xfrm>
            <a:off x="368300" y="1774825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187D9B-152A-00CE-2878-C79706A000FD}"/>
              </a:ext>
            </a:extLst>
          </p:cNvPr>
          <p:cNvSpPr txBox="1"/>
          <p:nvPr/>
        </p:nvSpPr>
        <p:spPr>
          <a:xfrm>
            <a:off x="303213" y="654050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pic>
        <p:nvPicPr>
          <p:cNvPr id="11" name="Picture 8">
            <a:extLst>
              <a:ext uri="{FF2B5EF4-FFF2-40B4-BE49-F238E27FC236}">
                <a16:creationId xmlns:a16="http://schemas.microsoft.com/office/drawing/2014/main" id="{BF27F625-A791-A6B0-D528-215B97D7F8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38" y="49213"/>
            <a:ext cx="7056437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8F17E3B-B6ED-3BFB-44DF-14DE507988B3}"/>
              </a:ext>
            </a:extLst>
          </p:cNvPr>
          <p:cNvSpPr/>
          <p:nvPr/>
        </p:nvSpPr>
        <p:spPr>
          <a:xfrm>
            <a:off x="1130300" y="1536700"/>
            <a:ext cx="6054725" cy="9001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C21B2E-7936-B837-6C56-531F8E3C856A}"/>
              </a:ext>
            </a:extLst>
          </p:cNvPr>
          <p:cNvSpPr txBox="1"/>
          <p:nvPr/>
        </p:nvSpPr>
        <p:spPr>
          <a:xfrm>
            <a:off x="368300" y="4414838"/>
            <a:ext cx="946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817C6E-962C-8EF2-2335-C717B9C5DCC3}"/>
              </a:ext>
            </a:extLst>
          </p:cNvPr>
          <p:cNvSpPr txBox="1"/>
          <p:nvPr/>
        </p:nvSpPr>
        <p:spPr>
          <a:xfrm>
            <a:off x="303213" y="3295650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pic>
        <p:nvPicPr>
          <p:cNvPr id="3" name="Slide 23">
            <a:hlinkClick r:id="" action="ppaction://media"/>
            <a:extLst>
              <a:ext uri="{FF2B5EF4-FFF2-40B4-BE49-F238E27FC236}">
                <a16:creationId xmlns:a16="http://schemas.microsoft.com/office/drawing/2014/main" id="{72A6765B-CEF4-6297-8379-9D10A8F9CCF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9888" y="4396581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619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1F57C0A-20E0-8762-E227-BBE333C5372F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1 – Piece for piano and cello – 10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C0AD20-1FA8-1197-F0C3-E6C4CCFEC481}"/>
              </a:ext>
            </a:extLst>
          </p:cNvPr>
          <p:cNvSpPr txBox="1"/>
          <p:nvPr/>
        </p:nvSpPr>
        <p:spPr>
          <a:xfrm>
            <a:off x="639762" y="1511300"/>
            <a:ext cx="8008937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12-14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good composition demonstrating a range of musical ideas which have been developed competently – appropriate to the candidate’s chosen style. The selection and use of elements shows some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10-11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 composition demonstrating musical ideas which have been developed satisfactorily – appropriate to the candidate’s chosen style. The selection and use of elements may be simplistic and straightforward.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7-9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composition demonstrating musical ideas which have been developed                           inconsistently to the candidate’s chosen style. The selection and use                                of elements is not always appropriate.</a:t>
            </a:r>
          </a:p>
        </p:txBody>
      </p:sp>
      <p:pic>
        <p:nvPicPr>
          <p:cNvPr id="2" name="Slide 6">
            <a:hlinkClick r:id="" action="ppaction://media"/>
            <a:extLst>
              <a:ext uri="{FF2B5EF4-FFF2-40B4-BE49-F238E27FC236}">
                <a16:creationId xmlns:a16="http://schemas.microsoft.com/office/drawing/2014/main" id="{8AEA76B4-6142-D348-B15E-E9AC3D753D2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2101" y="4431411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66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1000">
        <p:fade/>
      </p:transition>
    </mc:Choice>
    <mc:Fallback>
      <p:transition spd="med" advClick="0" advTm="3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8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5A2BA8-EE93-1435-B83D-0F90388EA5A1}"/>
              </a:ext>
            </a:extLst>
          </p:cNvPr>
          <p:cNvSpPr txBox="1"/>
          <p:nvPr/>
        </p:nvSpPr>
        <p:spPr>
          <a:xfrm>
            <a:off x="368300" y="1774825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22ED5A-58CF-AA58-8436-629F0A3ECADF}"/>
              </a:ext>
            </a:extLst>
          </p:cNvPr>
          <p:cNvSpPr txBox="1"/>
          <p:nvPr/>
        </p:nvSpPr>
        <p:spPr>
          <a:xfrm>
            <a:off x="303213" y="654050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8A920B67-9765-DA52-1D16-CEDB561111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38" y="49213"/>
            <a:ext cx="7056437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3EF1680-DE69-2910-05B3-09BC8F1781CE}"/>
              </a:ext>
            </a:extLst>
          </p:cNvPr>
          <p:cNvSpPr/>
          <p:nvPr/>
        </p:nvSpPr>
        <p:spPr>
          <a:xfrm>
            <a:off x="1130300" y="1536700"/>
            <a:ext cx="6054725" cy="9001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FCA65F-437F-A58B-897E-78543E92552F}"/>
              </a:ext>
            </a:extLst>
          </p:cNvPr>
          <p:cNvSpPr txBox="1"/>
          <p:nvPr/>
        </p:nvSpPr>
        <p:spPr>
          <a:xfrm>
            <a:off x="368300" y="4414838"/>
            <a:ext cx="946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453A66-6F8A-BEB5-0CC9-8555D5851699}"/>
              </a:ext>
            </a:extLst>
          </p:cNvPr>
          <p:cNvSpPr txBox="1"/>
          <p:nvPr/>
        </p:nvSpPr>
        <p:spPr>
          <a:xfrm>
            <a:off x="303213" y="3295650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7E4AC3-B5F8-D232-D05E-F4213C987A41}"/>
              </a:ext>
            </a:extLst>
          </p:cNvPr>
          <p:cNvSpPr/>
          <p:nvPr/>
        </p:nvSpPr>
        <p:spPr>
          <a:xfrm>
            <a:off x="1130300" y="2674938"/>
            <a:ext cx="5024438" cy="9001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E84AFF-8FDF-8702-5254-2E4262A67B41}"/>
              </a:ext>
            </a:extLst>
          </p:cNvPr>
          <p:cNvSpPr/>
          <p:nvPr/>
        </p:nvSpPr>
        <p:spPr>
          <a:xfrm>
            <a:off x="6886575" y="147638"/>
            <a:ext cx="1187450" cy="9001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Slide 24">
            <a:hlinkClick r:id="" action="ppaction://media"/>
            <a:extLst>
              <a:ext uri="{FF2B5EF4-FFF2-40B4-BE49-F238E27FC236}">
                <a16:creationId xmlns:a16="http://schemas.microsoft.com/office/drawing/2014/main" id="{F471A678-A8D4-953B-4D81-6070C4F071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4975" y="44704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72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6000">
        <p:fade/>
      </p:transition>
    </mc:Choice>
    <mc:Fallback>
      <p:transition spd="med" advClick="0" advTm="2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4211A5-2866-12B7-14CE-23A3EC0AAF80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advice could you give to candidates?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B78336-CBBD-5E9E-9122-067265252467}"/>
              </a:ext>
            </a:extLst>
          </p:cNvPr>
          <p:cNvSpPr txBox="1"/>
          <p:nvPr/>
        </p:nvSpPr>
        <p:spPr>
          <a:xfrm>
            <a:off x="639763" y="1617979"/>
            <a:ext cx="75565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Ask the candidate ‘what could you do to develop the melody?’</a:t>
            </a:r>
          </a:p>
        </p:txBody>
      </p:sp>
      <p:pic>
        <p:nvPicPr>
          <p:cNvPr id="4" name="Slide 25">
            <a:hlinkClick r:id="" action="ppaction://media"/>
            <a:extLst>
              <a:ext uri="{FF2B5EF4-FFF2-40B4-BE49-F238E27FC236}">
                <a16:creationId xmlns:a16="http://schemas.microsoft.com/office/drawing/2014/main" id="{EFB5E169-DFAA-065F-64D5-9B0578A8496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3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929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4000">
        <p:fade/>
      </p:transition>
    </mc:Choice>
    <mc:Fallback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98ADDC99-EBD7-1E09-502A-BC6B3D9D89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696913"/>
            <a:ext cx="78486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321FBEC9-30A6-6AE4-0376-410D966D04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060700"/>
            <a:ext cx="78486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F02398-C22F-E571-862D-9C78FACB1D9C}"/>
              </a:ext>
            </a:extLst>
          </p:cNvPr>
          <p:cNvSpPr/>
          <p:nvPr/>
        </p:nvSpPr>
        <p:spPr>
          <a:xfrm>
            <a:off x="1836738" y="3003550"/>
            <a:ext cx="323850" cy="72072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AC0AAD-2983-1F98-6F1D-DEA8543A3FEE}"/>
              </a:ext>
            </a:extLst>
          </p:cNvPr>
          <p:cNvSpPr/>
          <p:nvPr/>
        </p:nvSpPr>
        <p:spPr>
          <a:xfrm>
            <a:off x="5414963" y="3003550"/>
            <a:ext cx="323850" cy="72072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6FFA30-A3F9-1C82-C189-F4BF874EC4B1}"/>
              </a:ext>
            </a:extLst>
          </p:cNvPr>
          <p:cNvSpPr txBox="1"/>
          <p:nvPr/>
        </p:nvSpPr>
        <p:spPr>
          <a:xfrm>
            <a:off x="666750" y="225425"/>
            <a:ext cx="6159500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Original ‘melody’</a:t>
            </a:r>
            <a:endParaRPr lang="en-US" sz="220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64312A-76DC-8CB3-EB45-6CB8B59EEA8E}"/>
              </a:ext>
            </a:extLst>
          </p:cNvPr>
          <p:cNvSpPr txBox="1"/>
          <p:nvPr/>
        </p:nvSpPr>
        <p:spPr>
          <a:xfrm>
            <a:off x="666750" y="2438400"/>
            <a:ext cx="8156575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Developing the melody – adding passing notes</a:t>
            </a:r>
            <a:endParaRPr lang="en-US" sz="2200">
              <a:latin typeface="+mn-lt"/>
            </a:endParaRPr>
          </a:p>
        </p:txBody>
      </p:sp>
      <p:pic>
        <p:nvPicPr>
          <p:cNvPr id="9" name="Slide 26">
            <a:hlinkClick r:id="" action="ppaction://media"/>
            <a:extLst>
              <a:ext uri="{FF2B5EF4-FFF2-40B4-BE49-F238E27FC236}">
                <a16:creationId xmlns:a16="http://schemas.microsoft.com/office/drawing/2014/main" id="{3C601DD8-2C86-F7F2-E6E5-4882CD63160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3550" y="4446587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339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7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C946C8-B6AB-0C67-06DD-4A470DFCAA66}"/>
              </a:ext>
            </a:extLst>
          </p:cNvPr>
          <p:cNvSpPr txBox="1"/>
          <p:nvPr/>
        </p:nvSpPr>
        <p:spPr>
          <a:xfrm>
            <a:off x="666750" y="2438400"/>
            <a:ext cx="8156575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Developing the melody – additional quavers for rhythmic interest</a:t>
            </a:r>
            <a:endParaRPr lang="en-US" sz="2200">
              <a:latin typeface="+mn-lt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B7E17743-3250-6A3A-9953-794DA290E9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696913"/>
            <a:ext cx="78486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70B3C777-C07B-7E02-B239-87EE728B97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060700"/>
            <a:ext cx="78486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C15980-01A3-FDCC-136F-B8C146FFF79A}"/>
              </a:ext>
            </a:extLst>
          </p:cNvPr>
          <p:cNvSpPr/>
          <p:nvPr/>
        </p:nvSpPr>
        <p:spPr>
          <a:xfrm>
            <a:off x="1836738" y="3003550"/>
            <a:ext cx="323850" cy="7207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05D514-5C12-466C-5D3E-D690AEDF3F9C}"/>
              </a:ext>
            </a:extLst>
          </p:cNvPr>
          <p:cNvSpPr/>
          <p:nvPr/>
        </p:nvSpPr>
        <p:spPr>
          <a:xfrm>
            <a:off x="3922713" y="3003550"/>
            <a:ext cx="838200" cy="72072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B1CD79-69FB-7F67-8D76-527B8540656E}"/>
              </a:ext>
            </a:extLst>
          </p:cNvPr>
          <p:cNvSpPr/>
          <p:nvPr/>
        </p:nvSpPr>
        <p:spPr>
          <a:xfrm>
            <a:off x="5414963" y="3003550"/>
            <a:ext cx="323850" cy="7207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2B89999-E525-D88E-3AE6-1DCB0FE06DBF}"/>
              </a:ext>
            </a:extLst>
          </p:cNvPr>
          <p:cNvSpPr/>
          <p:nvPr/>
        </p:nvSpPr>
        <p:spPr>
          <a:xfrm>
            <a:off x="7531100" y="3003550"/>
            <a:ext cx="838200" cy="72072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798C4D-69D5-8DEA-8C28-6E7B2EC9CDA4}"/>
              </a:ext>
            </a:extLst>
          </p:cNvPr>
          <p:cNvSpPr txBox="1"/>
          <p:nvPr/>
        </p:nvSpPr>
        <p:spPr>
          <a:xfrm>
            <a:off x="666750" y="225425"/>
            <a:ext cx="6159500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Original ‘melody’</a:t>
            </a:r>
            <a:endParaRPr lang="en-US" sz="2200">
              <a:latin typeface="+mn-lt"/>
            </a:endParaRPr>
          </a:p>
        </p:txBody>
      </p:sp>
      <p:pic>
        <p:nvPicPr>
          <p:cNvPr id="11" name="Slide 27">
            <a:hlinkClick r:id="" action="ppaction://media"/>
            <a:extLst>
              <a:ext uri="{FF2B5EF4-FFF2-40B4-BE49-F238E27FC236}">
                <a16:creationId xmlns:a16="http://schemas.microsoft.com/office/drawing/2014/main" id="{FCD92A1D-C540-1992-6CBE-D60D3898E9C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3550" y="433705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078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C97780-A8DF-917A-4FB9-0CE8EC7F1C87}"/>
              </a:ext>
            </a:extLst>
          </p:cNvPr>
          <p:cNvSpPr txBox="1"/>
          <p:nvPr/>
        </p:nvSpPr>
        <p:spPr>
          <a:xfrm>
            <a:off x="666750" y="2438400"/>
            <a:ext cx="8156575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Developing the melody – notes amended to fit with harmony</a:t>
            </a:r>
            <a:endParaRPr lang="en-US" sz="2200">
              <a:latin typeface="+mn-lt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30A8CAF8-2A97-0188-C1CB-AD4387166E0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696913"/>
            <a:ext cx="78486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5B56A43D-F511-C8E2-9FF6-64CB5D14BA1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060700"/>
            <a:ext cx="78486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622618A-6638-A19C-388D-4B808EA298AA}"/>
              </a:ext>
            </a:extLst>
          </p:cNvPr>
          <p:cNvSpPr/>
          <p:nvPr/>
        </p:nvSpPr>
        <p:spPr>
          <a:xfrm>
            <a:off x="1836738" y="3003550"/>
            <a:ext cx="323850" cy="7207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48F387-64BD-FCD4-01E6-8DF9EDB4D8EA}"/>
              </a:ext>
            </a:extLst>
          </p:cNvPr>
          <p:cNvSpPr/>
          <p:nvPr/>
        </p:nvSpPr>
        <p:spPr>
          <a:xfrm>
            <a:off x="3922713" y="3003550"/>
            <a:ext cx="838200" cy="7207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4787E4-B4F4-F3F0-AE3E-F98189CA2B42}"/>
              </a:ext>
            </a:extLst>
          </p:cNvPr>
          <p:cNvSpPr/>
          <p:nvPr/>
        </p:nvSpPr>
        <p:spPr>
          <a:xfrm>
            <a:off x="5402263" y="3003550"/>
            <a:ext cx="323850" cy="7207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25FB54-F0B0-8B1C-9452-08DD8A1B96C9}"/>
              </a:ext>
            </a:extLst>
          </p:cNvPr>
          <p:cNvSpPr/>
          <p:nvPr/>
        </p:nvSpPr>
        <p:spPr>
          <a:xfrm>
            <a:off x="7531100" y="3003550"/>
            <a:ext cx="838200" cy="7207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70D938-FB14-8386-1EBE-5009F279BC45}"/>
              </a:ext>
            </a:extLst>
          </p:cNvPr>
          <p:cNvSpPr txBox="1"/>
          <p:nvPr/>
        </p:nvSpPr>
        <p:spPr>
          <a:xfrm>
            <a:off x="666750" y="225425"/>
            <a:ext cx="6159500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Original ‘melody’</a:t>
            </a:r>
            <a:endParaRPr lang="en-US" sz="2200"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C82B7B-7D07-FF85-DBFB-F6F1927A82E6}"/>
              </a:ext>
            </a:extLst>
          </p:cNvPr>
          <p:cNvSpPr/>
          <p:nvPr/>
        </p:nvSpPr>
        <p:spPr>
          <a:xfrm>
            <a:off x="5780088" y="3003550"/>
            <a:ext cx="323850" cy="72072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36CE1B-A413-A6E0-61C7-ABF246362B9E}"/>
              </a:ext>
            </a:extLst>
          </p:cNvPr>
          <p:cNvSpPr/>
          <p:nvPr/>
        </p:nvSpPr>
        <p:spPr>
          <a:xfrm>
            <a:off x="6654800" y="3003550"/>
            <a:ext cx="323850" cy="72072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ece for piano and cello bars 1-4 piano">
            <a:hlinkClick r:id="" action="ppaction://media"/>
            <a:extLst>
              <a:ext uri="{FF2B5EF4-FFF2-40B4-BE49-F238E27FC236}">
                <a16:creationId xmlns:a16="http://schemas.microsoft.com/office/drawing/2014/main" id="{4364DD51-66D4-CD1F-14E1-AA50599AB95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97827" y="1130300"/>
            <a:ext cx="609600" cy="609600"/>
          </a:xfrm>
          <a:prstGeom prst="rect">
            <a:avLst/>
          </a:prstGeom>
        </p:spPr>
      </p:pic>
      <p:pic>
        <p:nvPicPr>
          <p:cNvPr id="14" name="Piece for piano and cello melodic dev 1 adding quavers">
            <a:hlinkClick r:id="" action="ppaction://media"/>
            <a:extLst>
              <a:ext uri="{FF2B5EF4-FFF2-40B4-BE49-F238E27FC236}">
                <a16:creationId xmlns:a16="http://schemas.microsoft.com/office/drawing/2014/main" id="{0AC9986E-CB0C-22EF-70FD-6B459A62F05B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97827" y="3467100"/>
            <a:ext cx="609600" cy="609600"/>
          </a:xfrm>
          <a:prstGeom prst="rect">
            <a:avLst/>
          </a:prstGeom>
        </p:spPr>
      </p:pic>
      <p:pic>
        <p:nvPicPr>
          <p:cNvPr id="17" name="Slide 28A">
            <a:hlinkClick r:id="" action="ppaction://media"/>
            <a:extLst>
              <a:ext uri="{FF2B5EF4-FFF2-40B4-BE49-F238E27FC236}">
                <a16:creationId xmlns:a16="http://schemas.microsoft.com/office/drawing/2014/main" id="{9150E183-7DE0-1735-8A93-BBF897218E97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02199" y="267210"/>
            <a:ext cx="406400" cy="406400"/>
          </a:xfrm>
          <a:prstGeom prst="rect">
            <a:avLst/>
          </a:prstGeom>
        </p:spPr>
      </p:pic>
      <p:pic>
        <p:nvPicPr>
          <p:cNvPr id="18" name="Slide 28B">
            <a:hlinkClick r:id="" action="ppaction://media"/>
            <a:extLst>
              <a:ext uri="{FF2B5EF4-FFF2-40B4-BE49-F238E27FC236}">
                <a16:creationId xmlns:a16="http://schemas.microsoft.com/office/drawing/2014/main" id="{497E5551-5538-4613-3279-044AF0B7ED06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64363" y="2470943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73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8000">
        <p:fade/>
      </p:transition>
    </mc:Choice>
    <mc:Fallback>
      <p:transition spd="med" advClick="0" advTm="3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9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09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04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13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35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4482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204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F13EC4-AD06-DBB8-C16A-61BAD620E1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700088"/>
            <a:ext cx="7848600" cy="14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F21BD1-A53F-4EE8-A9A5-95A7B357168C}"/>
              </a:ext>
            </a:extLst>
          </p:cNvPr>
          <p:cNvSpPr txBox="1"/>
          <p:nvPr/>
        </p:nvSpPr>
        <p:spPr>
          <a:xfrm>
            <a:off x="666750" y="2438400"/>
            <a:ext cx="8156575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Developing the melody – inverting the shape</a:t>
            </a:r>
            <a:endParaRPr lang="en-US" sz="220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DE60E-0D87-6ADF-D48B-074ACC20CEE8}"/>
              </a:ext>
            </a:extLst>
          </p:cNvPr>
          <p:cNvSpPr/>
          <p:nvPr/>
        </p:nvSpPr>
        <p:spPr>
          <a:xfrm>
            <a:off x="422275" y="2413000"/>
            <a:ext cx="8301038" cy="215900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83A04309-5179-8B56-7517-0511353618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114675"/>
            <a:ext cx="7920037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ece for piano and cello melodic dev 1 invert">
            <a:hlinkClick r:id="" action="ppaction://media"/>
            <a:extLst>
              <a:ext uri="{FF2B5EF4-FFF2-40B4-BE49-F238E27FC236}">
                <a16:creationId xmlns:a16="http://schemas.microsoft.com/office/drawing/2014/main" id="{E8D70ACF-E930-9477-5903-89574C81737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76225" y="3528220"/>
            <a:ext cx="609600" cy="609600"/>
          </a:xfrm>
          <a:prstGeom prst="rect">
            <a:avLst/>
          </a:prstGeom>
        </p:spPr>
      </p:pic>
      <p:pic>
        <p:nvPicPr>
          <p:cNvPr id="8" name="Slide 29">
            <a:hlinkClick r:id="" action="ppaction://media"/>
            <a:extLst>
              <a:ext uri="{FF2B5EF4-FFF2-40B4-BE49-F238E27FC236}">
                <a16:creationId xmlns:a16="http://schemas.microsoft.com/office/drawing/2014/main" id="{89498981-3C96-DB55-E311-B4C3C47684C2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23851" y="1208881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26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4000">
        <p:fade/>
      </p:transition>
    </mc:Choice>
    <mc:Fallback>
      <p:transition spd="med" advClick="0" advTm="2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2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62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0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31821376-6994-8EFD-1DBD-0A136848B8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20638"/>
            <a:ext cx="745172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27A6714D-0162-A987-1087-0C23529FD6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2790825"/>
            <a:ext cx="7451725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21B44D-29CE-BA71-2A6D-10FA174D5D83}"/>
              </a:ext>
            </a:extLst>
          </p:cNvPr>
          <p:cNvSpPr txBox="1"/>
          <p:nvPr/>
        </p:nvSpPr>
        <p:spPr>
          <a:xfrm>
            <a:off x="368300" y="1774825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B48E2F-BCE4-105E-6B81-480BBCD58976}"/>
              </a:ext>
            </a:extLst>
          </p:cNvPr>
          <p:cNvSpPr txBox="1"/>
          <p:nvPr/>
        </p:nvSpPr>
        <p:spPr>
          <a:xfrm>
            <a:off x="303213" y="654050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DE9BE8-3FCF-70EF-BA5B-D3CA62E3C062}"/>
              </a:ext>
            </a:extLst>
          </p:cNvPr>
          <p:cNvSpPr txBox="1"/>
          <p:nvPr/>
        </p:nvSpPr>
        <p:spPr>
          <a:xfrm>
            <a:off x="368300" y="4414838"/>
            <a:ext cx="946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65A75D-35EE-C0CF-7DC7-0090BAACAFF3}"/>
              </a:ext>
            </a:extLst>
          </p:cNvPr>
          <p:cNvSpPr txBox="1"/>
          <p:nvPr/>
        </p:nvSpPr>
        <p:spPr>
          <a:xfrm>
            <a:off x="303213" y="3295650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69C582-D595-6D9F-B768-1F39C5473BCA}"/>
              </a:ext>
            </a:extLst>
          </p:cNvPr>
          <p:cNvSpPr txBox="1"/>
          <p:nvPr/>
        </p:nvSpPr>
        <p:spPr>
          <a:xfrm>
            <a:off x="666750" y="2470150"/>
            <a:ext cx="8156575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‘Dovetailing’ the instruments – notice how the parts overlap</a:t>
            </a:r>
            <a:endParaRPr lang="en-US" sz="2200"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C00D29-C054-A586-23D0-E8E27512C895}"/>
              </a:ext>
            </a:extLst>
          </p:cNvPr>
          <p:cNvSpPr/>
          <p:nvPr/>
        </p:nvSpPr>
        <p:spPr>
          <a:xfrm>
            <a:off x="303213" y="2413000"/>
            <a:ext cx="8420100" cy="2643188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CAC5AA-C1F6-1173-C26C-C3D5815637B4}"/>
              </a:ext>
            </a:extLst>
          </p:cNvPr>
          <p:cNvSpPr/>
          <p:nvPr/>
        </p:nvSpPr>
        <p:spPr>
          <a:xfrm>
            <a:off x="4957763" y="3521075"/>
            <a:ext cx="287337" cy="1439863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C617F1-DA0E-69B2-258C-EC0EFA7F514D}"/>
              </a:ext>
            </a:extLst>
          </p:cNvPr>
          <p:cNvSpPr/>
          <p:nvPr/>
        </p:nvSpPr>
        <p:spPr>
          <a:xfrm>
            <a:off x="3216275" y="3521075"/>
            <a:ext cx="288925" cy="1439863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CAA5FD-303F-4039-1A79-364CAA2559A9}"/>
              </a:ext>
            </a:extLst>
          </p:cNvPr>
          <p:cNvSpPr/>
          <p:nvPr/>
        </p:nvSpPr>
        <p:spPr>
          <a:xfrm>
            <a:off x="6675438" y="3521075"/>
            <a:ext cx="288925" cy="1439863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ece for piano and cello bars 17-20 dovetailing">
            <a:hlinkClick r:id="" action="ppaction://media"/>
            <a:extLst>
              <a:ext uri="{FF2B5EF4-FFF2-40B4-BE49-F238E27FC236}">
                <a16:creationId xmlns:a16="http://schemas.microsoft.com/office/drawing/2014/main" id="{5C53B085-D391-0785-3847-AB36E1B7146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31775" y="3805238"/>
            <a:ext cx="609600" cy="609600"/>
          </a:xfrm>
          <a:prstGeom prst="rect">
            <a:avLst/>
          </a:prstGeom>
        </p:spPr>
      </p:pic>
      <p:pic>
        <p:nvPicPr>
          <p:cNvPr id="15" name="Slide 30">
            <a:hlinkClick r:id="" action="ppaction://media"/>
            <a:extLst>
              <a:ext uri="{FF2B5EF4-FFF2-40B4-BE49-F238E27FC236}">
                <a16:creationId xmlns:a16="http://schemas.microsoft.com/office/drawing/2014/main" id="{25536D13-B23F-F296-2B4F-2F6D34F9739D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00832" y="12160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213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44000">
        <p:fade/>
      </p:transition>
    </mc:Choice>
    <mc:Fallback>
      <p:transition spd="med" advClick="0" advTm="4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4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924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6EA9C712-4E7C-5ADF-3C57-6E26AA7A47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-7938"/>
            <a:ext cx="7451725" cy="226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939ED8-B70E-91F2-F66D-D735903489F4}"/>
              </a:ext>
            </a:extLst>
          </p:cNvPr>
          <p:cNvSpPr txBox="1"/>
          <p:nvPr/>
        </p:nvSpPr>
        <p:spPr>
          <a:xfrm>
            <a:off x="368300" y="1603375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B839F8-AF5C-D34A-AAEE-961711E26509}"/>
              </a:ext>
            </a:extLst>
          </p:cNvPr>
          <p:cNvSpPr txBox="1"/>
          <p:nvPr/>
        </p:nvSpPr>
        <p:spPr>
          <a:xfrm>
            <a:off x="303213" y="482600"/>
            <a:ext cx="946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DCE67B-EC3C-F5BA-FEA9-8D2EF5AA34EA}"/>
              </a:ext>
            </a:extLst>
          </p:cNvPr>
          <p:cNvSpPr txBox="1"/>
          <p:nvPr/>
        </p:nvSpPr>
        <p:spPr>
          <a:xfrm>
            <a:off x="368300" y="4414838"/>
            <a:ext cx="946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Cello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EF3DE2-303D-F15A-0C5D-90C4EEC5DC65}"/>
              </a:ext>
            </a:extLst>
          </p:cNvPr>
          <p:cNvSpPr txBox="1"/>
          <p:nvPr/>
        </p:nvSpPr>
        <p:spPr>
          <a:xfrm>
            <a:off x="303213" y="3295650"/>
            <a:ext cx="9461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Piano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3466F6B-4640-28E0-00A4-1BFBF0B291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2814638"/>
            <a:ext cx="7451725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63FF89C-304F-8BED-EA23-98CBB3BB1975}"/>
              </a:ext>
            </a:extLst>
          </p:cNvPr>
          <p:cNvSpPr/>
          <p:nvPr/>
        </p:nvSpPr>
        <p:spPr>
          <a:xfrm>
            <a:off x="303213" y="2222500"/>
            <a:ext cx="8420100" cy="2833688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2E8BDA-9EE6-FAF2-CEA8-800F0F3F4B23}"/>
              </a:ext>
            </a:extLst>
          </p:cNvPr>
          <p:cNvSpPr txBox="1"/>
          <p:nvPr/>
        </p:nvSpPr>
        <p:spPr>
          <a:xfrm>
            <a:off x="1100851" y="2277007"/>
            <a:ext cx="76275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</a:rPr>
              <a:t>Right hand piano part added from notes of the underlying chords, leaving space for other instruments to be heard.</a:t>
            </a:r>
            <a:endParaRPr lang="en-US">
              <a:latin typeface="+mn-lt"/>
            </a:endParaRPr>
          </a:p>
        </p:txBody>
      </p:sp>
      <p:pic>
        <p:nvPicPr>
          <p:cNvPr id="11" name="Piece for piano and cello dovetailing 2">
            <a:hlinkClick r:id="" action="ppaction://media"/>
            <a:extLst>
              <a:ext uri="{FF2B5EF4-FFF2-40B4-BE49-F238E27FC236}">
                <a16:creationId xmlns:a16="http://schemas.microsoft.com/office/drawing/2014/main" id="{CFBA2913-4594-8F86-9462-BD562F12AF0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99232" y="3780572"/>
            <a:ext cx="609600" cy="609600"/>
          </a:xfrm>
          <a:prstGeom prst="rect">
            <a:avLst/>
          </a:prstGeom>
        </p:spPr>
      </p:pic>
      <p:pic>
        <p:nvPicPr>
          <p:cNvPr id="12" name="Slide 31">
            <a:hlinkClick r:id="" action="ppaction://media"/>
            <a:extLst>
              <a:ext uri="{FF2B5EF4-FFF2-40B4-BE49-F238E27FC236}">
                <a16:creationId xmlns:a16="http://schemas.microsoft.com/office/drawing/2014/main" id="{487FE0EE-545E-047E-FC51-5C1CCE2F80DA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49238" y="92075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45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7000">
        <p:fade/>
      </p:transition>
    </mc:Choice>
    <mc:Fallback>
      <p:transition spd="med" advClick="0" advTm="2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3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0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1324518"/>
            <a:ext cx="7551737" cy="2382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Copy Cat Rag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(marimba and piano)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17 marks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(Higher Music Assignment Commentary,        October 2018)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Siciliana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(flute and harp)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17 marks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(Higher Music Assignment Commentary,         October 2018)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B1D040-AFC9-8CE5-4FF7-6D4E99212F53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3" name="Slide 32">
            <a:hlinkClick r:id="" action="ppaction://media"/>
            <a:extLst>
              <a:ext uri="{FF2B5EF4-FFF2-40B4-BE49-F238E27FC236}">
                <a16:creationId xmlns:a16="http://schemas.microsoft.com/office/drawing/2014/main" id="{2B9F2125-8C47-41B2-5D03-27D07140C2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3" y="4215638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418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835234-19DB-D7B3-A439-D9A1A6536898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223F72-02CB-279F-DEE9-66CFD4713541}"/>
              </a:ext>
            </a:extLst>
          </p:cNvPr>
          <p:cNvSpPr txBox="1"/>
          <p:nvPr/>
        </p:nvSpPr>
        <p:spPr>
          <a:xfrm>
            <a:off x="793750" y="954088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C494CC-3F23-A8F7-0C46-FCB73E4D79A6}"/>
              </a:ext>
            </a:extLst>
          </p:cNvPr>
          <p:cNvSpPr/>
          <p:nvPr/>
        </p:nvSpPr>
        <p:spPr>
          <a:xfrm>
            <a:off x="1140515" y="1398250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2D87BF-FFCF-1E5E-5D3B-33FE91AF1009}"/>
              </a:ext>
            </a:extLst>
          </p:cNvPr>
          <p:cNvSpPr/>
          <p:nvPr/>
        </p:nvSpPr>
        <p:spPr>
          <a:xfrm>
            <a:off x="1140515" y="2278673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69118A-6D06-DD71-4055-8C3E46F822BB}"/>
              </a:ext>
            </a:extLst>
          </p:cNvPr>
          <p:cNvSpPr/>
          <p:nvPr/>
        </p:nvSpPr>
        <p:spPr>
          <a:xfrm>
            <a:off x="1140515" y="3159096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Slide 7">
            <a:hlinkClick r:id="" action="ppaction://media"/>
            <a:extLst>
              <a:ext uri="{FF2B5EF4-FFF2-40B4-BE49-F238E27FC236}">
                <a16:creationId xmlns:a16="http://schemas.microsoft.com/office/drawing/2014/main" id="{096E616F-840A-F8E4-CD9B-EAB5E69227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0550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16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3000">
        <p:fade/>
      </p:transition>
    </mc:Choice>
    <mc:Fallback>
      <p:transition spd="med" advClick="0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F2AA967-AE6F-DD50-BEBA-2CC5BDDF149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4CFD20-43C3-8934-FEF2-BB404C5559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828675"/>
            <a:ext cx="82804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2D86917-7EEA-290D-8DD4-36F0CE428E34}"/>
              </a:ext>
            </a:extLst>
          </p:cNvPr>
          <p:cNvSpPr/>
          <p:nvPr/>
        </p:nvSpPr>
        <p:spPr>
          <a:xfrm>
            <a:off x="1958975" y="774700"/>
            <a:ext cx="6753225" cy="1792288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Slide 8">
            <a:hlinkClick r:id="" action="ppaction://media"/>
            <a:extLst>
              <a:ext uri="{FF2B5EF4-FFF2-40B4-BE49-F238E27FC236}">
                <a16:creationId xmlns:a16="http://schemas.microsoft.com/office/drawing/2014/main" id="{45B92841-9690-0865-C35B-A36E191E70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1800" y="441680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61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3000">
        <p:fade/>
      </p:transition>
    </mc:Choice>
    <mc:Fallback>
      <p:transition spd="med" advClick="0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4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F2AA967-AE6F-DD50-BEBA-2CC5BDDF149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17B7064-040E-ED3C-AA82-906307648B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828675"/>
            <a:ext cx="82804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09275ED-D2AC-1F0F-7A87-D99567DFD658}"/>
              </a:ext>
            </a:extLst>
          </p:cNvPr>
          <p:cNvSpPr/>
          <p:nvPr/>
        </p:nvSpPr>
        <p:spPr>
          <a:xfrm>
            <a:off x="1958975" y="1638300"/>
            <a:ext cx="6753225" cy="928688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Slide 9">
            <a:hlinkClick r:id="" action="ppaction://media"/>
            <a:extLst>
              <a:ext uri="{FF2B5EF4-FFF2-40B4-BE49-F238E27FC236}">
                <a16:creationId xmlns:a16="http://schemas.microsoft.com/office/drawing/2014/main" id="{4C64B9C3-F5EA-4FE7-6EAD-E1BD14D8306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0408" y="443509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67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6000">
        <p:fade/>
      </p:transition>
    </mc:Choice>
    <mc:Fallback>
      <p:transition spd="med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5193F0C-CE7F-6C18-CE62-D507D7CCFA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828675"/>
            <a:ext cx="82804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AEFE0AD-F939-743E-045D-047FF225C9D8}"/>
              </a:ext>
            </a:extLst>
          </p:cNvPr>
          <p:cNvSpPr/>
          <p:nvPr/>
        </p:nvSpPr>
        <p:spPr>
          <a:xfrm>
            <a:off x="6885938" y="788903"/>
            <a:ext cx="918000" cy="1738800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Slide 10">
            <a:hlinkClick r:id="" action="ppaction://media"/>
            <a:extLst>
              <a:ext uri="{FF2B5EF4-FFF2-40B4-BE49-F238E27FC236}">
                <a16:creationId xmlns:a16="http://schemas.microsoft.com/office/drawing/2014/main" id="{060F21C2-31DE-1292-B47D-302A254962E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2656" y="441680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2000">
        <p:fade/>
      </p:transition>
    </mc:Choice>
    <mc:Fallback>
      <p:transition spd="med" advClick="0" advTm="3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9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88FE0158-DAE1-4954-DDBE-B89A730E35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830263"/>
            <a:ext cx="7993063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9060F2E-5AED-AF04-EA8B-82714461D000}"/>
              </a:ext>
            </a:extLst>
          </p:cNvPr>
          <p:cNvSpPr/>
          <p:nvPr/>
        </p:nvSpPr>
        <p:spPr>
          <a:xfrm>
            <a:off x="2424113" y="1727200"/>
            <a:ext cx="323850" cy="17637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CFE18B-F52F-4FB0-528A-3D9113CFC111}"/>
              </a:ext>
            </a:extLst>
          </p:cNvPr>
          <p:cNvSpPr/>
          <p:nvPr/>
        </p:nvSpPr>
        <p:spPr>
          <a:xfrm>
            <a:off x="4276725" y="1727200"/>
            <a:ext cx="323850" cy="17637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B23AFA-52EA-6110-4950-CDB428715C1B}"/>
              </a:ext>
            </a:extLst>
          </p:cNvPr>
          <p:cNvSpPr/>
          <p:nvPr/>
        </p:nvSpPr>
        <p:spPr>
          <a:xfrm>
            <a:off x="6115050" y="1727200"/>
            <a:ext cx="323850" cy="17637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EEE5B3-5583-F914-D9CC-BADBC8DFBFF4}"/>
              </a:ext>
            </a:extLst>
          </p:cNvPr>
          <p:cNvSpPr/>
          <p:nvPr/>
        </p:nvSpPr>
        <p:spPr>
          <a:xfrm>
            <a:off x="7969250" y="1727200"/>
            <a:ext cx="323850" cy="17637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Slide 11">
            <a:hlinkClick r:id="" action="ppaction://media"/>
            <a:extLst>
              <a:ext uri="{FF2B5EF4-FFF2-40B4-BE49-F238E27FC236}">
                <a16:creationId xmlns:a16="http://schemas.microsoft.com/office/drawing/2014/main" id="{7ED31463-9DB3-976F-BD70-A65ECA5EE40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17525" y="443509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491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8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C0FD81AA-20B1-8150-D3A6-63E4BA0598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830263"/>
            <a:ext cx="7993063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4FDDD8A-4ADC-EBE6-FECE-EE259BB26304}"/>
              </a:ext>
            </a:extLst>
          </p:cNvPr>
          <p:cNvSpPr/>
          <p:nvPr/>
        </p:nvSpPr>
        <p:spPr>
          <a:xfrm>
            <a:off x="1277938" y="1727200"/>
            <a:ext cx="7435850" cy="17637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Slide 12">
            <a:hlinkClick r:id="" action="ppaction://media"/>
            <a:extLst>
              <a:ext uri="{FF2B5EF4-FFF2-40B4-BE49-F238E27FC236}">
                <a16:creationId xmlns:a16="http://schemas.microsoft.com/office/drawing/2014/main" id="{A0AB22F4-E413-8643-2490-32FAE9AC776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7736" y="440766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442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7000">
        <p:fade/>
      </p:transition>
    </mc:Choice>
    <mc:Fallback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152223EA-A28B-A368-D9D7-F72AB7B15B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830263"/>
            <a:ext cx="799147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8E612B8-EC12-5326-8EF3-0FC113BAD125}"/>
              </a:ext>
            </a:extLst>
          </p:cNvPr>
          <p:cNvSpPr/>
          <p:nvPr/>
        </p:nvSpPr>
        <p:spPr>
          <a:xfrm>
            <a:off x="2989263" y="747713"/>
            <a:ext cx="1871662" cy="2735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Slide 13">
            <a:hlinkClick r:id="" action="ppaction://media"/>
            <a:extLst>
              <a:ext uri="{FF2B5EF4-FFF2-40B4-BE49-F238E27FC236}">
                <a16:creationId xmlns:a16="http://schemas.microsoft.com/office/drawing/2014/main" id="{F16A3B0C-8896-89B0-63B9-03D44A36ACE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00063" y="445338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49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8000">
        <p:fade/>
      </p:transition>
    </mc:Choice>
    <mc:Fallback>
      <p:transition spd="med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5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  <UserInfo>
        <DisplayName>Andrea Burns</DisplayName>
        <AccountId>17</AccountId>
        <AccountType/>
      </UserInfo>
      <UserInfo>
        <DisplayName>Rebecca McCabe</DisplayName>
        <AccountId>16</AccountId>
        <AccountType/>
      </UserInfo>
      <UserInfo>
        <DisplayName>Pauline Rodger</DisplayName>
        <AccountId>21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30B468-9F1A-4152-A7CD-3953EF0C6CF3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69C033F-B62C-40B4-B052-84C536BEAAB2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3a7653d8-d250-4556-8732-0485f3343693"/>
    <ds:schemaRef ds:uri="http://purl.org/dc/dcmitype/"/>
    <ds:schemaRef ds:uri="http://www.w3.org/XML/1998/namespace"/>
    <ds:schemaRef ds:uri="aa68b5ab-73a5-4399-94e4-ce778a0455e0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340</Words>
  <Application>Microsoft Office PowerPoint</Application>
  <PresentationFormat>On-screen Show (16:9)</PresentationFormat>
  <Paragraphs>99</Paragraphs>
  <Slides>28</Slides>
  <Notes>28</Notes>
  <HiddenSlides>0</HiddenSlides>
  <MMClips>35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Becca Broad</cp:lastModifiedBy>
  <cp:revision>2</cp:revision>
  <dcterms:created xsi:type="dcterms:W3CDTF">2018-07-26T07:39:47Z</dcterms:created>
  <dcterms:modified xsi:type="dcterms:W3CDTF">2023-08-28T14:21:48Z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lpwstr>352200.000000000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