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256" r:id="rId5"/>
    <p:sldId id="271" r:id="rId6"/>
    <p:sldId id="266" r:id="rId7"/>
    <p:sldId id="272" r:id="rId8"/>
    <p:sldId id="282" r:id="rId9"/>
    <p:sldId id="283" r:id="rId10"/>
    <p:sldId id="275" r:id="rId11"/>
    <p:sldId id="287" r:id="rId12"/>
    <p:sldId id="286" r:id="rId13"/>
    <p:sldId id="276" r:id="rId14"/>
    <p:sldId id="290" r:id="rId15"/>
    <p:sldId id="291" r:id="rId16"/>
    <p:sldId id="292" r:id="rId17"/>
    <p:sldId id="277" r:id="rId18"/>
    <p:sldId id="293" r:id="rId19"/>
    <p:sldId id="274" r:id="rId20"/>
    <p:sldId id="294" r:id="rId21"/>
    <p:sldId id="273" r:id="rId22"/>
    <p:sldId id="295" r:id="rId23"/>
    <p:sldId id="278" r:id="rId24"/>
    <p:sldId id="279" r:id="rId25"/>
    <p:sldId id="280" r:id="rId26"/>
    <p:sldId id="281" r:id="rId27"/>
    <p:sldId id="270" r:id="rId28"/>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 Burns" userId="976c6f9e-1d69-497f-bcb7-c49d8ac66b4e" providerId="ADAL" clId="{B0B1FA29-ECDA-4291-89A0-9941EFF7C8C7}"/>
    <pc:docChg chg="modSld">
      <pc:chgData name="Andrea Burns" userId="976c6f9e-1d69-497f-bcb7-c49d8ac66b4e" providerId="ADAL" clId="{B0B1FA29-ECDA-4291-89A0-9941EFF7C8C7}" dt="2023-06-15T09:59:08.316" v="39" actId="6549"/>
      <pc:docMkLst>
        <pc:docMk/>
      </pc:docMkLst>
      <pc:sldChg chg="modNotesTx">
        <pc:chgData name="Andrea Burns" userId="976c6f9e-1d69-497f-bcb7-c49d8ac66b4e" providerId="ADAL" clId="{B0B1FA29-ECDA-4291-89A0-9941EFF7C8C7}" dt="2023-06-15T09:58:03.228" v="19" actId="6549"/>
        <pc:sldMkLst>
          <pc:docMk/>
          <pc:sldMk cId="0" sldId="266"/>
        </pc:sldMkLst>
      </pc:sldChg>
      <pc:sldChg chg="modNotesTx">
        <pc:chgData name="Andrea Burns" userId="976c6f9e-1d69-497f-bcb7-c49d8ac66b4e" providerId="ADAL" clId="{B0B1FA29-ECDA-4291-89A0-9941EFF7C8C7}" dt="2023-06-15T09:57:55.689" v="18" actId="6549"/>
        <pc:sldMkLst>
          <pc:docMk/>
          <pc:sldMk cId="0" sldId="271"/>
        </pc:sldMkLst>
      </pc:sldChg>
      <pc:sldChg chg="modNotesTx">
        <pc:chgData name="Andrea Burns" userId="976c6f9e-1d69-497f-bcb7-c49d8ac66b4e" providerId="ADAL" clId="{B0B1FA29-ECDA-4291-89A0-9941EFF7C8C7}" dt="2023-06-15T09:58:06.493" v="20" actId="6549"/>
        <pc:sldMkLst>
          <pc:docMk/>
          <pc:sldMk cId="0" sldId="272"/>
        </pc:sldMkLst>
      </pc:sldChg>
      <pc:sldChg chg="modNotesTx">
        <pc:chgData name="Andrea Burns" userId="976c6f9e-1d69-497f-bcb7-c49d8ac66b4e" providerId="ADAL" clId="{B0B1FA29-ECDA-4291-89A0-9941EFF7C8C7}" dt="2023-06-15T09:58:52.804" v="34" actId="6549"/>
        <pc:sldMkLst>
          <pc:docMk/>
          <pc:sldMk cId="0" sldId="273"/>
        </pc:sldMkLst>
      </pc:sldChg>
      <pc:sldChg chg="modNotesTx">
        <pc:chgData name="Andrea Burns" userId="976c6f9e-1d69-497f-bcb7-c49d8ac66b4e" providerId="ADAL" clId="{B0B1FA29-ECDA-4291-89A0-9941EFF7C8C7}" dt="2023-06-15T09:58:47.338" v="32" actId="6549"/>
        <pc:sldMkLst>
          <pc:docMk/>
          <pc:sldMk cId="0" sldId="274"/>
        </pc:sldMkLst>
      </pc:sldChg>
      <pc:sldChg chg="modNotesTx">
        <pc:chgData name="Andrea Burns" userId="976c6f9e-1d69-497f-bcb7-c49d8ac66b4e" providerId="ADAL" clId="{B0B1FA29-ECDA-4291-89A0-9941EFF7C8C7}" dt="2023-06-15T09:58:16.248" v="23" actId="6549"/>
        <pc:sldMkLst>
          <pc:docMk/>
          <pc:sldMk cId="3054825499" sldId="275"/>
        </pc:sldMkLst>
      </pc:sldChg>
      <pc:sldChg chg="modSp mod modNotesTx">
        <pc:chgData name="Andrea Burns" userId="976c6f9e-1d69-497f-bcb7-c49d8ac66b4e" providerId="ADAL" clId="{B0B1FA29-ECDA-4291-89A0-9941EFF7C8C7}" dt="2023-06-15T09:58:28.470" v="26" actId="6549"/>
        <pc:sldMkLst>
          <pc:docMk/>
          <pc:sldMk cId="3685544570" sldId="276"/>
        </pc:sldMkLst>
        <pc:spChg chg="mod">
          <ac:chgData name="Andrea Burns" userId="976c6f9e-1d69-497f-bcb7-c49d8ac66b4e" providerId="ADAL" clId="{B0B1FA29-ECDA-4291-89A0-9941EFF7C8C7}" dt="2023-06-14T09:09:48.108" v="7" actId="14100"/>
          <ac:spMkLst>
            <pc:docMk/>
            <pc:sldMk cId="3685544570" sldId="276"/>
            <ac:spMk id="7" creationId="{D1CA865B-121D-4FBB-9945-08E209D4A7BD}"/>
          </ac:spMkLst>
        </pc:spChg>
      </pc:sldChg>
      <pc:sldChg chg="modNotesTx">
        <pc:chgData name="Andrea Burns" userId="976c6f9e-1d69-497f-bcb7-c49d8ac66b4e" providerId="ADAL" clId="{B0B1FA29-ECDA-4291-89A0-9941EFF7C8C7}" dt="2023-06-15T09:58:41.012" v="30" actId="6549"/>
        <pc:sldMkLst>
          <pc:docMk/>
          <pc:sldMk cId="984577009" sldId="277"/>
        </pc:sldMkLst>
      </pc:sldChg>
      <pc:sldChg chg="modNotesTx">
        <pc:chgData name="Andrea Burns" userId="976c6f9e-1d69-497f-bcb7-c49d8ac66b4e" providerId="ADAL" clId="{B0B1FA29-ECDA-4291-89A0-9941EFF7C8C7}" dt="2023-06-15T09:58:59.437" v="36" actId="6549"/>
        <pc:sldMkLst>
          <pc:docMk/>
          <pc:sldMk cId="2339215721" sldId="278"/>
        </pc:sldMkLst>
      </pc:sldChg>
      <pc:sldChg chg="modNotesTx">
        <pc:chgData name="Andrea Burns" userId="976c6f9e-1d69-497f-bcb7-c49d8ac66b4e" providerId="ADAL" clId="{B0B1FA29-ECDA-4291-89A0-9941EFF7C8C7}" dt="2023-06-15T09:59:02.040" v="37" actId="6549"/>
        <pc:sldMkLst>
          <pc:docMk/>
          <pc:sldMk cId="3495420978" sldId="279"/>
        </pc:sldMkLst>
      </pc:sldChg>
      <pc:sldChg chg="modNotesTx">
        <pc:chgData name="Andrea Burns" userId="976c6f9e-1d69-497f-bcb7-c49d8ac66b4e" providerId="ADAL" clId="{B0B1FA29-ECDA-4291-89A0-9941EFF7C8C7}" dt="2023-06-15T09:59:04.827" v="38" actId="6549"/>
        <pc:sldMkLst>
          <pc:docMk/>
          <pc:sldMk cId="1031981451" sldId="280"/>
        </pc:sldMkLst>
      </pc:sldChg>
      <pc:sldChg chg="modNotesTx">
        <pc:chgData name="Andrea Burns" userId="976c6f9e-1d69-497f-bcb7-c49d8ac66b4e" providerId="ADAL" clId="{B0B1FA29-ECDA-4291-89A0-9941EFF7C8C7}" dt="2023-06-15T09:59:08.316" v="39" actId="6549"/>
        <pc:sldMkLst>
          <pc:docMk/>
          <pc:sldMk cId="607379609" sldId="281"/>
        </pc:sldMkLst>
      </pc:sldChg>
      <pc:sldChg chg="modNotesTx">
        <pc:chgData name="Andrea Burns" userId="976c6f9e-1d69-497f-bcb7-c49d8ac66b4e" providerId="ADAL" clId="{B0B1FA29-ECDA-4291-89A0-9941EFF7C8C7}" dt="2023-06-15T09:58:09.814" v="21" actId="6549"/>
        <pc:sldMkLst>
          <pc:docMk/>
          <pc:sldMk cId="1454489160" sldId="282"/>
        </pc:sldMkLst>
      </pc:sldChg>
      <pc:sldChg chg="modNotesTx">
        <pc:chgData name="Andrea Burns" userId="976c6f9e-1d69-497f-bcb7-c49d8ac66b4e" providerId="ADAL" clId="{B0B1FA29-ECDA-4291-89A0-9941EFF7C8C7}" dt="2023-06-15T09:58:13.337" v="22" actId="6549"/>
        <pc:sldMkLst>
          <pc:docMk/>
          <pc:sldMk cId="3947366878" sldId="283"/>
        </pc:sldMkLst>
      </pc:sldChg>
      <pc:sldChg chg="modNotesTx">
        <pc:chgData name="Andrea Burns" userId="976c6f9e-1d69-497f-bcb7-c49d8ac66b4e" providerId="ADAL" clId="{B0B1FA29-ECDA-4291-89A0-9941EFF7C8C7}" dt="2023-06-15T09:58:25.245" v="25" actId="6549"/>
        <pc:sldMkLst>
          <pc:docMk/>
          <pc:sldMk cId="255359826" sldId="286"/>
        </pc:sldMkLst>
      </pc:sldChg>
      <pc:sldChg chg="modNotesTx">
        <pc:chgData name="Andrea Burns" userId="976c6f9e-1d69-497f-bcb7-c49d8ac66b4e" providerId="ADAL" clId="{B0B1FA29-ECDA-4291-89A0-9941EFF7C8C7}" dt="2023-06-15T09:58:22.039" v="24" actId="6549"/>
        <pc:sldMkLst>
          <pc:docMk/>
          <pc:sldMk cId="174510759" sldId="287"/>
        </pc:sldMkLst>
      </pc:sldChg>
      <pc:sldChg chg="modSp mod modNotesTx">
        <pc:chgData name="Andrea Burns" userId="976c6f9e-1d69-497f-bcb7-c49d8ac66b4e" providerId="ADAL" clId="{B0B1FA29-ECDA-4291-89A0-9941EFF7C8C7}" dt="2023-06-15T09:58:31.550" v="27" actId="6549"/>
        <pc:sldMkLst>
          <pc:docMk/>
          <pc:sldMk cId="1383639243" sldId="290"/>
        </pc:sldMkLst>
        <pc:spChg chg="mod">
          <ac:chgData name="Andrea Burns" userId="976c6f9e-1d69-497f-bcb7-c49d8ac66b4e" providerId="ADAL" clId="{B0B1FA29-ECDA-4291-89A0-9941EFF7C8C7}" dt="2023-06-14T09:09:55.144" v="12" actId="20577"/>
          <ac:spMkLst>
            <pc:docMk/>
            <pc:sldMk cId="1383639243" sldId="290"/>
            <ac:spMk id="7" creationId="{D1CA865B-121D-4FBB-9945-08E209D4A7BD}"/>
          </ac:spMkLst>
        </pc:spChg>
      </pc:sldChg>
      <pc:sldChg chg="modSp mod modNotesTx">
        <pc:chgData name="Andrea Burns" userId="976c6f9e-1d69-497f-bcb7-c49d8ac66b4e" providerId="ADAL" clId="{B0B1FA29-ECDA-4291-89A0-9941EFF7C8C7}" dt="2023-06-15T09:58:34.995" v="28" actId="6549"/>
        <pc:sldMkLst>
          <pc:docMk/>
          <pc:sldMk cId="399581559" sldId="291"/>
        </pc:sldMkLst>
        <pc:spChg chg="mod">
          <ac:chgData name="Andrea Burns" userId="976c6f9e-1d69-497f-bcb7-c49d8ac66b4e" providerId="ADAL" clId="{B0B1FA29-ECDA-4291-89A0-9941EFF7C8C7}" dt="2023-06-14T09:10:02.185" v="17" actId="20577"/>
          <ac:spMkLst>
            <pc:docMk/>
            <pc:sldMk cId="399581559" sldId="291"/>
            <ac:spMk id="7" creationId="{D1CA865B-121D-4FBB-9945-08E209D4A7BD}"/>
          </ac:spMkLst>
        </pc:spChg>
      </pc:sldChg>
      <pc:sldChg chg="modNotesTx">
        <pc:chgData name="Andrea Burns" userId="976c6f9e-1d69-497f-bcb7-c49d8ac66b4e" providerId="ADAL" clId="{B0B1FA29-ECDA-4291-89A0-9941EFF7C8C7}" dt="2023-06-15T09:58:37.678" v="29" actId="6549"/>
        <pc:sldMkLst>
          <pc:docMk/>
          <pc:sldMk cId="2796589622" sldId="292"/>
        </pc:sldMkLst>
      </pc:sldChg>
      <pc:sldChg chg="modNotesTx">
        <pc:chgData name="Andrea Burns" userId="976c6f9e-1d69-497f-bcb7-c49d8ac66b4e" providerId="ADAL" clId="{B0B1FA29-ECDA-4291-89A0-9941EFF7C8C7}" dt="2023-06-15T09:58:44.309" v="31" actId="6549"/>
        <pc:sldMkLst>
          <pc:docMk/>
          <pc:sldMk cId="1249131167" sldId="293"/>
        </pc:sldMkLst>
      </pc:sldChg>
      <pc:sldChg chg="modNotesTx">
        <pc:chgData name="Andrea Burns" userId="976c6f9e-1d69-497f-bcb7-c49d8ac66b4e" providerId="ADAL" clId="{B0B1FA29-ECDA-4291-89A0-9941EFF7C8C7}" dt="2023-06-15T09:58:49.965" v="33" actId="6549"/>
        <pc:sldMkLst>
          <pc:docMk/>
          <pc:sldMk cId="1068482849" sldId="294"/>
        </pc:sldMkLst>
      </pc:sldChg>
      <pc:sldChg chg="modNotesTx">
        <pc:chgData name="Andrea Burns" userId="976c6f9e-1d69-497f-bcb7-c49d8ac66b4e" providerId="ADAL" clId="{B0B1FA29-ECDA-4291-89A0-9941EFF7C8C7}" dt="2023-06-15T09:58:55.985" v="35" actId="6549"/>
        <pc:sldMkLst>
          <pc:docMk/>
          <pc:sldMk cId="2166891879" sldId="295"/>
        </pc:sldMkLst>
      </pc:sldChg>
    </pc:docChg>
  </pc:docChgLst>
  <pc:docChgLst>
    <pc:chgData name="Becca Broad" userId="7ce75ef5-5eaf-465f-9c3a-7eb5755e4de7" providerId="ADAL" clId="{D61021DA-A34E-4BC0-B86F-9B67124C565E}"/>
    <pc:docChg chg="custSel modSld">
      <pc:chgData name="Becca Broad" userId="7ce75ef5-5eaf-465f-9c3a-7eb5755e4de7" providerId="ADAL" clId="{D61021DA-A34E-4BC0-B86F-9B67124C565E}" dt="2023-09-06T07:24:57.838" v="4"/>
      <pc:docMkLst>
        <pc:docMk/>
      </pc:docMkLst>
      <pc:sldChg chg="addSp delSp modSp mod delAnim modAnim">
        <pc:chgData name="Becca Broad" userId="7ce75ef5-5eaf-465f-9c3a-7eb5755e4de7" providerId="ADAL" clId="{D61021DA-A34E-4BC0-B86F-9B67124C565E}" dt="2023-09-06T07:24:57.838" v="4"/>
        <pc:sldMkLst>
          <pc:docMk/>
          <pc:sldMk cId="984577009" sldId="277"/>
        </pc:sldMkLst>
        <pc:picChg chg="del">
          <ac:chgData name="Becca Broad" userId="7ce75ef5-5eaf-465f-9c3a-7eb5755e4de7" providerId="ADAL" clId="{D61021DA-A34E-4BC0-B86F-9B67124C565E}" dt="2023-09-06T07:21:29.805" v="2" actId="478"/>
          <ac:picMkLst>
            <pc:docMk/>
            <pc:sldMk cId="984577009" sldId="277"/>
            <ac:picMk id="2" creationId="{2404FEA0-9E97-9B56-978A-E14C65804934}"/>
          </ac:picMkLst>
        </pc:picChg>
        <pc:picChg chg="add mod">
          <ac:chgData name="Becca Broad" userId="7ce75ef5-5eaf-465f-9c3a-7eb5755e4de7" providerId="ADAL" clId="{D61021DA-A34E-4BC0-B86F-9B67124C565E}" dt="2023-09-06T07:21:13.846" v="1" actId="1076"/>
          <ac:picMkLst>
            <pc:docMk/>
            <pc:sldMk cId="984577009" sldId="277"/>
            <ac:picMk id="3" creationId="{E4109B1E-4C63-400D-14EA-9F070233AA14}"/>
          </ac:picMkLst>
        </pc:picChg>
      </pc:sldChg>
    </pc:docChg>
  </pc:docChgLst>
  <pc:docChgLst>
    <pc:chgData name="Becca Broad" userId="7ce75ef5-5eaf-465f-9c3a-7eb5755e4de7" providerId="ADAL" clId="{D5BDA39B-C04D-40AC-BFDF-CBD4033AF289}"/>
    <pc:docChg chg="modSld">
      <pc:chgData name="Becca Broad" userId="7ce75ef5-5eaf-465f-9c3a-7eb5755e4de7" providerId="ADAL" clId="{D5BDA39B-C04D-40AC-BFDF-CBD4033AF289}" dt="2023-06-13T13:58:33.210" v="36"/>
      <pc:docMkLst>
        <pc:docMk/>
      </pc:docMkLst>
      <pc:sldChg chg="modTransition">
        <pc:chgData name="Becca Broad" userId="7ce75ef5-5eaf-465f-9c3a-7eb5755e4de7" providerId="ADAL" clId="{D5BDA39B-C04D-40AC-BFDF-CBD4033AF289}" dt="2023-06-13T13:55:31.768" v="4"/>
        <pc:sldMkLst>
          <pc:docMk/>
          <pc:sldMk cId="0" sldId="256"/>
        </pc:sldMkLst>
      </pc:sldChg>
      <pc:sldChg chg="modTransition">
        <pc:chgData name="Becca Broad" userId="7ce75ef5-5eaf-465f-9c3a-7eb5755e4de7" providerId="ADAL" clId="{D5BDA39B-C04D-40AC-BFDF-CBD4033AF289}" dt="2023-06-13T13:55:46.710" v="6"/>
        <pc:sldMkLst>
          <pc:docMk/>
          <pc:sldMk cId="0" sldId="266"/>
        </pc:sldMkLst>
      </pc:sldChg>
      <pc:sldChg chg="modTransition">
        <pc:chgData name="Becca Broad" userId="7ce75ef5-5eaf-465f-9c3a-7eb5755e4de7" providerId="ADAL" clId="{D5BDA39B-C04D-40AC-BFDF-CBD4033AF289}" dt="2023-06-13T13:56:46.737" v="31"/>
        <pc:sldMkLst>
          <pc:docMk/>
          <pc:sldMk cId="0" sldId="270"/>
        </pc:sldMkLst>
      </pc:sldChg>
      <pc:sldChg chg="modTransition">
        <pc:chgData name="Becca Broad" userId="7ce75ef5-5eaf-465f-9c3a-7eb5755e4de7" providerId="ADAL" clId="{D5BDA39B-C04D-40AC-BFDF-CBD4033AF289}" dt="2023-06-13T13:58:33.210" v="36"/>
        <pc:sldMkLst>
          <pc:docMk/>
          <pc:sldMk cId="0" sldId="271"/>
        </pc:sldMkLst>
      </pc:sldChg>
      <pc:sldChg chg="modTransition">
        <pc:chgData name="Becca Broad" userId="7ce75ef5-5eaf-465f-9c3a-7eb5755e4de7" providerId="ADAL" clId="{D5BDA39B-C04D-40AC-BFDF-CBD4033AF289}" dt="2023-06-13T13:55:54.198" v="7"/>
        <pc:sldMkLst>
          <pc:docMk/>
          <pc:sldMk cId="0" sldId="272"/>
        </pc:sldMkLst>
      </pc:sldChg>
      <pc:sldChg chg="modTransition">
        <pc:chgData name="Becca Broad" userId="7ce75ef5-5eaf-465f-9c3a-7eb5755e4de7" providerId="ADAL" clId="{D5BDA39B-C04D-40AC-BFDF-CBD4033AF289}" dt="2023-06-13T13:56:28.588" v="21"/>
        <pc:sldMkLst>
          <pc:docMk/>
          <pc:sldMk cId="0" sldId="273"/>
        </pc:sldMkLst>
      </pc:sldChg>
      <pc:sldChg chg="modTransition">
        <pc:chgData name="Becca Broad" userId="7ce75ef5-5eaf-465f-9c3a-7eb5755e4de7" providerId="ADAL" clId="{D5BDA39B-C04D-40AC-BFDF-CBD4033AF289}" dt="2023-06-13T13:56:23.299" v="19"/>
        <pc:sldMkLst>
          <pc:docMk/>
          <pc:sldMk cId="0" sldId="274"/>
        </pc:sldMkLst>
      </pc:sldChg>
      <pc:sldChg chg="modTransition">
        <pc:chgData name="Becca Broad" userId="7ce75ef5-5eaf-465f-9c3a-7eb5755e4de7" providerId="ADAL" clId="{D5BDA39B-C04D-40AC-BFDF-CBD4033AF289}" dt="2023-06-13T13:56:01.459" v="10"/>
        <pc:sldMkLst>
          <pc:docMk/>
          <pc:sldMk cId="3054825499" sldId="275"/>
        </pc:sldMkLst>
      </pc:sldChg>
      <pc:sldChg chg="modTransition">
        <pc:chgData name="Becca Broad" userId="7ce75ef5-5eaf-465f-9c3a-7eb5755e4de7" providerId="ADAL" clId="{D5BDA39B-C04D-40AC-BFDF-CBD4033AF289}" dt="2023-06-13T13:56:08.247" v="13"/>
        <pc:sldMkLst>
          <pc:docMk/>
          <pc:sldMk cId="3685544570" sldId="276"/>
        </pc:sldMkLst>
      </pc:sldChg>
      <pc:sldChg chg="modTransition">
        <pc:chgData name="Becca Broad" userId="7ce75ef5-5eaf-465f-9c3a-7eb5755e4de7" providerId="ADAL" clId="{D5BDA39B-C04D-40AC-BFDF-CBD4033AF289}" dt="2023-06-13T13:56:18.324" v="17"/>
        <pc:sldMkLst>
          <pc:docMk/>
          <pc:sldMk cId="984577009" sldId="277"/>
        </pc:sldMkLst>
      </pc:sldChg>
      <pc:sldChg chg="modTransition">
        <pc:chgData name="Becca Broad" userId="7ce75ef5-5eaf-465f-9c3a-7eb5755e4de7" providerId="ADAL" clId="{D5BDA39B-C04D-40AC-BFDF-CBD4033AF289}" dt="2023-06-13T13:56:34.123" v="23"/>
        <pc:sldMkLst>
          <pc:docMk/>
          <pc:sldMk cId="2339215721" sldId="278"/>
        </pc:sldMkLst>
      </pc:sldChg>
      <pc:sldChg chg="modTransition">
        <pc:chgData name="Becca Broad" userId="7ce75ef5-5eaf-465f-9c3a-7eb5755e4de7" providerId="ADAL" clId="{D5BDA39B-C04D-40AC-BFDF-CBD4033AF289}" dt="2023-06-13T13:56:36.444" v="24"/>
        <pc:sldMkLst>
          <pc:docMk/>
          <pc:sldMk cId="3495420978" sldId="279"/>
        </pc:sldMkLst>
      </pc:sldChg>
      <pc:sldChg chg="modTransition">
        <pc:chgData name="Becca Broad" userId="7ce75ef5-5eaf-465f-9c3a-7eb5755e4de7" providerId="ADAL" clId="{D5BDA39B-C04D-40AC-BFDF-CBD4033AF289}" dt="2023-06-13T13:56:38.787" v="25"/>
        <pc:sldMkLst>
          <pc:docMk/>
          <pc:sldMk cId="1031981451" sldId="280"/>
        </pc:sldMkLst>
      </pc:sldChg>
      <pc:sldChg chg="modTransition">
        <pc:chgData name="Becca Broad" userId="7ce75ef5-5eaf-465f-9c3a-7eb5755e4de7" providerId="ADAL" clId="{D5BDA39B-C04D-40AC-BFDF-CBD4033AF289}" dt="2023-06-13T13:56:41.761" v="26"/>
        <pc:sldMkLst>
          <pc:docMk/>
          <pc:sldMk cId="607379609" sldId="281"/>
        </pc:sldMkLst>
      </pc:sldChg>
      <pc:sldChg chg="modTransition">
        <pc:chgData name="Becca Broad" userId="7ce75ef5-5eaf-465f-9c3a-7eb5755e4de7" providerId="ADAL" clId="{D5BDA39B-C04D-40AC-BFDF-CBD4033AF289}" dt="2023-06-13T13:55:56.440" v="8"/>
        <pc:sldMkLst>
          <pc:docMk/>
          <pc:sldMk cId="1454489160" sldId="282"/>
        </pc:sldMkLst>
      </pc:sldChg>
      <pc:sldChg chg="modTransition">
        <pc:chgData name="Becca Broad" userId="7ce75ef5-5eaf-465f-9c3a-7eb5755e4de7" providerId="ADAL" clId="{D5BDA39B-C04D-40AC-BFDF-CBD4033AF289}" dt="2023-06-13T13:55:58.865" v="9"/>
        <pc:sldMkLst>
          <pc:docMk/>
          <pc:sldMk cId="3947366878" sldId="283"/>
        </pc:sldMkLst>
      </pc:sldChg>
      <pc:sldChg chg="modTransition">
        <pc:chgData name="Becca Broad" userId="7ce75ef5-5eaf-465f-9c3a-7eb5755e4de7" providerId="ADAL" clId="{D5BDA39B-C04D-40AC-BFDF-CBD4033AF289}" dt="2023-06-13T13:56:06.034" v="12"/>
        <pc:sldMkLst>
          <pc:docMk/>
          <pc:sldMk cId="255359826" sldId="286"/>
        </pc:sldMkLst>
      </pc:sldChg>
      <pc:sldChg chg="modTransition">
        <pc:chgData name="Becca Broad" userId="7ce75ef5-5eaf-465f-9c3a-7eb5755e4de7" providerId="ADAL" clId="{D5BDA39B-C04D-40AC-BFDF-CBD4033AF289}" dt="2023-06-13T13:56:03.795" v="11"/>
        <pc:sldMkLst>
          <pc:docMk/>
          <pc:sldMk cId="174510759" sldId="287"/>
        </pc:sldMkLst>
      </pc:sldChg>
      <pc:sldChg chg="modTransition">
        <pc:chgData name="Becca Broad" userId="7ce75ef5-5eaf-465f-9c3a-7eb5755e4de7" providerId="ADAL" clId="{D5BDA39B-C04D-40AC-BFDF-CBD4033AF289}" dt="2023-06-13T13:56:10.712" v="14"/>
        <pc:sldMkLst>
          <pc:docMk/>
          <pc:sldMk cId="1383639243" sldId="290"/>
        </pc:sldMkLst>
      </pc:sldChg>
      <pc:sldChg chg="modTransition">
        <pc:chgData name="Becca Broad" userId="7ce75ef5-5eaf-465f-9c3a-7eb5755e4de7" providerId="ADAL" clId="{D5BDA39B-C04D-40AC-BFDF-CBD4033AF289}" dt="2023-06-13T13:56:13.364" v="15"/>
        <pc:sldMkLst>
          <pc:docMk/>
          <pc:sldMk cId="399581559" sldId="291"/>
        </pc:sldMkLst>
      </pc:sldChg>
      <pc:sldChg chg="modTransition">
        <pc:chgData name="Becca Broad" userId="7ce75ef5-5eaf-465f-9c3a-7eb5755e4de7" providerId="ADAL" clId="{D5BDA39B-C04D-40AC-BFDF-CBD4033AF289}" dt="2023-06-13T13:56:15.658" v="16"/>
        <pc:sldMkLst>
          <pc:docMk/>
          <pc:sldMk cId="2796589622" sldId="292"/>
        </pc:sldMkLst>
      </pc:sldChg>
      <pc:sldChg chg="modTransition">
        <pc:chgData name="Becca Broad" userId="7ce75ef5-5eaf-465f-9c3a-7eb5755e4de7" providerId="ADAL" clId="{D5BDA39B-C04D-40AC-BFDF-CBD4033AF289}" dt="2023-06-13T13:56:20.918" v="18"/>
        <pc:sldMkLst>
          <pc:docMk/>
          <pc:sldMk cId="1249131167" sldId="293"/>
        </pc:sldMkLst>
      </pc:sldChg>
      <pc:sldChg chg="modTransition">
        <pc:chgData name="Becca Broad" userId="7ce75ef5-5eaf-465f-9c3a-7eb5755e4de7" providerId="ADAL" clId="{D5BDA39B-C04D-40AC-BFDF-CBD4033AF289}" dt="2023-06-13T13:56:25.872" v="20"/>
        <pc:sldMkLst>
          <pc:docMk/>
          <pc:sldMk cId="1068482849" sldId="294"/>
        </pc:sldMkLst>
      </pc:sldChg>
      <pc:sldChg chg="modTransition">
        <pc:chgData name="Becca Broad" userId="7ce75ef5-5eaf-465f-9c3a-7eb5755e4de7" providerId="ADAL" clId="{D5BDA39B-C04D-40AC-BFDF-CBD4033AF289}" dt="2023-06-13T13:56:31.596" v="22"/>
        <pc:sldMkLst>
          <pc:docMk/>
          <pc:sldMk cId="2166891879" sldId="295"/>
        </pc:sldMkLst>
      </pc:sldChg>
    </pc:docChg>
  </pc:docChgLst>
  <pc:docChgLst>
    <pc:chgData name="Joyce Cockburn" userId="52e00cb4-3a09-4e1a-a482-ff012e46ca3c" providerId="ADAL" clId="{ADBB372F-F77F-4035-8C52-248E14B2FE15}"/>
    <pc:docChg chg="undo custSel modSld">
      <pc:chgData name="Joyce Cockburn" userId="52e00cb4-3a09-4e1a-a482-ff012e46ca3c" providerId="ADAL" clId="{ADBB372F-F77F-4035-8C52-248E14B2FE15}" dt="2023-06-13T11:10:31.167" v="455"/>
      <pc:docMkLst>
        <pc:docMk/>
      </pc:docMkLst>
      <pc:sldChg chg="modAnim modNotesTx">
        <pc:chgData name="Joyce Cockburn" userId="52e00cb4-3a09-4e1a-a482-ff012e46ca3c" providerId="ADAL" clId="{ADBB372F-F77F-4035-8C52-248E14B2FE15}" dt="2023-06-13T09:27:57.309" v="11"/>
        <pc:sldMkLst>
          <pc:docMk/>
          <pc:sldMk cId="0" sldId="266"/>
        </pc:sldMkLst>
      </pc:sldChg>
      <pc:sldChg chg="modAnim modNotesTx">
        <pc:chgData name="Joyce Cockburn" userId="52e00cb4-3a09-4e1a-a482-ff012e46ca3c" providerId="ADAL" clId="{ADBB372F-F77F-4035-8C52-248E14B2FE15}" dt="2023-06-13T09:20:08.550" v="7"/>
        <pc:sldMkLst>
          <pc:docMk/>
          <pc:sldMk cId="0" sldId="271"/>
        </pc:sldMkLst>
      </pc:sldChg>
      <pc:sldChg chg="modAnim">
        <pc:chgData name="Joyce Cockburn" userId="52e00cb4-3a09-4e1a-a482-ff012e46ca3c" providerId="ADAL" clId="{ADBB372F-F77F-4035-8C52-248E14B2FE15}" dt="2023-06-13T09:31:28.509" v="12"/>
        <pc:sldMkLst>
          <pc:docMk/>
          <pc:sldMk cId="0" sldId="272"/>
        </pc:sldMkLst>
      </pc:sldChg>
      <pc:sldChg chg="modAnim modNotesTx">
        <pc:chgData name="Joyce Cockburn" userId="52e00cb4-3a09-4e1a-a482-ff012e46ca3c" providerId="ADAL" clId="{ADBB372F-F77F-4035-8C52-248E14B2FE15}" dt="2023-06-13T10:18:16.560" v="277"/>
        <pc:sldMkLst>
          <pc:docMk/>
          <pc:sldMk cId="0" sldId="273"/>
        </pc:sldMkLst>
      </pc:sldChg>
      <pc:sldChg chg="modAnim modNotesTx">
        <pc:chgData name="Joyce Cockburn" userId="52e00cb4-3a09-4e1a-a482-ff012e46ca3c" providerId="ADAL" clId="{ADBB372F-F77F-4035-8C52-248E14B2FE15}" dt="2023-06-13T10:08:12.773" v="227"/>
        <pc:sldMkLst>
          <pc:docMk/>
          <pc:sldMk cId="0" sldId="274"/>
        </pc:sldMkLst>
      </pc:sldChg>
      <pc:sldChg chg="modAnim">
        <pc:chgData name="Joyce Cockburn" userId="52e00cb4-3a09-4e1a-a482-ff012e46ca3c" providerId="ADAL" clId="{ADBB372F-F77F-4035-8C52-248E14B2FE15}" dt="2023-06-13T09:37:46.909" v="50"/>
        <pc:sldMkLst>
          <pc:docMk/>
          <pc:sldMk cId="3054825499" sldId="275"/>
        </pc:sldMkLst>
      </pc:sldChg>
      <pc:sldChg chg="delSp mod modTransition delAnim modAnim modNotesTx">
        <pc:chgData name="Joyce Cockburn" userId="52e00cb4-3a09-4e1a-a482-ff012e46ca3c" providerId="ADAL" clId="{ADBB372F-F77F-4035-8C52-248E14B2FE15}" dt="2023-06-13T11:10:31.167" v="455"/>
        <pc:sldMkLst>
          <pc:docMk/>
          <pc:sldMk cId="3685544570" sldId="276"/>
        </pc:sldMkLst>
        <pc:picChg chg="del">
          <ac:chgData name="Joyce Cockburn" userId="52e00cb4-3a09-4e1a-a482-ff012e46ca3c" providerId="ADAL" clId="{ADBB372F-F77F-4035-8C52-248E14B2FE15}" dt="2023-06-13T11:09:26.836" v="454" actId="478"/>
          <ac:picMkLst>
            <pc:docMk/>
            <pc:sldMk cId="3685544570" sldId="276"/>
            <ac:picMk id="2" creationId="{A6D43425-45DD-BA13-873A-943EB39163EE}"/>
          </ac:picMkLst>
        </pc:picChg>
      </pc:sldChg>
      <pc:sldChg chg="modAnim modNotesTx">
        <pc:chgData name="Joyce Cockburn" userId="52e00cb4-3a09-4e1a-a482-ff012e46ca3c" providerId="ADAL" clId="{ADBB372F-F77F-4035-8C52-248E14B2FE15}" dt="2023-06-13T10:03:01.038" v="176"/>
        <pc:sldMkLst>
          <pc:docMk/>
          <pc:sldMk cId="984577009" sldId="277"/>
        </pc:sldMkLst>
      </pc:sldChg>
      <pc:sldChg chg="modAnim modNotesTx">
        <pc:chgData name="Joyce Cockburn" userId="52e00cb4-3a09-4e1a-a482-ff012e46ca3c" providerId="ADAL" clId="{ADBB372F-F77F-4035-8C52-248E14B2FE15}" dt="2023-06-13T10:28:33.645" v="299"/>
        <pc:sldMkLst>
          <pc:docMk/>
          <pc:sldMk cId="2339215721" sldId="278"/>
        </pc:sldMkLst>
      </pc:sldChg>
      <pc:sldChg chg="modAnim">
        <pc:chgData name="Joyce Cockburn" userId="52e00cb4-3a09-4e1a-a482-ff012e46ca3c" providerId="ADAL" clId="{ADBB372F-F77F-4035-8C52-248E14B2FE15}" dt="2023-06-13T10:31:19.689" v="300"/>
        <pc:sldMkLst>
          <pc:docMk/>
          <pc:sldMk cId="3495420978" sldId="279"/>
        </pc:sldMkLst>
      </pc:sldChg>
      <pc:sldChg chg="modSp mod modAnim modNotesTx">
        <pc:chgData name="Joyce Cockburn" userId="52e00cb4-3a09-4e1a-a482-ff012e46ca3c" providerId="ADAL" clId="{ADBB372F-F77F-4035-8C52-248E14B2FE15}" dt="2023-06-13T11:08:19.796" v="442" actId="20577"/>
        <pc:sldMkLst>
          <pc:docMk/>
          <pc:sldMk cId="1031981451" sldId="280"/>
        </pc:sldMkLst>
        <pc:spChg chg="mod">
          <ac:chgData name="Joyce Cockburn" userId="52e00cb4-3a09-4e1a-a482-ff012e46ca3c" providerId="ADAL" clId="{ADBB372F-F77F-4035-8C52-248E14B2FE15}" dt="2023-06-13T11:08:19.796" v="442" actId="20577"/>
          <ac:spMkLst>
            <pc:docMk/>
            <pc:sldMk cId="1031981451" sldId="280"/>
            <ac:spMk id="8" creationId="{2C0F3CA6-9E7E-4404-9B5D-58B7A2BF913F}"/>
          </ac:spMkLst>
        </pc:spChg>
      </pc:sldChg>
      <pc:sldChg chg="modAnim modNotesTx">
        <pc:chgData name="Joyce Cockburn" userId="52e00cb4-3a09-4e1a-a482-ff012e46ca3c" providerId="ADAL" clId="{ADBB372F-F77F-4035-8C52-248E14B2FE15}" dt="2023-06-13T10:53:51.527" v="430"/>
        <pc:sldMkLst>
          <pc:docMk/>
          <pc:sldMk cId="607379609" sldId="281"/>
        </pc:sldMkLst>
      </pc:sldChg>
      <pc:sldChg chg="delSp modSp mod modTransition delAnim modAnim modNotesTx">
        <pc:chgData name="Joyce Cockburn" userId="52e00cb4-3a09-4e1a-a482-ff012e46ca3c" providerId="ADAL" clId="{ADBB372F-F77F-4035-8C52-248E14B2FE15}" dt="2023-06-13T09:34:17.101" v="48"/>
        <pc:sldMkLst>
          <pc:docMk/>
          <pc:sldMk cId="1454489160" sldId="282"/>
        </pc:sldMkLst>
        <pc:spChg chg="mod">
          <ac:chgData name="Joyce Cockburn" userId="52e00cb4-3a09-4e1a-a482-ff012e46ca3c" providerId="ADAL" clId="{ADBB372F-F77F-4035-8C52-248E14B2FE15}" dt="2023-06-13T09:32:06.003" v="28" actId="20577"/>
          <ac:spMkLst>
            <pc:docMk/>
            <pc:sldMk cId="1454489160" sldId="282"/>
            <ac:spMk id="5" creationId="{A5B1E3FF-6C60-98C3-52E7-D4F6290F74D5}"/>
          </ac:spMkLst>
        </pc:spChg>
        <pc:picChg chg="del">
          <ac:chgData name="Joyce Cockburn" userId="52e00cb4-3a09-4e1a-a482-ff012e46ca3c" providerId="ADAL" clId="{ADBB372F-F77F-4035-8C52-248E14B2FE15}" dt="2023-06-13T09:33:16.011" v="47" actId="478"/>
          <ac:picMkLst>
            <pc:docMk/>
            <pc:sldMk cId="1454489160" sldId="282"/>
            <ac:picMk id="4" creationId="{23D06582-BB22-EB15-1FE0-A177E1EC9416}"/>
          </ac:picMkLst>
        </pc:picChg>
      </pc:sldChg>
      <pc:sldChg chg="modAnim">
        <pc:chgData name="Joyce Cockburn" userId="52e00cb4-3a09-4e1a-a482-ff012e46ca3c" providerId="ADAL" clId="{ADBB372F-F77F-4035-8C52-248E14B2FE15}" dt="2023-06-13T09:36:18.555" v="49"/>
        <pc:sldMkLst>
          <pc:docMk/>
          <pc:sldMk cId="3947366878" sldId="283"/>
        </pc:sldMkLst>
      </pc:sldChg>
      <pc:sldChg chg="modAnim modNotesTx">
        <pc:chgData name="Joyce Cockburn" userId="52e00cb4-3a09-4e1a-a482-ff012e46ca3c" providerId="ADAL" clId="{ADBB372F-F77F-4035-8C52-248E14B2FE15}" dt="2023-06-13T09:43:51.807" v="91"/>
        <pc:sldMkLst>
          <pc:docMk/>
          <pc:sldMk cId="255359826" sldId="286"/>
        </pc:sldMkLst>
      </pc:sldChg>
      <pc:sldChg chg="modSp mod modAnim modNotesTx">
        <pc:chgData name="Joyce Cockburn" userId="52e00cb4-3a09-4e1a-a482-ff012e46ca3c" providerId="ADAL" clId="{ADBB372F-F77F-4035-8C52-248E14B2FE15}" dt="2023-06-13T09:40:09.637" v="89"/>
        <pc:sldMkLst>
          <pc:docMk/>
          <pc:sldMk cId="174510759" sldId="287"/>
        </pc:sldMkLst>
        <pc:spChg chg="mod">
          <ac:chgData name="Joyce Cockburn" userId="52e00cb4-3a09-4e1a-a482-ff012e46ca3c" providerId="ADAL" clId="{ADBB372F-F77F-4035-8C52-248E14B2FE15}" dt="2023-06-13T09:38:09.520" v="61" actId="20577"/>
          <ac:spMkLst>
            <pc:docMk/>
            <pc:sldMk cId="174510759" sldId="287"/>
            <ac:spMk id="5" creationId="{A5B1E3FF-6C60-98C3-52E7-D4F6290F74D5}"/>
          </ac:spMkLst>
        </pc:spChg>
      </pc:sldChg>
      <pc:sldChg chg="modSp mod modAnim modNotesTx">
        <pc:chgData name="Joyce Cockburn" userId="52e00cb4-3a09-4e1a-a482-ff012e46ca3c" providerId="ADAL" clId="{ADBB372F-F77F-4035-8C52-248E14B2FE15}" dt="2023-06-13T09:51:44.703" v="154"/>
        <pc:sldMkLst>
          <pc:docMk/>
          <pc:sldMk cId="1383639243" sldId="290"/>
        </pc:sldMkLst>
        <pc:spChg chg="mod">
          <ac:chgData name="Joyce Cockburn" userId="52e00cb4-3a09-4e1a-a482-ff012e46ca3c" providerId="ADAL" clId="{ADBB372F-F77F-4035-8C52-248E14B2FE15}" dt="2023-06-13T09:50:53.693" v="153" actId="14100"/>
          <ac:spMkLst>
            <pc:docMk/>
            <pc:sldMk cId="1383639243" sldId="290"/>
            <ac:spMk id="5" creationId="{A5B1E3FF-6C60-98C3-52E7-D4F6290F74D5}"/>
          </ac:spMkLst>
        </pc:spChg>
      </pc:sldChg>
      <pc:sldChg chg="modAnim modNotesTx">
        <pc:chgData name="Joyce Cockburn" userId="52e00cb4-3a09-4e1a-a482-ff012e46ca3c" providerId="ADAL" clId="{ADBB372F-F77F-4035-8C52-248E14B2FE15}" dt="2023-06-13T09:56:20.216" v="159"/>
        <pc:sldMkLst>
          <pc:docMk/>
          <pc:sldMk cId="399581559" sldId="291"/>
        </pc:sldMkLst>
      </pc:sldChg>
      <pc:sldChg chg="modAnim">
        <pc:chgData name="Joyce Cockburn" userId="52e00cb4-3a09-4e1a-a482-ff012e46ca3c" providerId="ADAL" clId="{ADBB372F-F77F-4035-8C52-248E14B2FE15}" dt="2023-06-13T09:58:01.208" v="160"/>
        <pc:sldMkLst>
          <pc:docMk/>
          <pc:sldMk cId="2796589622" sldId="292"/>
        </pc:sldMkLst>
      </pc:sldChg>
      <pc:sldChg chg="modAnim modNotesTx">
        <pc:chgData name="Joyce Cockburn" userId="52e00cb4-3a09-4e1a-a482-ff012e46ca3c" providerId="ADAL" clId="{ADBB372F-F77F-4035-8C52-248E14B2FE15}" dt="2023-06-13T10:05:25" v="222" actId="20577"/>
        <pc:sldMkLst>
          <pc:docMk/>
          <pc:sldMk cId="1249131167" sldId="293"/>
        </pc:sldMkLst>
      </pc:sldChg>
      <pc:sldChg chg="modSp mod modAnim">
        <pc:chgData name="Joyce Cockburn" userId="52e00cb4-3a09-4e1a-a482-ff012e46ca3c" providerId="ADAL" clId="{ADBB372F-F77F-4035-8C52-248E14B2FE15}" dt="2023-06-13T10:12:39.626" v="246"/>
        <pc:sldMkLst>
          <pc:docMk/>
          <pc:sldMk cId="1068482849" sldId="294"/>
        </pc:sldMkLst>
        <pc:spChg chg="mod">
          <ac:chgData name="Joyce Cockburn" userId="52e00cb4-3a09-4e1a-a482-ff012e46ca3c" providerId="ADAL" clId="{ADBB372F-F77F-4035-8C52-248E14B2FE15}" dt="2023-06-13T10:09:14.909" v="245" actId="20577"/>
          <ac:spMkLst>
            <pc:docMk/>
            <pc:sldMk cId="1068482849" sldId="294"/>
            <ac:spMk id="8" creationId="{FBEF2E2A-247D-4A3B-AB1E-C540D2F03A98}"/>
          </ac:spMkLst>
        </pc:spChg>
      </pc:sldChg>
      <pc:sldChg chg="modAnim modNotesTx">
        <pc:chgData name="Joyce Cockburn" userId="52e00cb4-3a09-4e1a-a482-ff012e46ca3c" providerId="ADAL" clId="{ADBB372F-F77F-4035-8C52-248E14B2FE15}" dt="2023-06-13T10:23:09.975" v="288"/>
        <pc:sldMkLst>
          <pc:docMk/>
          <pc:sldMk cId="2166891879" sldId="295"/>
        </pc:sldMkLst>
      </pc:sldChg>
    </pc:docChg>
  </pc:docChgLst>
  <pc:docChgLst>
    <pc:chgData name="Pauline Rodger" userId="9329965c-fb45-43e5-83fe-77bbc1d1f673" providerId="ADAL" clId="{AFCB646D-390C-4FAB-B6E7-7A7513265F65}"/>
    <pc:docChg chg="modSld">
      <pc:chgData name="Pauline Rodger" userId="9329965c-fb45-43e5-83fe-77bbc1d1f673" providerId="ADAL" clId="{AFCB646D-390C-4FAB-B6E7-7A7513265F65}" dt="2023-06-30T13:38:37.043" v="3" actId="20577"/>
      <pc:docMkLst>
        <pc:docMk/>
      </pc:docMkLst>
      <pc:sldChg chg="modSp mod">
        <pc:chgData name="Pauline Rodger" userId="9329965c-fb45-43e5-83fe-77bbc1d1f673" providerId="ADAL" clId="{AFCB646D-390C-4FAB-B6E7-7A7513265F65}" dt="2023-06-30T13:38:22.756" v="1" actId="6549"/>
        <pc:sldMkLst>
          <pc:docMk/>
          <pc:sldMk cId="0" sldId="273"/>
        </pc:sldMkLst>
        <pc:spChg chg="mod">
          <ac:chgData name="Pauline Rodger" userId="9329965c-fb45-43e5-83fe-77bbc1d1f673" providerId="ADAL" clId="{AFCB646D-390C-4FAB-B6E7-7A7513265F65}" dt="2023-06-30T13:38:22.756" v="1" actId="6549"/>
          <ac:spMkLst>
            <pc:docMk/>
            <pc:sldMk cId="0" sldId="273"/>
            <ac:spMk id="8" creationId="{E18A4E16-6FEA-419C-8119-4F3CD6452156}"/>
          </ac:spMkLst>
        </pc:spChg>
      </pc:sldChg>
      <pc:sldChg chg="modSp mod">
        <pc:chgData name="Pauline Rodger" userId="9329965c-fb45-43e5-83fe-77bbc1d1f673" providerId="ADAL" clId="{AFCB646D-390C-4FAB-B6E7-7A7513265F65}" dt="2023-06-28T10:27:43.781" v="0" actId="113"/>
        <pc:sldMkLst>
          <pc:docMk/>
          <pc:sldMk cId="1454489160" sldId="282"/>
        </pc:sldMkLst>
        <pc:spChg chg="mod">
          <ac:chgData name="Pauline Rodger" userId="9329965c-fb45-43e5-83fe-77bbc1d1f673" providerId="ADAL" clId="{AFCB646D-390C-4FAB-B6E7-7A7513265F65}" dt="2023-06-28T10:27:43.781" v="0" actId="113"/>
          <ac:spMkLst>
            <pc:docMk/>
            <pc:sldMk cId="1454489160" sldId="282"/>
            <ac:spMk id="5" creationId="{A5B1E3FF-6C60-98C3-52E7-D4F6290F74D5}"/>
          </ac:spMkLst>
        </pc:spChg>
      </pc:sldChg>
      <pc:sldChg chg="modSp mod">
        <pc:chgData name="Pauline Rodger" userId="9329965c-fb45-43e5-83fe-77bbc1d1f673" providerId="ADAL" clId="{AFCB646D-390C-4FAB-B6E7-7A7513265F65}" dt="2023-06-30T13:38:37.043" v="3" actId="20577"/>
        <pc:sldMkLst>
          <pc:docMk/>
          <pc:sldMk cId="2166891879" sldId="295"/>
        </pc:sldMkLst>
        <pc:spChg chg="mod">
          <ac:chgData name="Pauline Rodger" userId="9329965c-fb45-43e5-83fe-77bbc1d1f673" providerId="ADAL" clId="{AFCB646D-390C-4FAB-B6E7-7A7513265F65}" dt="2023-06-30T13:38:37.043" v="3" actId="20577"/>
          <ac:spMkLst>
            <pc:docMk/>
            <pc:sldMk cId="2166891879" sldId="295"/>
            <ac:spMk id="8" creationId="{E18A4E16-6FEA-419C-8119-4F3CD6452156}"/>
          </ac:spMkLst>
        </pc:spChg>
      </pc:sldChg>
    </pc:docChg>
  </pc:docChgLst>
  <pc:docChgLst>
    <pc:chgData name="Pauline Rodger" userId="9329965c-fb45-43e5-83fe-77bbc1d1f673" providerId="ADAL" clId="{9F2C2A67-385D-40DA-A09A-FA4975C23411}"/>
    <pc:docChg chg="custSel modSld">
      <pc:chgData name="Pauline Rodger" userId="9329965c-fb45-43e5-83fe-77bbc1d1f673" providerId="ADAL" clId="{9F2C2A67-385D-40DA-A09A-FA4975C23411}" dt="2023-06-07T12:38:07.965" v="1" actId="5793"/>
      <pc:docMkLst>
        <pc:docMk/>
      </pc:docMkLst>
      <pc:sldChg chg="modSp mod">
        <pc:chgData name="Pauline Rodger" userId="9329965c-fb45-43e5-83fe-77bbc1d1f673" providerId="ADAL" clId="{9F2C2A67-385D-40DA-A09A-FA4975C23411}" dt="2023-06-07T12:38:07.965" v="1" actId="5793"/>
        <pc:sldMkLst>
          <pc:docMk/>
          <pc:sldMk cId="3685544570" sldId="276"/>
        </pc:sldMkLst>
        <pc:spChg chg="mod">
          <ac:chgData name="Pauline Rodger" userId="9329965c-fb45-43e5-83fe-77bbc1d1f673" providerId="ADAL" clId="{9F2C2A67-385D-40DA-A09A-FA4975C23411}" dt="2023-06-07T12:38:07.965" v="1" actId="5793"/>
          <ac:spMkLst>
            <pc:docMk/>
            <pc:sldMk cId="3685544570" sldId="276"/>
            <ac:spMk id="7" creationId="{D1CA865B-121D-4FBB-9945-08E209D4A7B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94C77B-23E9-4262-A433-9966106D2D76}" type="datetimeFigureOut">
              <a:rPr lang="en-GB" smtClean="0"/>
              <a:t>06/09/2023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9EC554-5D77-4501-B94E-F3788B1B4AD6}" type="slidenum">
              <a:rPr lang="en-GB" smtClean="0"/>
              <a:t>‹#›</a:t>
            </a:fld>
            <a:endParaRPr lang="en-GB"/>
          </a:p>
        </p:txBody>
      </p:sp>
    </p:spTree>
    <p:extLst>
      <p:ext uri="{BB962C8B-B14F-4D97-AF65-F5344CB8AC3E}">
        <p14:creationId xmlns:p14="http://schemas.microsoft.com/office/powerpoint/2010/main" val="2665184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2</a:t>
            </a:fld>
            <a:endParaRPr lang="en-GB"/>
          </a:p>
        </p:txBody>
      </p:sp>
    </p:spTree>
    <p:extLst>
      <p:ext uri="{BB962C8B-B14F-4D97-AF65-F5344CB8AC3E}">
        <p14:creationId xmlns:p14="http://schemas.microsoft.com/office/powerpoint/2010/main" val="57047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11</a:t>
            </a:fld>
            <a:endParaRPr lang="en-GB"/>
          </a:p>
        </p:txBody>
      </p:sp>
    </p:spTree>
    <p:extLst>
      <p:ext uri="{BB962C8B-B14F-4D97-AF65-F5344CB8AC3E}">
        <p14:creationId xmlns:p14="http://schemas.microsoft.com/office/powerpoint/2010/main" val="1267087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12</a:t>
            </a:fld>
            <a:endParaRPr lang="en-GB"/>
          </a:p>
        </p:txBody>
      </p:sp>
    </p:spTree>
    <p:extLst>
      <p:ext uri="{BB962C8B-B14F-4D97-AF65-F5344CB8AC3E}">
        <p14:creationId xmlns:p14="http://schemas.microsoft.com/office/powerpoint/2010/main" val="638066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endParaRPr lang="en-GB"/>
          </a:p>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13</a:t>
            </a:fld>
            <a:endParaRPr lang="en-GB"/>
          </a:p>
        </p:txBody>
      </p:sp>
    </p:spTree>
    <p:extLst>
      <p:ext uri="{BB962C8B-B14F-4D97-AF65-F5344CB8AC3E}">
        <p14:creationId xmlns:p14="http://schemas.microsoft.com/office/powerpoint/2010/main" val="3089453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14</a:t>
            </a:fld>
            <a:endParaRPr lang="en-GB"/>
          </a:p>
        </p:txBody>
      </p:sp>
    </p:spTree>
    <p:extLst>
      <p:ext uri="{BB962C8B-B14F-4D97-AF65-F5344CB8AC3E}">
        <p14:creationId xmlns:p14="http://schemas.microsoft.com/office/powerpoint/2010/main" val="39735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15</a:t>
            </a:fld>
            <a:endParaRPr lang="en-GB"/>
          </a:p>
        </p:txBody>
      </p:sp>
    </p:spTree>
    <p:extLst>
      <p:ext uri="{BB962C8B-B14F-4D97-AF65-F5344CB8AC3E}">
        <p14:creationId xmlns:p14="http://schemas.microsoft.com/office/powerpoint/2010/main" val="3482331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16</a:t>
            </a:fld>
            <a:endParaRPr lang="en-GB"/>
          </a:p>
        </p:txBody>
      </p:sp>
    </p:spTree>
    <p:extLst>
      <p:ext uri="{BB962C8B-B14F-4D97-AF65-F5344CB8AC3E}">
        <p14:creationId xmlns:p14="http://schemas.microsoft.com/office/powerpoint/2010/main" val="35280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17</a:t>
            </a:fld>
            <a:endParaRPr lang="en-GB"/>
          </a:p>
        </p:txBody>
      </p:sp>
    </p:spTree>
    <p:extLst>
      <p:ext uri="{BB962C8B-B14F-4D97-AF65-F5344CB8AC3E}">
        <p14:creationId xmlns:p14="http://schemas.microsoft.com/office/powerpoint/2010/main" val="181158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18</a:t>
            </a:fld>
            <a:endParaRPr lang="en-GB"/>
          </a:p>
        </p:txBody>
      </p:sp>
    </p:spTree>
    <p:extLst>
      <p:ext uri="{BB962C8B-B14F-4D97-AF65-F5344CB8AC3E}">
        <p14:creationId xmlns:p14="http://schemas.microsoft.com/office/powerpoint/2010/main" val="3849418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19</a:t>
            </a:fld>
            <a:endParaRPr lang="en-GB"/>
          </a:p>
        </p:txBody>
      </p:sp>
    </p:spTree>
    <p:extLst>
      <p:ext uri="{BB962C8B-B14F-4D97-AF65-F5344CB8AC3E}">
        <p14:creationId xmlns:p14="http://schemas.microsoft.com/office/powerpoint/2010/main" val="1993181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20</a:t>
            </a:fld>
            <a:endParaRPr lang="en-GB"/>
          </a:p>
        </p:txBody>
      </p:sp>
    </p:spTree>
    <p:extLst>
      <p:ext uri="{BB962C8B-B14F-4D97-AF65-F5344CB8AC3E}">
        <p14:creationId xmlns:p14="http://schemas.microsoft.com/office/powerpoint/2010/main" val="3017629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3</a:t>
            </a:fld>
            <a:endParaRPr lang="en-GB"/>
          </a:p>
        </p:txBody>
      </p:sp>
    </p:spTree>
    <p:extLst>
      <p:ext uri="{BB962C8B-B14F-4D97-AF65-F5344CB8AC3E}">
        <p14:creationId xmlns:p14="http://schemas.microsoft.com/office/powerpoint/2010/main" val="4094381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21</a:t>
            </a:fld>
            <a:endParaRPr lang="en-GB"/>
          </a:p>
        </p:txBody>
      </p:sp>
    </p:spTree>
    <p:extLst>
      <p:ext uri="{BB962C8B-B14F-4D97-AF65-F5344CB8AC3E}">
        <p14:creationId xmlns:p14="http://schemas.microsoft.com/office/powerpoint/2010/main" val="3067006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22</a:t>
            </a:fld>
            <a:endParaRPr lang="en-GB"/>
          </a:p>
        </p:txBody>
      </p:sp>
    </p:spTree>
    <p:extLst>
      <p:ext uri="{BB962C8B-B14F-4D97-AF65-F5344CB8AC3E}">
        <p14:creationId xmlns:p14="http://schemas.microsoft.com/office/powerpoint/2010/main" val="16123369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23</a:t>
            </a:fld>
            <a:endParaRPr lang="en-GB"/>
          </a:p>
        </p:txBody>
      </p:sp>
    </p:spTree>
    <p:extLst>
      <p:ext uri="{BB962C8B-B14F-4D97-AF65-F5344CB8AC3E}">
        <p14:creationId xmlns:p14="http://schemas.microsoft.com/office/powerpoint/2010/main" val="3039410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4</a:t>
            </a:fld>
            <a:endParaRPr lang="en-GB"/>
          </a:p>
        </p:txBody>
      </p:sp>
    </p:spTree>
    <p:extLst>
      <p:ext uri="{BB962C8B-B14F-4D97-AF65-F5344CB8AC3E}">
        <p14:creationId xmlns:p14="http://schemas.microsoft.com/office/powerpoint/2010/main" val="413272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5</a:t>
            </a:fld>
            <a:endParaRPr lang="en-GB"/>
          </a:p>
        </p:txBody>
      </p:sp>
    </p:spTree>
    <p:extLst>
      <p:ext uri="{BB962C8B-B14F-4D97-AF65-F5344CB8AC3E}">
        <p14:creationId xmlns:p14="http://schemas.microsoft.com/office/powerpoint/2010/main" val="1577854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6</a:t>
            </a:fld>
            <a:endParaRPr lang="en-GB"/>
          </a:p>
        </p:txBody>
      </p:sp>
    </p:spTree>
    <p:extLst>
      <p:ext uri="{BB962C8B-B14F-4D97-AF65-F5344CB8AC3E}">
        <p14:creationId xmlns:p14="http://schemas.microsoft.com/office/powerpoint/2010/main" val="790874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7</a:t>
            </a:fld>
            <a:endParaRPr lang="en-GB"/>
          </a:p>
        </p:txBody>
      </p:sp>
    </p:spTree>
    <p:extLst>
      <p:ext uri="{BB962C8B-B14F-4D97-AF65-F5344CB8AC3E}">
        <p14:creationId xmlns:p14="http://schemas.microsoft.com/office/powerpoint/2010/main" val="2252007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8</a:t>
            </a:fld>
            <a:endParaRPr lang="en-GB"/>
          </a:p>
        </p:txBody>
      </p:sp>
    </p:spTree>
    <p:extLst>
      <p:ext uri="{BB962C8B-B14F-4D97-AF65-F5344CB8AC3E}">
        <p14:creationId xmlns:p14="http://schemas.microsoft.com/office/powerpoint/2010/main" val="3990137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9</a:t>
            </a:fld>
            <a:endParaRPr lang="en-GB"/>
          </a:p>
        </p:txBody>
      </p:sp>
    </p:spTree>
    <p:extLst>
      <p:ext uri="{BB962C8B-B14F-4D97-AF65-F5344CB8AC3E}">
        <p14:creationId xmlns:p14="http://schemas.microsoft.com/office/powerpoint/2010/main" val="4260041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89EC554-5D77-4501-B94E-F3788B1B4AD6}" type="slidenum">
              <a:rPr lang="en-GB" smtClean="0"/>
              <a:t>10</a:t>
            </a:fld>
            <a:endParaRPr lang="en-GB"/>
          </a:p>
        </p:txBody>
      </p:sp>
    </p:spTree>
    <p:extLst>
      <p:ext uri="{BB962C8B-B14F-4D97-AF65-F5344CB8AC3E}">
        <p14:creationId xmlns:p14="http://schemas.microsoft.com/office/powerpoint/2010/main" val="17682500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9/6/2023</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9/6/2023</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9/6/2023</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9/6/2023</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9/6/2023</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9/6/2023</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9/6/2023</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9.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0.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1.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2.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9.pn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4.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5.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6.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7.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8.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9.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0.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1.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2.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3.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4.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5.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6.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7.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8.m4a"/><Relationship Id="rId1" Type="http://schemas.openxmlformats.org/officeDocument/2006/relationships/audio" Target="NULL" TargetMode="External"/><Relationship Id="rId5" Type="http://schemas.openxmlformats.org/officeDocument/2006/relationships/image" Target="../media/image9.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10;&#10;Description automatically generated with medium confidence">
            <a:extLst>
              <a:ext uri="{FF2B5EF4-FFF2-40B4-BE49-F238E27FC236}">
                <a16:creationId xmlns:a16="http://schemas.microsoft.com/office/drawing/2014/main" id="{E8C72C5B-F05B-4F3F-97DE-7D0AD3A1A7E7}"/>
              </a:ext>
            </a:extLst>
          </p:cNvPr>
          <p:cNvPicPr>
            <a:picLocks noChangeAspect="1"/>
          </p:cNvPicPr>
          <p:nvPr/>
        </p:nvPicPr>
        <p:blipFill>
          <a:blip r:embed="rId2"/>
          <a:stretch>
            <a:fillRect/>
          </a:stretch>
        </p:blipFill>
        <p:spPr>
          <a:xfrm>
            <a:off x="4948518" y="3415727"/>
            <a:ext cx="4195482" cy="14723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2" y="307975"/>
            <a:ext cx="8574575" cy="1200329"/>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Number of pieces, evidence to be gathered, and time – Advanced Higher</a:t>
            </a:r>
            <a:endParaRPr lang="en-US" sz="3600" b="1" kern="0">
              <a:solidFill>
                <a:schemeClr val="tx2"/>
              </a:solidFill>
              <a:latin typeface="Arial" pitchFamily="34" charset="0"/>
            </a:endParaRPr>
          </a:p>
        </p:txBody>
      </p:sp>
      <p:sp>
        <p:nvSpPr>
          <p:cNvPr id="3" name="TextBox 2">
            <a:extLst>
              <a:ext uri="{FF2B5EF4-FFF2-40B4-BE49-F238E27FC236}">
                <a16:creationId xmlns:a16="http://schemas.microsoft.com/office/drawing/2014/main" id="{A8949521-EECB-BBB3-D8BE-BB46FE6631B3}"/>
              </a:ext>
            </a:extLst>
          </p:cNvPr>
          <p:cNvSpPr txBox="1"/>
          <p:nvPr/>
        </p:nvSpPr>
        <p:spPr>
          <a:xfrm>
            <a:off x="639763" y="1519200"/>
            <a:ext cx="7556500" cy="3416320"/>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one composition or one arrangement:</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audio recording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score or performance plan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a review of the creative process</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a copy of the source materials for an arrangement including any harmonies        (where available)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between 1 and 4 minutes 30 seconds</a:t>
            </a:r>
          </a:p>
        </p:txBody>
      </p:sp>
      <p:pic>
        <p:nvPicPr>
          <p:cNvPr id="4" name="Slide 10">
            <a:hlinkClick r:id="" action="ppaction://media"/>
            <a:extLst>
              <a:ext uri="{FF2B5EF4-FFF2-40B4-BE49-F238E27FC236}">
                <a16:creationId xmlns:a16="http://schemas.microsoft.com/office/drawing/2014/main" id="{A8C61777-CE3C-59A3-4F89-10A1E1C66708}"/>
              </a:ext>
            </a:extLst>
          </p:cNvPr>
          <p:cNvPicPr>
            <a:picLocks noChangeAspect="1"/>
          </p:cNvPicPr>
          <p:nvPr>
            <a:audioFile r:link="rId1"/>
            <p:extLst>
              <p:ext uri="{DAA4B4D4-6D71-4841-9C94-3DE7FCFB9230}">
                <p14:media xmlns:p14="http://schemas.microsoft.com/office/powerpoint/2010/main" r:embed="rId2">
                  <p14:trim end="1224.7755"/>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3685544570"/>
      </p:ext>
    </p:extLst>
  </p:cSld>
  <p:clrMapOvr>
    <a:masterClrMapping/>
  </p:clrMapOvr>
  <mc:AlternateContent xmlns:mc="http://schemas.openxmlformats.org/markup-compatibility/2006" xmlns:p14="http://schemas.microsoft.com/office/powerpoint/2010/main">
    <mc:Choice Requires="p14">
      <p:transition spd="slow" p14:dur="2000" advClick="0" advTm="34328"/>
    </mc:Choice>
    <mc:Fallback xmlns="">
      <p:transition spd="slow" advClick="0" advTm="343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10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Number of musical elements to be used – Advanced Higher</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A5B1E3FF-6C60-98C3-52E7-D4F6290F74D5}"/>
              </a:ext>
            </a:extLst>
          </p:cNvPr>
          <p:cNvSpPr txBox="1"/>
          <p:nvPr/>
        </p:nvSpPr>
        <p:spPr>
          <a:xfrm>
            <a:off x="639762" y="1519200"/>
            <a:ext cx="8031797" cy="3147465"/>
          </a:xfrm>
          <a:prstGeom prst="rect">
            <a:avLst/>
          </a:prstGeom>
          <a:noFill/>
        </p:spPr>
        <p:txBody>
          <a:bodyPr wrap="square">
            <a:spAutoFit/>
          </a:bodyPr>
          <a:lstStyle/>
          <a:p>
            <a:pPr defTabSz="914400" eaLnBrk="1" hangingPunct="1">
              <a:spcBef>
                <a:spcPct val="20000"/>
              </a:spcBef>
              <a:defRPr/>
            </a:pPr>
            <a:r>
              <a:rPr lang="en-GB" sz="2400" kern="0">
                <a:solidFill>
                  <a:srgbClr val="1F497D"/>
                </a:solidFill>
                <a:latin typeface="Arial"/>
              </a:rPr>
              <a:t>The composition or arrangement must show </a:t>
            </a:r>
            <a:r>
              <a:rPr lang="en-GB" sz="2400" b="1" kern="0">
                <a:solidFill>
                  <a:srgbClr val="1F497D"/>
                </a:solidFill>
                <a:latin typeface="Arial"/>
              </a:rPr>
              <a:t>all elements </a:t>
            </a:r>
            <a:r>
              <a:rPr lang="en-GB" sz="2400" kern="0">
                <a:solidFill>
                  <a:srgbClr val="1F497D"/>
                </a:solidFill>
                <a:latin typeface="Arial"/>
              </a:rPr>
              <a:t>from: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melody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harmony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rhythm</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timbre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structure</a:t>
            </a:r>
          </a:p>
        </p:txBody>
      </p:sp>
      <p:pic>
        <p:nvPicPr>
          <p:cNvPr id="2" name="Slide 11">
            <a:hlinkClick r:id="" action="ppaction://media"/>
            <a:extLst>
              <a:ext uri="{FF2B5EF4-FFF2-40B4-BE49-F238E27FC236}">
                <a16:creationId xmlns:a16="http://schemas.microsoft.com/office/drawing/2014/main" id="{8A43F6DB-767B-EB76-86B0-6B9C7280EC99}"/>
              </a:ext>
            </a:extLst>
          </p:cNvPr>
          <p:cNvPicPr>
            <a:picLocks noChangeAspect="1"/>
          </p:cNvPicPr>
          <p:nvPr>
            <a:audioFile r:link="rId1"/>
            <p:extLst>
              <p:ext uri="{DAA4B4D4-6D71-4841-9C94-3DE7FCFB9230}">
                <p14:media xmlns:p14="http://schemas.microsoft.com/office/powerpoint/2010/main" r:embed="rId2">
                  <p14:trim end="731.7687"/>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383639243"/>
      </p:ext>
    </p:extLst>
  </p:cSld>
  <p:clrMapOvr>
    <a:masterClrMapping/>
  </p:clrMapOvr>
  <mc:AlternateContent xmlns:mc="http://schemas.openxmlformats.org/markup-compatibility/2006" xmlns:p14="http://schemas.microsoft.com/office/powerpoint/2010/main">
    <mc:Choice Requires="p14">
      <p:transition spd="slow" p14:dur="2000" advClick="0" advTm="14661"/>
    </mc:Choice>
    <mc:Fallback xmlns="">
      <p:transition spd="slow" advClick="0" advTm="146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9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843837" cy="1200329"/>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The review of the creative process – Advanced Higher</a:t>
            </a:r>
            <a:endParaRPr lang="en-US" sz="3600" b="1" kern="0">
              <a:solidFill>
                <a:schemeClr val="tx2"/>
              </a:solidFill>
              <a:latin typeface="Arial" pitchFamily="34" charset="0"/>
            </a:endParaRPr>
          </a:p>
        </p:txBody>
      </p:sp>
      <p:sp>
        <p:nvSpPr>
          <p:cNvPr id="2" name="TextBox 1">
            <a:extLst>
              <a:ext uri="{FF2B5EF4-FFF2-40B4-BE49-F238E27FC236}">
                <a16:creationId xmlns:a16="http://schemas.microsoft.com/office/drawing/2014/main" id="{C3381D23-56D5-CFBD-F69D-35807994AE8C}"/>
              </a:ext>
            </a:extLst>
          </p:cNvPr>
          <p:cNvSpPr txBox="1"/>
          <p:nvPr/>
        </p:nvSpPr>
        <p:spPr>
          <a:xfrm>
            <a:off x="640800" y="1519200"/>
            <a:ext cx="7556500" cy="3542636"/>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composing review must, with reference to compositional methods used, include clear details of: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main decisions made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exploration and development of musical ideas</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strengths and/or areas for improvement </a:t>
            </a:r>
          </a:p>
          <a:p>
            <a:pPr defTabSz="914400" eaLnBrk="1" hangingPunct="1">
              <a:lnSpc>
                <a:spcPct val="107000"/>
              </a:lnSpc>
              <a:spcBef>
                <a:spcPct val="20000"/>
              </a:spcBef>
              <a:defRPr/>
            </a:pPr>
            <a:endParaRPr lang="en-GB" sz="2400" kern="0">
              <a:solidFill>
                <a:srgbClr val="1F497D"/>
              </a:solidFill>
              <a:latin typeface="Arial"/>
            </a:endParaRPr>
          </a:p>
          <a:p>
            <a:pPr defTabSz="914400" eaLnBrk="1" hangingPunct="1">
              <a:lnSpc>
                <a:spcPct val="107000"/>
              </a:lnSpc>
              <a:spcBef>
                <a:spcPct val="20000"/>
              </a:spcBef>
              <a:defRPr/>
            </a:pPr>
            <a:r>
              <a:rPr lang="en-GB" sz="2400" kern="0">
                <a:solidFill>
                  <a:srgbClr val="1F497D"/>
                </a:solidFill>
                <a:latin typeface="Arial"/>
              </a:rPr>
              <a:t>The review should be approximately                         200 to 350 words.</a:t>
            </a:r>
          </a:p>
        </p:txBody>
      </p:sp>
      <p:pic>
        <p:nvPicPr>
          <p:cNvPr id="3" name="Slide 12">
            <a:hlinkClick r:id="" action="ppaction://media"/>
            <a:extLst>
              <a:ext uri="{FF2B5EF4-FFF2-40B4-BE49-F238E27FC236}">
                <a16:creationId xmlns:a16="http://schemas.microsoft.com/office/drawing/2014/main" id="{6BB0A6A0-39DF-DF60-36E4-89F5382F5A1F}"/>
              </a:ext>
            </a:extLst>
          </p:cNvPr>
          <p:cNvPicPr>
            <a:picLocks noChangeAspect="1"/>
          </p:cNvPicPr>
          <p:nvPr>
            <a:audioFile r:link="rId1"/>
            <p:extLst>
              <p:ext uri="{DAA4B4D4-6D71-4841-9C94-3DE7FCFB9230}">
                <p14:media xmlns:p14="http://schemas.microsoft.com/office/powerpoint/2010/main" r:embed="rId2">
                  <p14:trim end="1022.6462"/>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399581559"/>
      </p:ext>
    </p:extLst>
  </p:cSld>
  <p:clrMapOvr>
    <a:masterClrMapping/>
  </p:clrMapOvr>
  <mc:AlternateContent xmlns:mc="http://schemas.openxmlformats.org/markup-compatibility/2006" xmlns:p14="http://schemas.microsoft.com/office/powerpoint/2010/main">
    <mc:Choice Requires="p14">
      <p:transition spd="slow" p14:dur="2000" advClick="0" advTm="45265"/>
    </mc:Choice>
    <mc:Fallback xmlns="">
      <p:transition spd="slow" advClick="0" advTm="45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24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843837"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Review</a:t>
            </a:r>
            <a:endParaRPr lang="en-US" sz="3600" b="1" kern="0">
              <a:solidFill>
                <a:schemeClr val="tx2"/>
              </a:solidFill>
              <a:latin typeface="Arial" pitchFamily="34" charset="0"/>
            </a:endParaRPr>
          </a:p>
        </p:txBody>
      </p:sp>
      <p:sp>
        <p:nvSpPr>
          <p:cNvPr id="3" name="TextBox 2">
            <a:extLst>
              <a:ext uri="{FF2B5EF4-FFF2-40B4-BE49-F238E27FC236}">
                <a16:creationId xmlns:a16="http://schemas.microsoft.com/office/drawing/2014/main" id="{2CBB880E-C8DB-E5D0-C8F5-119775FE7BC9}"/>
              </a:ext>
            </a:extLst>
          </p:cNvPr>
          <p:cNvSpPr txBox="1"/>
          <p:nvPr/>
        </p:nvSpPr>
        <p:spPr>
          <a:xfrm>
            <a:off x="640800" y="979200"/>
            <a:ext cx="7556500" cy="1569660"/>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Candidates must use the appropriate SQA review template. The template for each level can be downloaded from the Music subject page for each level and is found under the Coursework banner.</a:t>
            </a:r>
          </a:p>
        </p:txBody>
      </p:sp>
      <p:pic>
        <p:nvPicPr>
          <p:cNvPr id="2" name="Slide 13">
            <a:hlinkClick r:id="" action="ppaction://media"/>
            <a:extLst>
              <a:ext uri="{FF2B5EF4-FFF2-40B4-BE49-F238E27FC236}">
                <a16:creationId xmlns:a16="http://schemas.microsoft.com/office/drawing/2014/main" id="{CD021592-2AB9-EB28-6179-650A793C2B31}"/>
              </a:ext>
            </a:extLst>
          </p:cNvPr>
          <p:cNvPicPr>
            <a:picLocks noChangeAspect="1"/>
          </p:cNvPicPr>
          <p:nvPr>
            <a:audioFile r:link="rId1"/>
            <p:extLst>
              <p:ext uri="{DAA4B4D4-6D71-4841-9C94-3DE7FCFB9230}">
                <p14:media xmlns:p14="http://schemas.microsoft.com/office/powerpoint/2010/main" r:embed="rId2">
                  <p14:trim end="1146.0453"/>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2796589622"/>
      </p:ext>
    </p:extLst>
  </p:cSld>
  <p:clrMapOvr>
    <a:masterClrMapping/>
  </p:clrMapOvr>
  <mc:AlternateContent xmlns:mc="http://schemas.openxmlformats.org/markup-compatibility/2006" xmlns:p14="http://schemas.microsoft.com/office/powerpoint/2010/main">
    <mc:Choice Requires="p14">
      <p:transition spd="slow" p14:dur="2000" advClick="0" advTm="20420"/>
    </mc:Choice>
    <mc:Fallback xmlns="">
      <p:transition spd="slow" advClick="0" advTm="20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27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Analysis of a chosen piece of music – Advanced Higher only</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1519200"/>
            <a:ext cx="7556500" cy="2529923"/>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Additional evidence required at Advanced Higher:</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an analysis of a chosen piece of music, including reference to audio time codes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600 to 800 words approximately</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an audio recording of the chosen music               (for example an audio file or web link)</a:t>
            </a:r>
          </a:p>
        </p:txBody>
      </p:sp>
      <p:pic>
        <p:nvPicPr>
          <p:cNvPr id="3" name="Music audio presentation - assignment requirements - slide 14">
            <a:hlinkClick r:id="" action="ppaction://media"/>
            <a:extLst>
              <a:ext uri="{FF2B5EF4-FFF2-40B4-BE49-F238E27FC236}">
                <a16:creationId xmlns:a16="http://schemas.microsoft.com/office/drawing/2014/main" id="{E4109B1E-4C63-400D-14EA-9F070233AA1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96081" y="4348162"/>
            <a:ext cx="487363" cy="487363"/>
          </a:xfrm>
          <a:prstGeom prst="rect">
            <a:avLst/>
          </a:prstGeom>
        </p:spPr>
      </p:pic>
    </p:spTree>
    <p:extLst>
      <p:ext uri="{BB962C8B-B14F-4D97-AF65-F5344CB8AC3E}">
        <p14:creationId xmlns:p14="http://schemas.microsoft.com/office/powerpoint/2010/main" val="984577009"/>
      </p:ext>
    </p:extLst>
  </p:cSld>
  <p:clrMapOvr>
    <a:masterClrMapping/>
  </p:clrMapOvr>
  <mc:AlternateContent xmlns:mc="http://schemas.openxmlformats.org/markup-compatibility/2006" xmlns:p14="http://schemas.microsoft.com/office/powerpoint/2010/main">
    <mc:Choice Requires="p14">
      <p:transition spd="slow" p14:dur="2000" advClick="0" advTm="57781"/>
    </mc:Choice>
    <mc:Fallback xmlns="">
      <p:transition spd="slow" advClick="0" advTm="577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01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646331"/>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Analysis (cont’d)</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A5B1E3FF-6C60-98C3-52E7-D4F6290F74D5}"/>
              </a:ext>
            </a:extLst>
          </p:cNvPr>
          <p:cNvSpPr txBox="1"/>
          <p:nvPr/>
        </p:nvSpPr>
        <p:spPr>
          <a:xfrm>
            <a:off x="639763" y="979200"/>
            <a:ext cx="7556500" cy="4085542"/>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analysis must contain reference to </a:t>
            </a:r>
            <a:r>
              <a:rPr lang="en-GB" sz="2400" b="1" kern="0">
                <a:solidFill>
                  <a:srgbClr val="1F497D"/>
                </a:solidFill>
                <a:latin typeface="Arial"/>
              </a:rPr>
              <a:t>at least five </a:t>
            </a:r>
            <a:r>
              <a:rPr lang="en-GB" sz="2400" kern="0">
                <a:solidFill>
                  <a:srgbClr val="1F497D"/>
                </a:solidFill>
                <a:latin typeface="Arial"/>
              </a:rPr>
              <a:t>of the elements:</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style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melody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harmony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rhythm and tempo</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texture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structure and/or form</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timbre and dynamics</a:t>
            </a:r>
          </a:p>
        </p:txBody>
      </p:sp>
      <p:pic>
        <p:nvPicPr>
          <p:cNvPr id="2" name="Slide 15">
            <a:hlinkClick r:id="" action="ppaction://media"/>
            <a:extLst>
              <a:ext uri="{FF2B5EF4-FFF2-40B4-BE49-F238E27FC236}">
                <a16:creationId xmlns:a16="http://schemas.microsoft.com/office/drawing/2014/main" id="{14BFD48B-373B-2C54-69C5-560FCB84A7AF}"/>
              </a:ext>
            </a:extLst>
          </p:cNvPr>
          <p:cNvPicPr>
            <a:picLocks noChangeAspect="1"/>
          </p:cNvPicPr>
          <p:nvPr>
            <a:audioFile r:link="rId1"/>
            <p:extLst>
              <p:ext uri="{DAA4B4D4-6D71-4841-9C94-3DE7FCFB9230}">
                <p14:media xmlns:p14="http://schemas.microsoft.com/office/powerpoint/2010/main" r:embed="rId2">
                  <p14:trim end="10908.0952"/>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249131167"/>
      </p:ext>
    </p:extLst>
  </p:cSld>
  <p:clrMapOvr>
    <a:masterClrMapping/>
  </p:clrMapOvr>
  <mc:AlternateContent xmlns:mc="http://schemas.openxmlformats.org/markup-compatibility/2006" xmlns:p14="http://schemas.microsoft.com/office/powerpoint/2010/main">
    <mc:Choice Requires="p14">
      <p:transition spd="slow" p14:dur="2000" advClick="0" advTm="19398"/>
    </mc:Choice>
    <mc:Fallback xmlns="">
      <p:transition spd="slow" advClick="0" advTm="193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9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6A3051C-5CDA-48F9-8CFD-AFBC3F245E20}"/>
              </a:ext>
            </a:extLst>
          </p:cNvPr>
          <p:cNvSpPr txBox="1"/>
          <p:nvPr/>
        </p:nvSpPr>
        <p:spPr>
          <a:xfrm>
            <a:off x="640800" y="307975"/>
            <a:ext cx="7237359"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Improvisation </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FBEF2E2A-247D-4A3B-AB1E-C540D2F03A98}"/>
              </a:ext>
            </a:extLst>
          </p:cNvPr>
          <p:cNvSpPr txBox="1"/>
          <p:nvPr/>
        </p:nvSpPr>
        <p:spPr>
          <a:xfrm>
            <a:off x="640800" y="979200"/>
            <a:ext cx="7556500" cy="2825389"/>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At all three levels, the composition or arrangement (Advanced Higher only) can contain sections of improvisation, but this must be in the context of a piece that clearly demonstrates composing skills.</a:t>
            </a:r>
          </a:p>
          <a:p>
            <a:pPr defTabSz="914400" eaLnBrk="1" hangingPunct="1">
              <a:spcBef>
                <a:spcPct val="20000"/>
              </a:spcBef>
              <a:defRPr/>
            </a:pPr>
            <a:endParaRPr lang="en-GB" sz="2400" kern="0">
              <a:solidFill>
                <a:srgbClr val="1F497D"/>
              </a:solidFill>
              <a:latin typeface="Arial"/>
            </a:endParaRPr>
          </a:p>
          <a:p>
            <a:pPr defTabSz="914400" eaLnBrk="1" hangingPunct="1">
              <a:spcBef>
                <a:spcPct val="20000"/>
              </a:spcBef>
              <a:defRPr/>
            </a:pPr>
            <a:r>
              <a:rPr lang="en-GB" sz="2400" kern="0">
                <a:solidFill>
                  <a:srgbClr val="1F497D"/>
                </a:solidFill>
                <a:latin typeface="Arial"/>
              </a:rPr>
              <a:t>A piece that is solely an improvisation will be awarded 0 marks.</a:t>
            </a:r>
            <a:endParaRPr lang="en-US">
              <a:latin typeface="+mn-lt"/>
            </a:endParaRPr>
          </a:p>
        </p:txBody>
      </p:sp>
      <p:pic>
        <p:nvPicPr>
          <p:cNvPr id="2" name="Slide 16">
            <a:hlinkClick r:id="" action="ppaction://media"/>
            <a:extLst>
              <a:ext uri="{FF2B5EF4-FFF2-40B4-BE49-F238E27FC236}">
                <a16:creationId xmlns:a16="http://schemas.microsoft.com/office/drawing/2014/main" id="{61BA534C-9567-00CA-715F-9C2E5747A17E}"/>
              </a:ext>
            </a:extLst>
          </p:cNvPr>
          <p:cNvPicPr>
            <a:picLocks noChangeAspect="1"/>
          </p:cNvPicPr>
          <p:nvPr>
            <a:audioFile r:link="rId1"/>
            <p:extLst>
              <p:ext uri="{DAA4B4D4-6D71-4841-9C94-3DE7FCFB9230}">
                <p14:media xmlns:p14="http://schemas.microsoft.com/office/powerpoint/2010/main" r:embed="rId2">
                  <p14:trim end="1478.1133"/>
                </p14:media>
              </p:ext>
            </p:extLst>
          </p:nvPr>
        </p:nvPicPr>
        <p:blipFill>
          <a:blip r:embed="rId5"/>
          <a:stretch>
            <a:fillRect/>
          </a:stretch>
        </p:blipFill>
        <p:spPr>
          <a:xfrm>
            <a:off x="4368800" y="236855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1380"/>
    </mc:Choice>
    <mc:Fallback xmlns="">
      <p:transition spd="slow" advClick="0" advTm="31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9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6A3051C-5CDA-48F9-8CFD-AFBC3F245E20}"/>
              </a:ext>
            </a:extLst>
          </p:cNvPr>
          <p:cNvSpPr txBox="1"/>
          <p:nvPr/>
        </p:nvSpPr>
        <p:spPr>
          <a:xfrm>
            <a:off x="640800" y="307975"/>
            <a:ext cx="7237359"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Pre-recorded loops</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FBEF2E2A-247D-4A3B-AB1E-C540D2F03A98}"/>
              </a:ext>
            </a:extLst>
          </p:cNvPr>
          <p:cNvSpPr txBox="1"/>
          <p:nvPr/>
        </p:nvSpPr>
        <p:spPr>
          <a:xfrm>
            <a:off x="640800" y="979200"/>
            <a:ext cx="7556500" cy="3527119"/>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Candidates who choose to work with pre-recorded loops must ensure that they do this in the context of a wider composition or arrangement and show the compositional process. The candidate’s actual creative input must be clearly identifiable. </a:t>
            </a:r>
          </a:p>
          <a:p>
            <a:pPr defTabSz="914400" eaLnBrk="1" hangingPunct="1">
              <a:spcBef>
                <a:spcPct val="20000"/>
              </a:spcBef>
              <a:defRPr/>
            </a:pPr>
            <a:endParaRPr lang="en-GB" sz="2400" kern="0">
              <a:solidFill>
                <a:srgbClr val="1F497D"/>
              </a:solidFill>
              <a:latin typeface="Arial"/>
            </a:endParaRPr>
          </a:p>
          <a:p>
            <a:pPr defTabSz="914400" eaLnBrk="1" hangingPunct="1">
              <a:spcBef>
                <a:spcPct val="20000"/>
              </a:spcBef>
              <a:defRPr/>
            </a:pPr>
            <a:r>
              <a:rPr lang="en-GB" sz="2400" kern="0">
                <a:solidFill>
                  <a:srgbClr val="1F497D"/>
                </a:solidFill>
                <a:latin typeface="Arial"/>
              </a:rPr>
              <a:t>Candidates must provide details of their creative input in their review.</a:t>
            </a:r>
          </a:p>
          <a:p>
            <a:pPr defTabSz="914400" eaLnBrk="1" hangingPunct="1">
              <a:spcBef>
                <a:spcPct val="20000"/>
              </a:spcBef>
              <a:defRPr/>
            </a:pPr>
            <a:endParaRPr lang="en-US">
              <a:latin typeface="+mn-lt"/>
            </a:endParaRPr>
          </a:p>
        </p:txBody>
      </p:sp>
      <p:pic>
        <p:nvPicPr>
          <p:cNvPr id="2" name="Slide 17">
            <a:hlinkClick r:id="" action="ppaction://media"/>
            <a:extLst>
              <a:ext uri="{FF2B5EF4-FFF2-40B4-BE49-F238E27FC236}">
                <a16:creationId xmlns:a16="http://schemas.microsoft.com/office/drawing/2014/main" id="{3E1C2278-1DE1-9A98-A881-D67B0B956564}"/>
              </a:ext>
            </a:extLst>
          </p:cNvPr>
          <p:cNvPicPr>
            <a:picLocks noChangeAspect="1"/>
          </p:cNvPicPr>
          <p:nvPr>
            <a:audioFile r:link="rId1"/>
            <p:extLst>
              <p:ext uri="{DAA4B4D4-6D71-4841-9C94-3DE7FCFB9230}">
                <p14:media xmlns:p14="http://schemas.microsoft.com/office/powerpoint/2010/main" r:embed="rId2">
                  <p14:trim end="1299.7959"/>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068482849"/>
      </p:ext>
    </p:extLst>
  </p:cSld>
  <p:clrMapOvr>
    <a:masterClrMapping/>
  </p:clrMapOvr>
  <mc:AlternateContent xmlns:mc="http://schemas.openxmlformats.org/markup-compatibility/2006" xmlns:p14="http://schemas.microsoft.com/office/powerpoint/2010/main">
    <mc:Choice Requires="p14">
      <p:transition spd="slow" p14:dur="2000" advClick="0" advTm="30079"/>
    </mc:Choice>
    <mc:Fallback xmlns="">
      <p:transition spd="slow" advClick="0" advTm="300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7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BBDF1F0-7D02-468D-B749-FD6AE503FB74}"/>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Marks and scaling – National 5 and Higher </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E18A4E16-6FEA-419C-8119-4F3CD6452156}"/>
              </a:ext>
            </a:extLst>
          </p:cNvPr>
          <p:cNvSpPr txBox="1"/>
          <p:nvPr/>
        </p:nvSpPr>
        <p:spPr>
          <a:xfrm>
            <a:off x="639763" y="1519200"/>
            <a:ext cx="7556500" cy="2529923"/>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composing music – 20 marks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composing review – 10 marks</a:t>
            </a: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defTabSz="914400" eaLnBrk="1" hangingPunct="1">
              <a:spcBef>
                <a:spcPct val="20000"/>
              </a:spcBef>
              <a:defRPr/>
            </a:pPr>
            <a:r>
              <a:rPr lang="en-GB" sz="2400" kern="0">
                <a:solidFill>
                  <a:srgbClr val="1F497D"/>
                </a:solidFill>
                <a:latin typeface="Arial"/>
              </a:rPr>
              <a:t>The scaled mark for the assignment is 15 marks.    The assignment contributes 15% of the overall    marks for the course.</a:t>
            </a:r>
          </a:p>
        </p:txBody>
      </p:sp>
      <p:pic>
        <p:nvPicPr>
          <p:cNvPr id="2" name="Slide 18">
            <a:hlinkClick r:id="" action="ppaction://media"/>
            <a:extLst>
              <a:ext uri="{FF2B5EF4-FFF2-40B4-BE49-F238E27FC236}">
                <a16:creationId xmlns:a16="http://schemas.microsoft.com/office/drawing/2014/main" id="{29117ACB-4C19-3AC2-AEAD-E3557FA8210B}"/>
              </a:ext>
            </a:extLst>
          </p:cNvPr>
          <p:cNvPicPr>
            <a:picLocks noChangeAspect="1"/>
          </p:cNvPicPr>
          <p:nvPr>
            <a:audioFile r:link="rId1"/>
            <p:extLst>
              <p:ext uri="{DAA4B4D4-6D71-4841-9C94-3DE7FCFB9230}">
                <p14:media xmlns:p14="http://schemas.microsoft.com/office/powerpoint/2010/main" r:embed="rId2">
                  <p14:trim end="792.6439"/>
                </p14:media>
              </p:ext>
            </p:extLst>
          </p:nvPr>
        </p:nvPicPr>
        <p:blipFill>
          <a:blip r:embed="rId5"/>
          <a:stretch>
            <a:fillRect/>
          </a:stretch>
        </p:blipFill>
        <p:spPr>
          <a:xfrm>
            <a:off x="4368800" y="236855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2726"/>
    </mc:Choice>
    <mc:Fallback xmlns="">
      <p:transition spd="slow" advClick="0" advTm="327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93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BBDF1F0-7D02-468D-B749-FD6AE503FB74}"/>
              </a:ext>
            </a:extLst>
          </p:cNvPr>
          <p:cNvSpPr txBox="1"/>
          <p:nvPr/>
        </p:nvSpPr>
        <p:spPr>
          <a:xfrm>
            <a:off x="639763" y="307975"/>
            <a:ext cx="7767637" cy="1200329"/>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Marks and scaling – Advanced Higher</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E18A4E16-6FEA-419C-8119-4F3CD6452156}"/>
              </a:ext>
            </a:extLst>
          </p:cNvPr>
          <p:cNvSpPr txBox="1"/>
          <p:nvPr/>
        </p:nvSpPr>
        <p:spPr>
          <a:xfrm>
            <a:off x="639763" y="1519200"/>
            <a:ext cx="7556500" cy="3305520"/>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composing or arranging music – 10 marks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review of the creative process – 5 marks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analysing a chosen piece of music – 5 marks</a:t>
            </a: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defTabSz="914400" eaLnBrk="1" hangingPunct="1">
              <a:spcBef>
                <a:spcPct val="20000"/>
              </a:spcBef>
              <a:defRPr/>
            </a:pPr>
            <a:r>
              <a:rPr lang="en-GB" sz="2400" kern="0">
                <a:solidFill>
                  <a:srgbClr val="1F497D"/>
                </a:solidFill>
                <a:latin typeface="Arial"/>
              </a:rPr>
              <a:t>The scaled mark for the assignment is 15 marks.    The assignment contributes 15% of the overall    marks for the course.</a:t>
            </a:r>
          </a:p>
          <a:p>
            <a:pPr marL="342900" indent="-342900" defTabSz="914400" eaLnBrk="1" hangingPunct="1">
              <a:spcBef>
                <a:spcPct val="20000"/>
              </a:spcBef>
              <a:buFont typeface="Wingdings" pitchFamily="2" charset="2"/>
              <a:buChar char="w"/>
              <a:defRPr/>
            </a:pPr>
            <a:endParaRPr lang="en-US">
              <a:latin typeface="+mn-lt"/>
            </a:endParaRPr>
          </a:p>
        </p:txBody>
      </p:sp>
      <p:pic>
        <p:nvPicPr>
          <p:cNvPr id="2" name="Slide 19">
            <a:hlinkClick r:id="" action="ppaction://media"/>
            <a:extLst>
              <a:ext uri="{FF2B5EF4-FFF2-40B4-BE49-F238E27FC236}">
                <a16:creationId xmlns:a16="http://schemas.microsoft.com/office/drawing/2014/main" id="{CCB9A414-31F6-4783-AA47-2E5197207799}"/>
              </a:ext>
            </a:extLst>
          </p:cNvPr>
          <p:cNvPicPr>
            <a:picLocks noChangeAspect="1"/>
          </p:cNvPicPr>
          <p:nvPr>
            <a:audioFile r:link="rId1"/>
            <p:extLst>
              <p:ext uri="{DAA4B4D4-6D71-4841-9C94-3DE7FCFB9230}">
                <p14:media xmlns:p14="http://schemas.microsoft.com/office/powerpoint/2010/main" r:embed="rId2">
                  <p14:trim end="639.5804"/>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2166891879"/>
      </p:ext>
    </p:extLst>
  </p:cSld>
  <p:clrMapOvr>
    <a:masterClrMapping/>
  </p:clrMapOvr>
  <mc:AlternateContent xmlns:mc="http://schemas.openxmlformats.org/markup-compatibility/2006" xmlns:p14="http://schemas.microsoft.com/office/powerpoint/2010/main">
    <mc:Choice Requires="p14">
      <p:transition spd="slow" p14:dur="2000" advClick="0" advTm="37974"/>
    </mc:Choice>
    <mc:Fallback xmlns="">
      <p:transition spd="slow" advClick="0" advTm="379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33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D10964-9B05-404F-BFD6-0CFAA0AE0E5D}"/>
              </a:ext>
            </a:extLst>
          </p:cNvPr>
          <p:cNvSpPr txBox="1"/>
          <p:nvPr/>
        </p:nvSpPr>
        <p:spPr>
          <a:xfrm>
            <a:off x="237506" y="765175"/>
            <a:ext cx="8657112" cy="3354765"/>
          </a:xfrm>
          <a:prstGeom prst="rect">
            <a:avLst/>
          </a:prstGeom>
          <a:noFill/>
        </p:spPr>
        <p:txBody>
          <a:bodyPr wrap="square">
            <a:spAutoFit/>
          </a:bodyPr>
          <a:lstStyle/>
          <a:p>
            <a:pPr algn="ctr" eaLnBrk="1" fontAlgn="auto" hangingPunct="1">
              <a:spcBef>
                <a:spcPts val="0"/>
              </a:spcBef>
              <a:spcAft>
                <a:spcPts val="0"/>
              </a:spcAft>
              <a:defRPr/>
            </a:pPr>
            <a:endParaRPr lang="en-GB" sz="4400" b="1" kern="0">
              <a:solidFill>
                <a:srgbClr val="1F497D"/>
              </a:solidFill>
              <a:latin typeface="Arial" pitchFamily="34" charset="0"/>
            </a:endParaRPr>
          </a:p>
          <a:p>
            <a:pPr algn="ctr" eaLnBrk="1" fontAlgn="auto" hangingPunct="1">
              <a:spcBef>
                <a:spcPts val="0"/>
              </a:spcBef>
              <a:spcAft>
                <a:spcPts val="0"/>
              </a:spcAft>
              <a:defRPr/>
            </a:pPr>
            <a:r>
              <a:rPr lang="en-GB" sz="4400" b="1" kern="0">
                <a:solidFill>
                  <a:srgbClr val="1F497D"/>
                </a:solidFill>
                <a:latin typeface="Arial" pitchFamily="34" charset="0"/>
              </a:rPr>
              <a:t>Understanding Standards Music Assignment </a:t>
            </a:r>
          </a:p>
          <a:p>
            <a:pPr algn="ctr" eaLnBrk="1" fontAlgn="auto" hangingPunct="1">
              <a:spcBef>
                <a:spcPts val="0"/>
              </a:spcBef>
              <a:spcAft>
                <a:spcPts val="0"/>
              </a:spcAft>
              <a:defRPr/>
            </a:pPr>
            <a:r>
              <a:rPr lang="en-GB" sz="4400" b="1" kern="0">
                <a:solidFill>
                  <a:srgbClr val="1F497D"/>
                </a:solidFill>
                <a:latin typeface="Arial" pitchFamily="34" charset="0"/>
              </a:rPr>
              <a:t>National 5 to Advanced Higher</a:t>
            </a:r>
          </a:p>
          <a:p>
            <a:pPr eaLnBrk="1" fontAlgn="auto" hangingPunct="1">
              <a:spcBef>
                <a:spcPts val="0"/>
              </a:spcBef>
              <a:spcAft>
                <a:spcPts val="0"/>
              </a:spcAft>
              <a:defRPr/>
            </a:pPr>
            <a:endParaRPr lang="en-GB" sz="3600" b="1" kern="0">
              <a:solidFill>
                <a:srgbClr val="1F497D"/>
              </a:solidFill>
              <a:latin typeface="Arial" pitchFamily="34" charset="0"/>
            </a:endParaRPr>
          </a:p>
        </p:txBody>
      </p:sp>
      <p:pic>
        <p:nvPicPr>
          <p:cNvPr id="2" name="Slide 2">
            <a:hlinkClick r:id="" action="ppaction://media"/>
            <a:extLst>
              <a:ext uri="{FF2B5EF4-FFF2-40B4-BE49-F238E27FC236}">
                <a16:creationId xmlns:a16="http://schemas.microsoft.com/office/drawing/2014/main" id="{CCB1B9A8-FCA4-3AF0-D6DD-94B65753B3A3}"/>
              </a:ext>
            </a:extLst>
          </p:cNvPr>
          <p:cNvPicPr>
            <a:picLocks noChangeAspect="1"/>
          </p:cNvPicPr>
          <p:nvPr>
            <a:audioFile r:link="rId1"/>
            <p:extLst>
              <p:ext uri="{DAA4B4D4-6D71-4841-9C94-3DE7FCFB9230}">
                <p14:media xmlns:p14="http://schemas.microsoft.com/office/powerpoint/2010/main" r:embed="rId2">
                  <p14:trim st="2415" end="2681.6394"/>
                </p14:media>
              </p:ext>
            </p:extLst>
          </p:nvPr>
        </p:nvPicPr>
        <p:blipFill>
          <a:blip r:embed="rId5"/>
          <a:stretch>
            <a:fillRect/>
          </a:stretch>
        </p:blipFill>
        <p:spPr>
          <a:xfrm>
            <a:off x="4368800" y="236855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9000"/>
    </mc:Choice>
    <mc:Fallback xmlns="">
      <p:transition spd="slow" advClick="0" advTm="1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34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646331"/>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Setting, conducting and marking</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979200"/>
            <a:ext cx="7556500" cy="3046988"/>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assignment is: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set by centres allowing for personalisation and choice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conducted under some supervision and control</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carried out over an extended period – open book</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submitted to SQA for marking</a:t>
            </a:r>
          </a:p>
          <a:p>
            <a:pPr defTabSz="914400" eaLnBrk="1" hangingPunct="1">
              <a:spcBef>
                <a:spcPct val="20000"/>
              </a:spcBef>
              <a:defRPr/>
            </a:pPr>
            <a:endParaRPr lang="en-GB" sz="2400" kern="0">
              <a:solidFill>
                <a:srgbClr val="1F497D"/>
              </a:solidFill>
              <a:latin typeface="Arial"/>
            </a:endParaRPr>
          </a:p>
        </p:txBody>
      </p:sp>
      <p:pic>
        <p:nvPicPr>
          <p:cNvPr id="2" name="Slide 20">
            <a:hlinkClick r:id="" action="ppaction://media"/>
            <a:extLst>
              <a:ext uri="{FF2B5EF4-FFF2-40B4-BE49-F238E27FC236}">
                <a16:creationId xmlns:a16="http://schemas.microsoft.com/office/drawing/2014/main" id="{15474784-57B4-45C5-C982-3E0BBF6DF3E9}"/>
              </a:ext>
            </a:extLst>
          </p:cNvPr>
          <p:cNvPicPr>
            <a:picLocks noChangeAspect="1"/>
          </p:cNvPicPr>
          <p:nvPr>
            <a:audioFile r:link="rId1"/>
            <p:extLst>
              <p:ext uri="{DAA4B4D4-6D71-4841-9C94-3DE7FCFB9230}">
                <p14:media xmlns:p14="http://schemas.microsoft.com/office/powerpoint/2010/main" r:embed="rId2">
                  <p14:trim end="1225.2448"/>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2339215721"/>
      </p:ext>
    </p:extLst>
  </p:cSld>
  <p:clrMapOvr>
    <a:masterClrMapping/>
  </p:clrMapOvr>
  <mc:AlternateContent xmlns:mc="http://schemas.openxmlformats.org/markup-compatibility/2006" xmlns:p14="http://schemas.microsoft.com/office/powerpoint/2010/main">
    <mc:Choice Requires="p14">
      <p:transition spd="slow" p14:dur="2000" advClick="0" advTm="92332"/>
    </mc:Choice>
    <mc:Fallback xmlns="">
      <p:transition spd="slow" advClick="0" advTm="92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10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Supervision, control and authentication</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1519200"/>
            <a:ext cx="7556500" cy="2529923"/>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Candidates may complete some of the work out of the centre therefore: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progress should be monitored</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centres must be confident that the assignment is the candidate’s own work.</a:t>
            </a:r>
          </a:p>
          <a:p>
            <a:pPr defTabSz="914400" eaLnBrk="1" hangingPunct="1">
              <a:spcBef>
                <a:spcPct val="20000"/>
              </a:spcBef>
              <a:defRPr/>
            </a:pPr>
            <a:endParaRPr lang="en-GB" sz="2400" kern="0">
              <a:solidFill>
                <a:srgbClr val="1F497D"/>
              </a:solidFill>
              <a:latin typeface="Arial"/>
            </a:endParaRPr>
          </a:p>
        </p:txBody>
      </p:sp>
      <p:pic>
        <p:nvPicPr>
          <p:cNvPr id="2" name="Slide 21">
            <a:hlinkClick r:id="" action="ppaction://media"/>
            <a:extLst>
              <a:ext uri="{FF2B5EF4-FFF2-40B4-BE49-F238E27FC236}">
                <a16:creationId xmlns:a16="http://schemas.microsoft.com/office/drawing/2014/main" id="{6E226B15-5978-79B4-32B1-992A16C6321A}"/>
              </a:ext>
            </a:extLst>
          </p:cNvPr>
          <p:cNvPicPr>
            <a:picLocks noChangeAspect="1"/>
          </p:cNvPicPr>
          <p:nvPr>
            <a:audioFile r:link="rId1"/>
            <p:extLst>
              <p:ext uri="{DAA4B4D4-6D71-4841-9C94-3DE7FCFB9230}">
                <p14:media xmlns:p14="http://schemas.microsoft.com/office/powerpoint/2010/main" r:embed="rId2">
                  <p14:trim end="639.4036"/>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3495420978"/>
      </p:ext>
    </p:extLst>
  </p:cSld>
  <p:clrMapOvr>
    <a:masterClrMapping/>
  </p:clrMapOvr>
  <mc:AlternateContent xmlns:mc="http://schemas.openxmlformats.org/markup-compatibility/2006" xmlns:p14="http://schemas.microsoft.com/office/powerpoint/2010/main">
    <mc:Choice Requires="p14">
      <p:transition spd="slow" p14:dur="2000" advClick="0" advTm="26132"/>
    </mc:Choice>
    <mc:Fallback xmlns="">
      <p:transition spd="slow" advClick="0" advTm="261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49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646331"/>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Reasonable assistance</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979200"/>
            <a:ext cx="7556500" cy="2160591"/>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Reasonable assistance may include: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candidates seeking clarification</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a teacher or lecturer helping candidates to explore options</a:t>
            </a:r>
          </a:p>
          <a:p>
            <a:pPr defTabSz="914400" eaLnBrk="1" hangingPunct="1">
              <a:spcBef>
                <a:spcPct val="20000"/>
              </a:spcBef>
              <a:defRPr/>
            </a:pPr>
            <a:endParaRPr lang="en-GB" sz="2400" kern="0">
              <a:solidFill>
                <a:srgbClr val="1F497D"/>
              </a:solidFill>
              <a:latin typeface="Arial"/>
            </a:endParaRPr>
          </a:p>
        </p:txBody>
      </p:sp>
      <p:pic>
        <p:nvPicPr>
          <p:cNvPr id="2" name="Slide 22">
            <a:hlinkClick r:id="" action="ppaction://media"/>
            <a:extLst>
              <a:ext uri="{FF2B5EF4-FFF2-40B4-BE49-F238E27FC236}">
                <a16:creationId xmlns:a16="http://schemas.microsoft.com/office/drawing/2014/main" id="{972C536B-8EB6-55BA-A6BF-8A259437A5C0}"/>
              </a:ext>
            </a:extLst>
          </p:cNvPr>
          <p:cNvPicPr>
            <a:picLocks noChangeAspect="1"/>
          </p:cNvPicPr>
          <p:nvPr>
            <a:audioFile r:link="rId1"/>
            <p:extLst>
              <p:ext uri="{DAA4B4D4-6D71-4841-9C94-3DE7FCFB9230}">
                <p14:media xmlns:p14="http://schemas.microsoft.com/office/powerpoint/2010/main" r:embed="rId2">
                  <p14:trim end="568.2743"/>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031981451"/>
      </p:ext>
    </p:extLst>
  </p:cSld>
  <p:clrMapOvr>
    <a:masterClrMapping/>
  </p:clrMapOvr>
  <mc:AlternateContent xmlns:mc="http://schemas.openxmlformats.org/markup-compatibility/2006" xmlns:p14="http://schemas.microsoft.com/office/powerpoint/2010/main">
    <mc:Choice Requires="p14">
      <p:transition spd="slow" p14:dur="2000" advClick="0" advTm="75079"/>
    </mc:Choice>
    <mc:Fallback xmlns="">
      <p:transition spd="slow" advClick="0" advTm="750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451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646331"/>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Music assignment catalogue</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979200"/>
            <a:ext cx="7556500" cy="3046988"/>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Three tabs: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Introduction and tips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Compositions and arrangements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AH Analysis</a:t>
            </a:r>
          </a:p>
          <a:p>
            <a:pPr defTabSz="914400" eaLnBrk="1" hangingPunct="1">
              <a:spcBef>
                <a:spcPct val="20000"/>
              </a:spcBef>
              <a:defRPr/>
            </a:pPr>
            <a:endParaRPr lang="en-GB" sz="2400" kern="0">
              <a:solidFill>
                <a:srgbClr val="1F497D"/>
              </a:solidFill>
              <a:latin typeface="Arial"/>
            </a:endParaRPr>
          </a:p>
          <a:p>
            <a:pPr defTabSz="914400" eaLnBrk="1" hangingPunct="1">
              <a:spcBef>
                <a:spcPct val="20000"/>
              </a:spcBef>
              <a:defRPr/>
            </a:pPr>
            <a:r>
              <a:rPr lang="en-GB" sz="2400" kern="0">
                <a:solidFill>
                  <a:srgbClr val="1F497D"/>
                </a:solidFill>
                <a:latin typeface="Arial"/>
              </a:rPr>
              <a:t>Found on SQA’s secure website and can be accessed through your SQA Co-Ordinator.</a:t>
            </a:r>
          </a:p>
        </p:txBody>
      </p:sp>
      <p:pic>
        <p:nvPicPr>
          <p:cNvPr id="2" name="Slide 23">
            <a:hlinkClick r:id="" action="ppaction://media"/>
            <a:extLst>
              <a:ext uri="{FF2B5EF4-FFF2-40B4-BE49-F238E27FC236}">
                <a16:creationId xmlns:a16="http://schemas.microsoft.com/office/drawing/2014/main" id="{7314521F-9255-03B2-C50D-2CF578D1E38B}"/>
              </a:ext>
            </a:extLst>
          </p:cNvPr>
          <p:cNvPicPr>
            <a:picLocks noChangeAspect="1"/>
          </p:cNvPicPr>
          <p:nvPr>
            <a:audioFile r:link="rId1"/>
            <p:extLst>
              <p:ext uri="{DAA4B4D4-6D71-4841-9C94-3DE7FCFB9230}">
                <p14:media xmlns:p14="http://schemas.microsoft.com/office/powerpoint/2010/main" r:embed="rId2">
                  <p14:trim end="731.5374"/>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607379609"/>
      </p:ext>
    </p:extLst>
  </p:cSld>
  <p:clrMapOvr>
    <a:masterClrMapping/>
  </p:clrMapOvr>
  <mc:AlternateContent xmlns:mc="http://schemas.openxmlformats.org/markup-compatibility/2006" xmlns:p14="http://schemas.microsoft.com/office/powerpoint/2010/main">
    <mc:Choice Requires="p14">
      <p:transition spd="slow" p14:dur="2000" advClick="0" advTm="77053"/>
    </mc:Choice>
    <mc:Fallback xmlns="">
      <p:transition spd="slow" advClick="0" advTm="770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32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639763" y="307975"/>
            <a:ext cx="7316787" cy="646331"/>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What this presentation covers</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B730532E-46C4-45D7-A717-CECDB3FAE80B}"/>
              </a:ext>
            </a:extLst>
          </p:cNvPr>
          <p:cNvSpPr txBox="1"/>
          <p:nvPr/>
        </p:nvSpPr>
        <p:spPr>
          <a:xfrm>
            <a:off x="639763" y="977900"/>
            <a:ext cx="7556500" cy="3874202"/>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This presentation covers: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a summary of the assignment requirements</a:t>
            </a:r>
          </a:p>
          <a:p>
            <a:pPr marL="342900" indent="-342900" defTabSz="914400" eaLnBrk="1" hangingPunct="1">
              <a:lnSpc>
                <a:spcPct val="107000"/>
              </a:lnSpc>
              <a:spcBef>
                <a:spcPct val="20000"/>
              </a:spcBef>
              <a:buFont typeface="Wingdings" pitchFamily="2" charset="2"/>
              <a:buChar char="w"/>
              <a:defRPr/>
            </a:pPr>
            <a:r>
              <a:rPr lang="en-GB" sz="2400" b="0">
                <a:solidFill>
                  <a:srgbClr val="1F497D"/>
                </a:solidFill>
                <a:effectLst/>
                <a:latin typeface="Arial" panose="020B0604020202020204" pitchFamily="34" charset="0"/>
                <a:ea typeface="Calibri" panose="020F0502020204030204" pitchFamily="34" charset="0"/>
                <a:cs typeface="Arial" panose="020B0604020202020204" pitchFamily="34" charset="0"/>
              </a:rPr>
              <a:t>setting, conducting and marking the assignment </a:t>
            </a:r>
          </a:p>
          <a:p>
            <a:pPr marL="342900" indent="-342900" defTabSz="914400" eaLnBrk="1" hangingPunct="1">
              <a:lnSpc>
                <a:spcPct val="107000"/>
              </a:lnSpc>
              <a:spcBef>
                <a:spcPct val="20000"/>
              </a:spcBef>
              <a:buFont typeface="Wingdings" pitchFamily="2" charset="2"/>
              <a:buChar char="w"/>
              <a:defRPr/>
            </a:pPr>
            <a:r>
              <a:rPr lang="en-GB" sz="2400">
                <a:solidFill>
                  <a:srgbClr val="1F497D"/>
                </a:solidFill>
                <a:latin typeface="Arial" panose="020B0604020202020204" pitchFamily="34" charset="0"/>
                <a:ea typeface="Calibri" panose="020F0502020204030204" pitchFamily="34" charset="0"/>
                <a:cs typeface="Arial" panose="020B0604020202020204" pitchFamily="34" charset="0"/>
              </a:rPr>
              <a:t>i</a:t>
            </a:r>
            <a:r>
              <a:rPr lang="en-GB" sz="2400" b="0">
                <a:solidFill>
                  <a:srgbClr val="1F497D"/>
                </a:solidFill>
                <a:effectLst/>
                <a:latin typeface="Arial" panose="020B0604020202020204" pitchFamily="34" charset="0"/>
                <a:ea typeface="Calibri" panose="020F0502020204030204" pitchFamily="34" charset="0"/>
                <a:cs typeface="Arial" panose="020B0604020202020204" pitchFamily="34" charset="0"/>
              </a:rPr>
              <a:t>nformation about the Music assignment </a:t>
            </a:r>
            <a:r>
              <a:rPr lang="en-GB" sz="2400">
                <a:solidFill>
                  <a:srgbClr val="1F497D"/>
                </a:solidFill>
                <a:latin typeface="Arial" panose="020B0604020202020204" pitchFamily="34" charset="0"/>
                <a:ea typeface="Calibri" panose="020F0502020204030204" pitchFamily="34" charset="0"/>
                <a:cs typeface="Arial" panose="020B0604020202020204" pitchFamily="34" charset="0"/>
              </a:rPr>
              <a:t>c</a:t>
            </a:r>
            <a:r>
              <a:rPr lang="en-GB" sz="2400" b="0">
                <a:solidFill>
                  <a:srgbClr val="1F497D"/>
                </a:solidFill>
                <a:effectLst/>
                <a:latin typeface="Arial" panose="020B0604020202020204" pitchFamily="34" charset="0"/>
                <a:ea typeface="Calibri" panose="020F0502020204030204" pitchFamily="34" charset="0"/>
                <a:cs typeface="Arial" panose="020B0604020202020204" pitchFamily="34" charset="0"/>
              </a:rPr>
              <a:t>atalogue</a:t>
            </a:r>
          </a:p>
          <a:p>
            <a:pPr defTabSz="914400" eaLnBrk="1" hangingPunct="1">
              <a:lnSpc>
                <a:spcPct val="107000"/>
              </a:lnSpc>
              <a:spcBef>
                <a:spcPct val="20000"/>
              </a:spcBef>
              <a:defRPr/>
            </a:pPr>
            <a:endParaRPr lang="en-GB" sz="2400" b="0">
              <a:solidFill>
                <a:srgbClr val="1F497D"/>
              </a:solidFill>
              <a:effectLst/>
              <a:latin typeface="Arial" panose="020B0604020202020204" pitchFamily="34" charset="0"/>
              <a:ea typeface="Calibri" panose="020F0502020204030204" pitchFamily="34" charset="0"/>
              <a:cs typeface="Arial" panose="020B0604020202020204" pitchFamily="34" charset="0"/>
            </a:endParaRPr>
          </a:p>
          <a:p>
            <a:pPr defTabSz="914400" eaLnBrk="1" hangingPunct="1">
              <a:lnSpc>
                <a:spcPct val="107000"/>
              </a:lnSpc>
              <a:spcBef>
                <a:spcPct val="20000"/>
              </a:spcBef>
              <a:defRPr/>
            </a:pPr>
            <a:r>
              <a:rPr lang="en-GB" sz="2400" b="0">
                <a:solidFill>
                  <a:srgbClr val="1F497D"/>
                </a:solidFill>
                <a:effectLst/>
                <a:latin typeface="Arial" panose="020B0604020202020204" pitchFamily="34" charset="0"/>
                <a:ea typeface="Calibri" panose="020F0502020204030204" pitchFamily="34" charset="0"/>
                <a:cs typeface="Arial" panose="020B0604020202020204" pitchFamily="34" charset="0"/>
              </a:rPr>
              <a:t>Further details can be found in the Music course specifications for each level on SQA’s website.    These include course support notes. </a:t>
            </a:r>
          </a:p>
          <a:p>
            <a:pPr eaLnBrk="1" fontAlgn="auto" hangingPunct="1">
              <a:spcBef>
                <a:spcPts val="0"/>
              </a:spcBef>
              <a:spcAft>
                <a:spcPts val="0"/>
              </a:spcAft>
              <a:defRPr/>
            </a:pPr>
            <a:endParaRPr lang="en-US">
              <a:latin typeface="+mn-lt"/>
            </a:endParaRPr>
          </a:p>
        </p:txBody>
      </p:sp>
      <p:pic>
        <p:nvPicPr>
          <p:cNvPr id="2" name="Slide 3">
            <a:hlinkClick r:id="" action="ppaction://media"/>
            <a:extLst>
              <a:ext uri="{FF2B5EF4-FFF2-40B4-BE49-F238E27FC236}">
                <a16:creationId xmlns:a16="http://schemas.microsoft.com/office/drawing/2014/main" id="{F9220CE4-70F9-F7A2-D0F8-6ABBCB4DC28D}"/>
              </a:ext>
            </a:extLst>
          </p:cNvPr>
          <p:cNvPicPr>
            <a:picLocks noChangeAspect="1"/>
          </p:cNvPicPr>
          <p:nvPr>
            <a:audioFile r:link="rId1"/>
            <p:extLst>
              <p:ext uri="{DAA4B4D4-6D71-4841-9C94-3DE7FCFB9230}">
                <p14:media xmlns:p14="http://schemas.microsoft.com/office/powerpoint/2010/main" r:embed="rId2">
                  <p14:trim st="1892" end="1691.5192"/>
                </p14:media>
              </p:ext>
            </p:extLst>
          </p:nvPr>
        </p:nvPicPr>
        <p:blipFill>
          <a:blip r:embed="rId5"/>
          <a:stretch>
            <a:fillRect/>
          </a:stretch>
        </p:blipFill>
        <p:spPr>
          <a:xfrm>
            <a:off x="4368800" y="236855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47471"/>
    </mc:Choice>
    <mc:Fallback xmlns="">
      <p:transition spd="slow" advClick="0" advTm="474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8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864474" cy="1200329"/>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Number of pieces, evidence to be gathered, and time – National 5</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1519200"/>
            <a:ext cx="7556500" cy="2511457"/>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one composition:</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audio recording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score or performance plan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composing review</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between 1 and 2 minutes 30 seconds</a:t>
            </a:r>
          </a:p>
          <a:p>
            <a:pPr eaLnBrk="1" fontAlgn="auto" hangingPunct="1">
              <a:spcBef>
                <a:spcPts val="0"/>
              </a:spcBef>
              <a:spcAft>
                <a:spcPts val="0"/>
              </a:spcAft>
              <a:defRPr/>
            </a:pPr>
            <a:endParaRPr lang="en-US">
              <a:latin typeface="+mn-lt"/>
            </a:endParaRPr>
          </a:p>
        </p:txBody>
      </p:sp>
      <p:pic>
        <p:nvPicPr>
          <p:cNvPr id="3" name="Slide 4">
            <a:hlinkClick r:id="" action="ppaction://media"/>
            <a:extLst>
              <a:ext uri="{FF2B5EF4-FFF2-40B4-BE49-F238E27FC236}">
                <a16:creationId xmlns:a16="http://schemas.microsoft.com/office/drawing/2014/main" id="{A0913BB7-5679-DF18-833A-E2716B230FD1}"/>
              </a:ext>
            </a:extLst>
          </p:cNvPr>
          <p:cNvPicPr>
            <a:picLocks noChangeAspect="1"/>
          </p:cNvPicPr>
          <p:nvPr>
            <a:audioFile r:link="rId1"/>
            <p:extLst>
              <p:ext uri="{DAA4B4D4-6D71-4841-9C94-3DE7FCFB9230}">
                <p14:media xmlns:p14="http://schemas.microsoft.com/office/powerpoint/2010/main" r:embed="rId2">
                  <p14:trim st="1468" end="1380.7233"/>
                </p14:media>
              </p:ext>
            </p:extLst>
          </p:nvPr>
        </p:nvPicPr>
        <p:blipFill>
          <a:blip r:embed="rId5"/>
          <a:stretch>
            <a:fillRect/>
          </a:stretch>
        </p:blipFill>
        <p:spPr>
          <a:xfrm>
            <a:off x="4368800" y="2368550"/>
            <a:ext cx="406400" cy="406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6511"/>
    </mc:Choice>
    <mc:Fallback xmlns="">
      <p:transition spd="slow" advClick="0" advTm="36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66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Number of musical elements to be used – National 5</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A5B1E3FF-6C60-98C3-52E7-D4F6290F74D5}"/>
              </a:ext>
            </a:extLst>
          </p:cNvPr>
          <p:cNvSpPr txBox="1"/>
          <p:nvPr/>
        </p:nvSpPr>
        <p:spPr>
          <a:xfrm>
            <a:off x="639763" y="1519200"/>
            <a:ext cx="7556500" cy="3147465"/>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composition must use at least </a:t>
            </a:r>
            <a:r>
              <a:rPr lang="en-GB" sz="2400" b="1" kern="0">
                <a:solidFill>
                  <a:srgbClr val="1F497D"/>
                </a:solidFill>
                <a:latin typeface="Arial"/>
              </a:rPr>
              <a:t>three</a:t>
            </a:r>
            <a:r>
              <a:rPr lang="en-GB" sz="2400" kern="0">
                <a:solidFill>
                  <a:srgbClr val="1F497D"/>
                </a:solidFill>
                <a:latin typeface="Arial"/>
              </a:rPr>
              <a:t> elements from: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melody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harmony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rhythm</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timbre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structure</a:t>
            </a:r>
          </a:p>
        </p:txBody>
      </p:sp>
      <p:pic>
        <p:nvPicPr>
          <p:cNvPr id="6" name="Slide 5">
            <a:hlinkClick r:id="" action="ppaction://media"/>
            <a:extLst>
              <a:ext uri="{FF2B5EF4-FFF2-40B4-BE49-F238E27FC236}">
                <a16:creationId xmlns:a16="http://schemas.microsoft.com/office/drawing/2014/main" id="{A23DF333-201D-B6A8-55C9-7194E06E194D}"/>
              </a:ext>
            </a:extLst>
          </p:cNvPr>
          <p:cNvPicPr>
            <a:picLocks noChangeAspect="1"/>
          </p:cNvPicPr>
          <p:nvPr>
            <a:audioFile r:link="rId1"/>
            <p:extLst>
              <p:ext uri="{DAA4B4D4-6D71-4841-9C94-3DE7FCFB9230}">
                <p14:media xmlns:p14="http://schemas.microsoft.com/office/powerpoint/2010/main" r:embed="rId2">
                  <p14:trim end="1404.2267"/>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454489160"/>
      </p:ext>
    </p:extLst>
  </p:cSld>
  <p:clrMapOvr>
    <a:masterClrMapping/>
  </p:clrMapOvr>
  <mc:AlternateContent xmlns:mc="http://schemas.openxmlformats.org/markup-compatibility/2006" xmlns:p14="http://schemas.microsoft.com/office/powerpoint/2010/main">
    <mc:Choice Requires="p14">
      <p:transition spd="slow" p14:dur="2000" advClick="0" advTm="15660"/>
    </mc:Choice>
    <mc:Fallback xmlns="">
      <p:transition spd="slow" advClick="0" advTm="156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25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856537"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The composing review – National 5</a:t>
            </a:r>
            <a:endParaRPr lang="en-US" sz="3600" b="1" kern="0">
              <a:solidFill>
                <a:schemeClr val="tx2"/>
              </a:solidFill>
              <a:latin typeface="Arial" pitchFamily="34" charset="0"/>
            </a:endParaRPr>
          </a:p>
        </p:txBody>
      </p:sp>
      <p:sp>
        <p:nvSpPr>
          <p:cNvPr id="2" name="TextBox 1">
            <a:extLst>
              <a:ext uri="{FF2B5EF4-FFF2-40B4-BE49-F238E27FC236}">
                <a16:creationId xmlns:a16="http://schemas.microsoft.com/office/drawing/2014/main" id="{182CC557-DF50-2715-A441-6CF4BD18FF65}"/>
              </a:ext>
            </a:extLst>
          </p:cNvPr>
          <p:cNvSpPr txBox="1"/>
          <p:nvPr/>
        </p:nvSpPr>
        <p:spPr>
          <a:xfrm>
            <a:off x="640800" y="979200"/>
            <a:ext cx="7556500" cy="3542636"/>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composing review must, with reference to compositional methods used, include clear details of: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main decisions made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exploration and development of musical ideas</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strengths and/or areas for improvement </a:t>
            </a:r>
          </a:p>
          <a:p>
            <a:pPr defTabSz="914400" eaLnBrk="1" hangingPunct="1">
              <a:lnSpc>
                <a:spcPct val="107000"/>
              </a:lnSpc>
              <a:spcBef>
                <a:spcPct val="20000"/>
              </a:spcBef>
              <a:defRPr/>
            </a:pPr>
            <a:endParaRPr lang="en-GB" sz="2400" kern="0">
              <a:solidFill>
                <a:srgbClr val="1F497D"/>
              </a:solidFill>
              <a:latin typeface="Arial"/>
            </a:endParaRPr>
          </a:p>
          <a:p>
            <a:pPr defTabSz="914400" eaLnBrk="1" hangingPunct="1">
              <a:lnSpc>
                <a:spcPct val="107000"/>
              </a:lnSpc>
              <a:spcBef>
                <a:spcPct val="20000"/>
              </a:spcBef>
              <a:defRPr/>
            </a:pPr>
            <a:r>
              <a:rPr lang="en-GB" sz="2400" kern="0">
                <a:solidFill>
                  <a:srgbClr val="1F497D"/>
                </a:solidFill>
                <a:latin typeface="Arial"/>
              </a:rPr>
              <a:t>The review should be approximately 200 to 300 words.</a:t>
            </a:r>
          </a:p>
        </p:txBody>
      </p:sp>
      <p:pic>
        <p:nvPicPr>
          <p:cNvPr id="3" name="Slide 6">
            <a:hlinkClick r:id="" action="ppaction://media"/>
            <a:extLst>
              <a:ext uri="{FF2B5EF4-FFF2-40B4-BE49-F238E27FC236}">
                <a16:creationId xmlns:a16="http://schemas.microsoft.com/office/drawing/2014/main" id="{93BB7317-F22B-15EF-761E-49A257ED7D88}"/>
              </a:ext>
            </a:extLst>
          </p:cNvPr>
          <p:cNvPicPr>
            <a:picLocks noChangeAspect="1"/>
          </p:cNvPicPr>
          <p:nvPr>
            <a:audioFile r:link="rId1"/>
            <p:extLst>
              <p:ext uri="{DAA4B4D4-6D71-4841-9C94-3DE7FCFB9230}">
                <p14:media xmlns:p14="http://schemas.microsoft.com/office/powerpoint/2010/main" r:embed="rId2">
                  <p14:trim end="920.6575"/>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3947366878"/>
      </p:ext>
    </p:extLst>
  </p:cSld>
  <p:clrMapOvr>
    <a:masterClrMapping/>
  </p:clrMapOvr>
  <mc:AlternateContent xmlns:mc="http://schemas.openxmlformats.org/markup-compatibility/2006" xmlns:p14="http://schemas.microsoft.com/office/powerpoint/2010/main">
    <mc:Choice Requires="p14">
      <p:transition spd="slow" p14:dur="2000" advClick="0" advTm="30590"/>
    </mc:Choice>
    <mc:Fallback xmlns="">
      <p:transition spd="slow" advClick="0" advTm="305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67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462837" cy="1200329"/>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Number of pieces, evidence to be gathered, and time – Higher</a:t>
            </a:r>
            <a:endParaRPr lang="en-US" sz="3600" b="1" kern="0">
              <a:solidFill>
                <a:schemeClr val="tx2"/>
              </a:solidFill>
              <a:latin typeface="Arial" pitchFamily="34" charset="0"/>
            </a:endParaRPr>
          </a:p>
        </p:txBody>
      </p:sp>
      <p:sp>
        <p:nvSpPr>
          <p:cNvPr id="2" name="TextBox 1">
            <a:extLst>
              <a:ext uri="{FF2B5EF4-FFF2-40B4-BE49-F238E27FC236}">
                <a16:creationId xmlns:a16="http://schemas.microsoft.com/office/drawing/2014/main" id="{3EA126E2-18CE-4950-55A8-EA202DFE7E11}"/>
              </a:ext>
            </a:extLst>
          </p:cNvPr>
          <p:cNvSpPr txBox="1"/>
          <p:nvPr/>
        </p:nvSpPr>
        <p:spPr>
          <a:xfrm>
            <a:off x="639763" y="1519200"/>
            <a:ext cx="7556500" cy="2511457"/>
          </a:xfrm>
          <a:prstGeom prst="rect">
            <a:avLst/>
          </a:prstGeom>
          <a:noFill/>
        </p:spPr>
        <p:txBody>
          <a:bodyPr>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one composition:</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audio recording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score or performance plan </a:t>
            </a:r>
          </a:p>
          <a:p>
            <a:pPr marL="800100" lvl="1" indent="-342900" defTabSz="914400" eaLnBrk="1" hangingPunct="1">
              <a:spcBef>
                <a:spcPct val="20000"/>
              </a:spcBef>
              <a:buFont typeface="Calibri" panose="020F0502020204030204" pitchFamily="34" charset="0"/>
              <a:buChar char="―"/>
              <a:defRPr/>
            </a:pPr>
            <a:r>
              <a:rPr lang="en-GB" sz="2400" kern="0">
                <a:solidFill>
                  <a:srgbClr val="1F497D"/>
                </a:solidFill>
                <a:latin typeface="Arial"/>
              </a:rPr>
              <a:t>composing review</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between 1 and 3 minutes 30 seconds</a:t>
            </a:r>
          </a:p>
          <a:p>
            <a:pPr eaLnBrk="1" fontAlgn="auto" hangingPunct="1">
              <a:spcBef>
                <a:spcPts val="0"/>
              </a:spcBef>
              <a:spcAft>
                <a:spcPts val="0"/>
              </a:spcAft>
              <a:defRPr/>
            </a:pPr>
            <a:endParaRPr lang="en-US">
              <a:latin typeface="+mn-lt"/>
            </a:endParaRPr>
          </a:p>
        </p:txBody>
      </p:sp>
      <p:pic>
        <p:nvPicPr>
          <p:cNvPr id="3" name="Slide 7">
            <a:hlinkClick r:id="" action="ppaction://media"/>
            <a:extLst>
              <a:ext uri="{FF2B5EF4-FFF2-40B4-BE49-F238E27FC236}">
                <a16:creationId xmlns:a16="http://schemas.microsoft.com/office/drawing/2014/main" id="{4B04893A-F23B-6371-BCD3-C48C86DEBCE5}"/>
              </a:ext>
            </a:extLst>
          </p:cNvPr>
          <p:cNvPicPr>
            <a:picLocks noChangeAspect="1"/>
          </p:cNvPicPr>
          <p:nvPr>
            <a:audioFile r:link="rId1"/>
            <p:extLst>
              <p:ext uri="{DAA4B4D4-6D71-4841-9C94-3DE7FCFB9230}">
                <p14:media xmlns:p14="http://schemas.microsoft.com/office/powerpoint/2010/main" r:embed="rId2">
                  <p14:trim end="1103.1088"/>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3054825499"/>
      </p:ext>
    </p:extLst>
  </p:cSld>
  <p:clrMapOvr>
    <a:masterClrMapping/>
  </p:clrMapOvr>
  <mc:AlternateContent xmlns:mc="http://schemas.openxmlformats.org/markup-compatibility/2006" xmlns:p14="http://schemas.microsoft.com/office/powerpoint/2010/main">
    <mc:Choice Requires="p14">
      <p:transition spd="slow" p14:dur="2000" advClick="0" advTm="23462"/>
    </mc:Choice>
    <mc:Fallback xmlns="">
      <p:transition spd="slow" advClick="0" advTm="234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35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316787" cy="1200329"/>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Number of musical elements to be used – Higher</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A5B1E3FF-6C60-98C3-52E7-D4F6290F74D5}"/>
              </a:ext>
            </a:extLst>
          </p:cNvPr>
          <p:cNvSpPr txBox="1"/>
          <p:nvPr/>
        </p:nvSpPr>
        <p:spPr>
          <a:xfrm>
            <a:off x="639763" y="1519200"/>
            <a:ext cx="7556500" cy="2678426"/>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composition </a:t>
            </a:r>
            <a:r>
              <a:rPr lang="en-GB" sz="2400" b="1" kern="0">
                <a:solidFill>
                  <a:srgbClr val="1F497D"/>
                </a:solidFill>
                <a:latin typeface="Arial"/>
              </a:rPr>
              <a:t>must show harmony </a:t>
            </a:r>
            <a:r>
              <a:rPr lang="en-GB" sz="2400" kern="0">
                <a:solidFill>
                  <a:srgbClr val="1F497D"/>
                </a:solidFill>
                <a:latin typeface="Arial"/>
              </a:rPr>
              <a:t>and at least three elements from: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melody</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rhythm</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timbre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structure</a:t>
            </a:r>
          </a:p>
        </p:txBody>
      </p:sp>
      <p:pic>
        <p:nvPicPr>
          <p:cNvPr id="2" name="Slide 8">
            <a:hlinkClick r:id="" action="ppaction://media"/>
            <a:extLst>
              <a:ext uri="{FF2B5EF4-FFF2-40B4-BE49-F238E27FC236}">
                <a16:creationId xmlns:a16="http://schemas.microsoft.com/office/drawing/2014/main" id="{0CF523DF-82EC-B12E-B8EB-7248B97F5CBA}"/>
              </a:ext>
            </a:extLst>
          </p:cNvPr>
          <p:cNvPicPr>
            <a:picLocks noChangeAspect="1"/>
          </p:cNvPicPr>
          <p:nvPr>
            <a:audioFile r:link="rId1"/>
            <p:extLst>
              <p:ext uri="{DAA4B4D4-6D71-4841-9C94-3DE7FCFB9230}">
                <p14:media xmlns:p14="http://schemas.microsoft.com/office/powerpoint/2010/main" r:embed="rId2">
                  <p14:trim end="677.1473"/>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174510759"/>
      </p:ext>
    </p:extLst>
  </p:cSld>
  <p:clrMapOvr>
    <a:masterClrMapping/>
  </p:clrMapOvr>
  <mc:AlternateContent xmlns:mc="http://schemas.openxmlformats.org/markup-compatibility/2006" xmlns:p14="http://schemas.microsoft.com/office/powerpoint/2010/main">
    <mc:Choice Requires="p14">
      <p:transition spd="slow" p14:dur="2000" advClick="0" advTm="13965"/>
    </mc:Choice>
    <mc:Fallback xmlns="">
      <p:transition spd="slow" advClick="0" advTm="139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2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39763" y="307975"/>
            <a:ext cx="7462837"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The composing review – Higher</a:t>
            </a:r>
            <a:endParaRPr lang="en-US" sz="3600" b="1" kern="0">
              <a:solidFill>
                <a:schemeClr val="tx2"/>
              </a:solidFill>
              <a:latin typeface="Arial" pitchFamily="34" charset="0"/>
            </a:endParaRPr>
          </a:p>
        </p:txBody>
      </p:sp>
      <p:sp>
        <p:nvSpPr>
          <p:cNvPr id="2" name="TextBox 1">
            <a:extLst>
              <a:ext uri="{FF2B5EF4-FFF2-40B4-BE49-F238E27FC236}">
                <a16:creationId xmlns:a16="http://schemas.microsoft.com/office/drawing/2014/main" id="{C3381D23-56D5-CFBD-F69D-35807994AE8C}"/>
              </a:ext>
            </a:extLst>
          </p:cNvPr>
          <p:cNvSpPr txBox="1"/>
          <p:nvPr/>
        </p:nvSpPr>
        <p:spPr>
          <a:xfrm>
            <a:off x="640800" y="979200"/>
            <a:ext cx="7556500" cy="3542636"/>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The composing review must, with reference to compositional methods used, include clear details of: </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main decisions made</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the exploration and development of musical ideas</a:t>
            </a:r>
          </a:p>
          <a:p>
            <a:pPr marL="342900" indent="-342900" defTabSz="914400" eaLnBrk="1" hangingPunct="1">
              <a:lnSpc>
                <a:spcPct val="107000"/>
              </a:lnSpc>
              <a:spcBef>
                <a:spcPct val="20000"/>
              </a:spcBef>
              <a:buFont typeface="Wingdings" pitchFamily="2" charset="2"/>
              <a:buChar char="w"/>
              <a:defRPr/>
            </a:pPr>
            <a:r>
              <a:rPr lang="en-GB" sz="2400" kern="0">
                <a:solidFill>
                  <a:srgbClr val="1F497D"/>
                </a:solidFill>
                <a:latin typeface="Arial"/>
              </a:rPr>
              <a:t>strengths and/or areas for improvement </a:t>
            </a:r>
          </a:p>
          <a:p>
            <a:pPr defTabSz="914400" eaLnBrk="1" hangingPunct="1">
              <a:lnSpc>
                <a:spcPct val="107000"/>
              </a:lnSpc>
              <a:spcBef>
                <a:spcPct val="20000"/>
              </a:spcBef>
              <a:defRPr/>
            </a:pPr>
            <a:endParaRPr lang="en-GB" sz="2400" kern="0">
              <a:solidFill>
                <a:srgbClr val="1F497D"/>
              </a:solidFill>
              <a:latin typeface="Arial"/>
            </a:endParaRPr>
          </a:p>
          <a:p>
            <a:pPr defTabSz="914400" eaLnBrk="1" hangingPunct="1">
              <a:lnSpc>
                <a:spcPct val="107000"/>
              </a:lnSpc>
              <a:spcBef>
                <a:spcPct val="20000"/>
              </a:spcBef>
              <a:defRPr/>
            </a:pPr>
            <a:r>
              <a:rPr lang="en-GB" sz="2400" kern="0">
                <a:solidFill>
                  <a:srgbClr val="1F497D"/>
                </a:solidFill>
                <a:latin typeface="Arial"/>
              </a:rPr>
              <a:t>The review should be approximately 200 to 350 words.</a:t>
            </a:r>
          </a:p>
        </p:txBody>
      </p:sp>
      <p:pic>
        <p:nvPicPr>
          <p:cNvPr id="3" name="Slide 9">
            <a:hlinkClick r:id="" action="ppaction://media"/>
            <a:extLst>
              <a:ext uri="{FF2B5EF4-FFF2-40B4-BE49-F238E27FC236}">
                <a16:creationId xmlns:a16="http://schemas.microsoft.com/office/drawing/2014/main" id="{E1B143A9-096F-A9A7-9C2C-FF11C0F0F787}"/>
              </a:ext>
            </a:extLst>
          </p:cNvPr>
          <p:cNvPicPr>
            <a:picLocks noChangeAspect="1"/>
          </p:cNvPicPr>
          <p:nvPr>
            <a:audioFile r:link="rId1"/>
            <p:extLst>
              <p:ext uri="{DAA4B4D4-6D71-4841-9C94-3DE7FCFB9230}">
                <p14:media xmlns:p14="http://schemas.microsoft.com/office/powerpoint/2010/main" r:embed="rId2">
                  <p14:trim end="842.4013"/>
                </p14:media>
              </p:ext>
            </p:extLst>
          </p:nvPr>
        </p:nvPicPr>
        <p:blipFill>
          <a:blip r:embed="rId5"/>
          <a:stretch>
            <a:fillRect/>
          </a:stretch>
        </p:blipFill>
        <p:spPr>
          <a:xfrm>
            <a:off x="4368800" y="2368550"/>
            <a:ext cx="406400" cy="406400"/>
          </a:xfrm>
          <a:prstGeom prst="rect">
            <a:avLst/>
          </a:prstGeom>
        </p:spPr>
      </p:pic>
    </p:spTree>
    <p:extLst>
      <p:ext uri="{BB962C8B-B14F-4D97-AF65-F5344CB8AC3E}">
        <p14:creationId xmlns:p14="http://schemas.microsoft.com/office/powerpoint/2010/main" val="255359826"/>
      </p:ext>
    </p:extLst>
  </p:cSld>
  <p:clrMapOvr>
    <a:masterClrMapping/>
  </p:clrMapOvr>
  <mc:AlternateContent xmlns:mc="http://schemas.openxmlformats.org/markup-compatibility/2006" xmlns:p14="http://schemas.microsoft.com/office/powerpoint/2010/main">
    <mc:Choice Requires="p14">
      <p:transition spd="slow" p14:dur="2000" advClick="0" advTm="31983"/>
    </mc:Choice>
    <mc:Fallback xmlns="">
      <p:transition spd="slow" advClick="0" advTm="31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1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a:spAutoFit/>
      </a:bodyPr>
      <a:lstStyle>
        <a:defPPr algn="l" defTabSz="914400" eaLnBrk="1" hangingPunct="1">
          <a:spcBef>
            <a:spcPct val="20000"/>
          </a:spcBef>
          <a:defRPr sz="2400" kern="0" dirty="0">
            <a:solidFill>
              <a:srgbClr val="1F497D"/>
            </a:solidFill>
            <a:latin typeface="Aria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CBEFE1FFFAA6D42BB1364CA39EBE7BD" ma:contentTypeVersion="13" ma:contentTypeDescription="Create a new document." ma:contentTypeScope="" ma:versionID="f1b472b0a6a60b61c5b6194fd181ebc7">
  <xsd:schema xmlns:xsd="http://www.w3.org/2001/XMLSchema" xmlns:xs="http://www.w3.org/2001/XMLSchema" xmlns:p="http://schemas.microsoft.com/office/2006/metadata/properties" xmlns:ns2="3a7653d8-d250-4556-8732-0485f3343693" xmlns:ns3="aa68b5ab-73a5-4399-94e4-ce778a0455e0" targetNamespace="http://schemas.microsoft.com/office/2006/metadata/properties" ma:root="true" ma:fieldsID="6c802904b58c759068cefbbaa3be8330" ns2:_="" ns3:_="">
    <xsd:import namespace="3a7653d8-d250-4556-8732-0485f3343693"/>
    <xsd:import namespace="aa68b5ab-73a5-4399-94e4-ce778a0455e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7653d8-d250-4556-8732-0485f334369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hidden="true" ma:internalName="MediaServiceKeyPoints"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68b5ab-73a5-4399-94e4-ce778a0455e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aa68b5ab-73a5-4399-94e4-ce778a0455e0">
      <UserInfo>
        <DisplayName>Daniel Beadle</DisplayName>
        <AccountId>66</AccountId>
        <AccountType/>
      </UserInfo>
      <UserInfo>
        <DisplayName>Joyce Cockburn</DisplayName>
        <AccountId>123</AccountId>
        <AccountType/>
      </UserInfo>
      <UserInfo>
        <DisplayName>Ewan Brown</DisplayName>
        <AccountId>840</AccountId>
        <AccountType/>
      </UserInfo>
      <UserInfo>
        <DisplayName>Andrea Burns</DisplayName>
        <AccountId>17</AccountId>
        <AccountType/>
      </UserInfo>
      <UserInfo>
        <DisplayName>Rebecca McCabe</DisplayName>
        <AccountId>16</AccountId>
        <AccountType/>
      </UserInfo>
      <UserInfo>
        <DisplayName>Pauline Rodger</DisplayName>
        <AccountId>21</AccountId>
        <AccountType/>
      </UserInfo>
    </SharedWithUsers>
  </documentManagement>
</p:properties>
</file>

<file path=customXml/itemProps1.xml><?xml version="1.0" encoding="utf-8"?>
<ds:datastoreItem xmlns:ds="http://schemas.openxmlformats.org/officeDocument/2006/customXml" ds:itemID="{052F9275-2C19-4F11-881D-01FD02AACF0D}">
  <ds:schemaRefs>
    <ds:schemaRef ds:uri="http://schemas.microsoft.com/sharepoint/v3/contenttype/forms"/>
  </ds:schemaRefs>
</ds:datastoreItem>
</file>

<file path=customXml/itemProps2.xml><?xml version="1.0" encoding="utf-8"?>
<ds:datastoreItem xmlns:ds="http://schemas.openxmlformats.org/officeDocument/2006/customXml" ds:itemID="{4B5E6336-4C79-4D35-B17E-B3B8AB2777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7653d8-d250-4556-8732-0485f3343693"/>
    <ds:schemaRef ds:uri="aa68b5ab-73a5-4399-94e4-ce778a0455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436F04-8A3B-42C5-9E05-514BFA9897E5}">
  <ds:schemaRefs>
    <ds:schemaRef ds:uri="http://schemas.microsoft.com/office/infopath/2007/PartnerControls"/>
    <ds:schemaRef ds:uri="http://schemas.openxmlformats.org/package/2006/metadata/core-properties"/>
    <ds:schemaRef ds:uri="http://www.w3.org/XML/1998/namespace"/>
    <ds:schemaRef ds:uri="http://purl.org/dc/elements/1.1/"/>
    <ds:schemaRef ds:uri="3a7653d8-d250-4556-8732-0485f3343693"/>
    <ds:schemaRef ds:uri="http://schemas.microsoft.com/office/2006/documentManagement/types"/>
    <ds:schemaRef ds:uri="http://purl.org/dc/terms/"/>
    <ds:schemaRef ds:uri="http://purl.org/dc/dcmitype/"/>
    <ds:schemaRef ds:uri="aa68b5ab-73a5-4399-94e4-ce778a0455e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TotalTime>
  <Words>866</Words>
  <Application>Microsoft Office PowerPoint</Application>
  <PresentationFormat>On-screen Show (16:9)</PresentationFormat>
  <Paragraphs>149</Paragraphs>
  <Slides>24</Slides>
  <Notes>22</Notes>
  <HiddenSlides>0</HiddenSlides>
  <MMClips>22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Becca Broad</cp:lastModifiedBy>
  <cp:revision>1</cp:revision>
  <dcterms:created xsi:type="dcterms:W3CDTF">2018-07-26T07:39:47Z</dcterms:created>
  <dcterms:modified xsi:type="dcterms:W3CDTF">2023-09-06T07:26:31Z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0x0101006CBEFE1FFFAA6D42BB1364CA39EBE7BD</vt:lpwstr>
  </property>
</Properties>
</file>