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1"/>
  </p:notesMasterIdLst>
  <p:sldIdLst>
    <p:sldId id="256" r:id="rId5"/>
    <p:sldId id="271" r:id="rId6"/>
    <p:sldId id="451" r:id="rId7"/>
    <p:sldId id="531" r:id="rId8"/>
    <p:sldId id="543" r:id="rId9"/>
    <p:sldId id="532" r:id="rId10"/>
    <p:sldId id="533" r:id="rId11"/>
    <p:sldId id="495" r:id="rId12"/>
    <p:sldId id="534" r:id="rId13"/>
    <p:sldId id="544" r:id="rId14"/>
    <p:sldId id="536" r:id="rId15"/>
    <p:sldId id="537" r:id="rId16"/>
    <p:sldId id="485" r:id="rId17"/>
    <p:sldId id="499" r:id="rId18"/>
    <p:sldId id="538" r:id="rId19"/>
    <p:sldId id="539" r:id="rId20"/>
    <p:sldId id="528" r:id="rId21"/>
    <p:sldId id="540" r:id="rId22"/>
    <p:sldId id="514" r:id="rId23"/>
    <p:sldId id="501" r:id="rId24"/>
    <p:sldId id="515" r:id="rId25"/>
    <p:sldId id="516" r:id="rId26"/>
    <p:sldId id="545" r:id="rId27"/>
    <p:sldId id="541" r:id="rId28"/>
    <p:sldId id="542" r:id="rId29"/>
    <p:sldId id="270" r:id="rId30"/>
  </p:sldIdLst>
  <p:sldSz cx="9144000" cy="5143500" type="screen16x9"/>
  <p:notesSz cx="6808788" cy="9940925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624AB22-5D4D-3BBC-F749-4370068E9BDC}" name="Joyce Cockburn" initials="JC" userId="S::joyce.cockburn@sqa.org.uk::52e00cb4-3a09-4e1a-a482-ff012e46ca3c" providerId="AD"/>
  <p188:author id="{53F02CA1-1FE8-9B7D-0985-8870DBAC79F2}" name="Karol Fitzpatrick" initials="KF" userId="S::karol.fitzpatrick@sqa-ext.org.uk::37126d02-b25d-4622-983d-857652b9b061" providerId="AD"/>
  <p188:author id="{F8A49AAD-8537-AA3E-E54E-7B8EF5F16072}" name="Daniel Beadle" initials="DB" userId="S::daniel.beadle@sqa.org.uk::69a78429-c74a-4eb6-bfd2-c74c6759a60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99C8"/>
    <a:srgbClr val="CBB4D6"/>
    <a:srgbClr val="1F497D"/>
    <a:srgbClr val="ADE4F5"/>
    <a:srgbClr val="9BDEF3"/>
    <a:srgbClr val="76D1EE"/>
    <a:srgbClr val="1EB3E4"/>
    <a:srgbClr val="DDCDE5"/>
    <a:srgbClr val="D6C3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239919-402E-F0E3-F540-B5E2D5EA5171}" v="1" dt="2023-09-05T09:41:06.948"/>
    <p1510:client id="{ABA72010-5078-4EB9-8BFC-E5E4FF031710}" v="26" dt="2023-08-01T09:05:38.662"/>
    <p1510:client id="{E9929B4C-4FE8-46D8-8370-CD16B0499842}" v="25" dt="2023-08-01T11:51:14.8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71366" autoAdjust="0"/>
  </p:normalViewPr>
  <p:slideViewPr>
    <p:cSldViewPr snapToGrid="0">
      <p:cViewPr varScale="1">
        <p:scale>
          <a:sx n="84" d="100"/>
          <a:sy n="84" d="100"/>
        </p:scale>
        <p:origin x="1620" y="90"/>
      </p:cViewPr>
      <p:guideLst>
        <p:guide orient="horz" pos="162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yce Cockburn" userId="52e00cb4-3a09-4e1a-a482-ff012e46ca3c" providerId="ADAL" clId="{E2595B5E-C7D2-4824-97F6-61BC94487263}"/>
    <pc:docChg chg="custSel addSld modSld sldOrd">
      <pc:chgData name="Joyce Cockburn" userId="52e00cb4-3a09-4e1a-a482-ff012e46ca3c" providerId="ADAL" clId="{E2595B5E-C7D2-4824-97F6-61BC94487263}" dt="2023-05-18T13:58:35.948" v="436" actId="20577"/>
      <pc:docMkLst>
        <pc:docMk/>
      </pc:docMkLst>
      <pc:sldChg chg="modSp mod modNotesTx">
        <pc:chgData name="Joyce Cockburn" userId="52e00cb4-3a09-4e1a-a482-ff012e46ca3c" providerId="ADAL" clId="{E2595B5E-C7D2-4824-97F6-61BC94487263}" dt="2023-05-18T13:58:35.948" v="436" actId="20577"/>
        <pc:sldMkLst>
          <pc:docMk/>
          <pc:sldMk cId="0" sldId="271"/>
        </pc:sldMkLst>
        <pc:spChg chg="mod">
          <ac:chgData name="Joyce Cockburn" userId="52e00cb4-3a09-4e1a-a482-ff012e46ca3c" providerId="ADAL" clId="{E2595B5E-C7D2-4824-97F6-61BC94487263}" dt="2023-05-18T13:58:26.678" v="431" actId="20577"/>
          <ac:spMkLst>
            <pc:docMk/>
            <pc:sldMk cId="0" sldId="271"/>
            <ac:spMk id="7" creationId="{2ED10964-9B05-404F-BFD6-0CFAA0AE0E5D}"/>
          </ac:spMkLst>
        </pc:spChg>
      </pc:sldChg>
      <pc:sldChg chg="modSp mod">
        <pc:chgData name="Joyce Cockburn" userId="52e00cb4-3a09-4e1a-a482-ff012e46ca3c" providerId="ADAL" clId="{E2595B5E-C7D2-4824-97F6-61BC94487263}" dt="2023-05-18T13:58:19.505" v="430" actId="20577"/>
        <pc:sldMkLst>
          <pc:docMk/>
          <pc:sldMk cId="2579023379" sldId="476"/>
        </pc:sldMkLst>
        <pc:spChg chg="mod">
          <ac:chgData name="Joyce Cockburn" userId="52e00cb4-3a09-4e1a-a482-ff012e46ca3c" providerId="ADAL" clId="{E2595B5E-C7D2-4824-97F6-61BC94487263}" dt="2023-05-18T13:58:19.505" v="430" actId="20577"/>
          <ac:spMkLst>
            <pc:docMk/>
            <pc:sldMk cId="2579023379" sldId="476"/>
            <ac:spMk id="2" creationId="{8889F6B8-409D-B630-F331-E33F0ED91014}"/>
          </ac:spMkLst>
        </pc:spChg>
        <pc:graphicFrameChg chg="mod modGraphic">
          <ac:chgData name="Joyce Cockburn" userId="52e00cb4-3a09-4e1a-a482-ff012e46ca3c" providerId="ADAL" clId="{E2595B5E-C7D2-4824-97F6-61BC94487263}" dt="2023-05-18T13:45:26.554" v="305"/>
          <ac:graphicFrameMkLst>
            <pc:docMk/>
            <pc:sldMk cId="2579023379" sldId="476"/>
            <ac:graphicFrameMk id="4" creationId="{1008E65E-2666-4E7C-B07A-D583CC148CB7}"/>
          </ac:graphicFrameMkLst>
        </pc:graphicFrameChg>
      </pc:sldChg>
      <pc:sldChg chg="modSp mod delCm modNotesTx">
        <pc:chgData name="Joyce Cockburn" userId="52e00cb4-3a09-4e1a-a482-ff012e46ca3c" providerId="ADAL" clId="{E2595B5E-C7D2-4824-97F6-61BC94487263}" dt="2023-05-17T17:22:49.456" v="2"/>
        <pc:sldMkLst>
          <pc:docMk/>
          <pc:sldMk cId="3096475624" sldId="484"/>
        </pc:sldMkLst>
        <pc:spChg chg="mod">
          <ac:chgData name="Joyce Cockburn" userId="52e00cb4-3a09-4e1a-a482-ff012e46ca3c" providerId="ADAL" clId="{E2595B5E-C7D2-4824-97F6-61BC94487263}" dt="2023-05-17T17:22:29.894" v="0" actId="113"/>
          <ac:spMkLst>
            <pc:docMk/>
            <pc:sldMk cId="3096475624" sldId="484"/>
            <ac:spMk id="9" creationId="{AF2B5545-0997-9BF8-9FB8-8929030010DF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Joyce Cockburn" userId="52e00cb4-3a09-4e1a-a482-ff012e46ca3c" providerId="ADAL" clId="{E2595B5E-C7D2-4824-97F6-61BC94487263}" dt="2023-05-17T17:22:49.456" v="2"/>
              <pc2:cmMkLst xmlns:pc2="http://schemas.microsoft.com/office/powerpoint/2019/9/main/command">
                <pc:docMk/>
                <pc:sldMk cId="3096475624" sldId="484"/>
                <pc2:cmMk id="{54029A43-15D1-4959-B97F-D6D5217E8C7B}"/>
              </pc2:cmMkLst>
            </pc226:cmChg>
          </p:ext>
        </pc:extLst>
      </pc:sldChg>
      <pc:sldChg chg="addSp delSp modSp mod ord modNotesTx">
        <pc:chgData name="Joyce Cockburn" userId="52e00cb4-3a09-4e1a-a482-ff012e46ca3c" providerId="ADAL" clId="{E2595B5E-C7D2-4824-97F6-61BC94487263}" dt="2023-05-18T13:36:08.227" v="297" actId="14100"/>
        <pc:sldMkLst>
          <pc:docMk/>
          <pc:sldMk cId="111745992" sldId="501"/>
        </pc:sldMkLst>
        <pc:spChg chg="add mod">
          <ac:chgData name="Joyce Cockburn" userId="52e00cb4-3a09-4e1a-a482-ff012e46ca3c" providerId="ADAL" clId="{E2595B5E-C7D2-4824-97F6-61BC94487263}" dt="2023-05-18T13:30:12.100" v="190"/>
          <ac:spMkLst>
            <pc:docMk/>
            <pc:sldMk cId="111745992" sldId="501"/>
            <ac:spMk id="2" creationId="{FFFC1C96-EE17-8775-BC8E-9AE680743B49}"/>
          </ac:spMkLst>
        </pc:spChg>
        <pc:spChg chg="add mod">
          <ac:chgData name="Joyce Cockburn" userId="52e00cb4-3a09-4e1a-a482-ff012e46ca3c" providerId="ADAL" clId="{E2595B5E-C7D2-4824-97F6-61BC94487263}" dt="2023-05-18T13:36:08.227" v="297" actId="14100"/>
          <ac:spMkLst>
            <pc:docMk/>
            <pc:sldMk cId="111745992" sldId="501"/>
            <ac:spMk id="3" creationId="{DEFC1FBE-F369-D0B1-68F2-F5E4434F8199}"/>
          </ac:spMkLst>
        </pc:spChg>
        <pc:spChg chg="del mod">
          <ac:chgData name="Joyce Cockburn" userId="52e00cb4-3a09-4e1a-a482-ff012e46ca3c" providerId="ADAL" clId="{E2595B5E-C7D2-4824-97F6-61BC94487263}" dt="2023-05-18T13:30:06.058" v="189" actId="478"/>
          <ac:spMkLst>
            <pc:docMk/>
            <pc:sldMk cId="111745992" sldId="501"/>
            <ac:spMk id="7" creationId="{AA7025FD-1499-41C2-166D-BFAB3450F881}"/>
          </ac:spMkLst>
        </pc:spChg>
      </pc:sldChg>
      <pc:sldChg chg="modSp mod modNotesTx">
        <pc:chgData name="Joyce Cockburn" userId="52e00cb4-3a09-4e1a-a482-ff012e46ca3c" providerId="ADAL" clId="{E2595B5E-C7D2-4824-97F6-61BC94487263}" dt="2023-05-18T11:36:44.078" v="182"/>
        <pc:sldMkLst>
          <pc:docMk/>
          <pc:sldMk cId="1878617498" sldId="502"/>
        </pc:sldMkLst>
        <pc:spChg chg="mod">
          <ac:chgData name="Joyce Cockburn" userId="52e00cb4-3a09-4e1a-a482-ff012e46ca3c" providerId="ADAL" clId="{E2595B5E-C7D2-4824-97F6-61BC94487263}" dt="2023-05-18T11:36:22.703" v="179" actId="20577"/>
          <ac:spMkLst>
            <pc:docMk/>
            <pc:sldMk cId="1878617498" sldId="502"/>
            <ac:spMk id="7" creationId="{AA7025FD-1499-41C2-166D-BFAB3450F881}"/>
          </ac:spMkLst>
        </pc:spChg>
      </pc:sldChg>
      <pc:sldChg chg="delCm modCm">
        <pc:chgData name="Joyce Cockburn" userId="52e00cb4-3a09-4e1a-a482-ff012e46ca3c" providerId="ADAL" clId="{E2595B5E-C7D2-4824-97F6-61BC94487263}" dt="2023-05-18T13:35:37.226" v="296"/>
        <pc:sldMkLst>
          <pc:docMk/>
          <pc:sldMk cId="2941338101" sldId="51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Joyce Cockburn" userId="52e00cb4-3a09-4e1a-a482-ff012e46ca3c" providerId="ADAL" clId="{E2595B5E-C7D2-4824-97F6-61BC94487263}" dt="2023-05-18T13:35:37.226" v="296"/>
              <pc2:cmMkLst xmlns:pc2="http://schemas.microsoft.com/office/powerpoint/2019/9/main/command">
                <pc:docMk/>
                <pc:sldMk cId="2941338101" sldId="513"/>
                <pc2:cmMk id="{32589273-42D2-4BFA-A0E6-C4C0DDE4FD51}"/>
              </pc2:cmMkLst>
              <pc226:cmRplyChg chg="add">
                <pc226:chgData name="Joyce Cockburn" userId="52e00cb4-3a09-4e1a-a482-ff012e46ca3c" providerId="ADAL" clId="{E2595B5E-C7D2-4824-97F6-61BC94487263}" dt="2023-05-18T11:40:37.049" v="183"/>
                <pc2:cmRplyMkLst xmlns:pc2="http://schemas.microsoft.com/office/powerpoint/2019/9/main/command">
                  <pc:docMk/>
                  <pc:sldMk cId="2941338101" sldId="513"/>
                  <pc2:cmMk id="{32589273-42D2-4BFA-A0E6-C4C0DDE4FD51}"/>
                  <pc2:cmRplyMk id="{B89425E5-CC55-45F3-B63F-F35695DD7706}"/>
                </pc2:cmRplyMkLst>
              </pc226:cmRplyChg>
            </pc226:cmChg>
          </p:ext>
        </pc:extLst>
      </pc:sldChg>
      <pc:sldChg chg="delCm">
        <pc:chgData name="Joyce Cockburn" userId="52e00cb4-3a09-4e1a-a482-ff012e46ca3c" providerId="ADAL" clId="{E2595B5E-C7D2-4824-97F6-61BC94487263}" dt="2023-05-18T13:36:48.365" v="300"/>
        <pc:sldMkLst>
          <pc:docMk/>
          <pc:sldMk cId="2677451317" sldId="52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Joyce Cockburn" userId="52e00cb4-3a09-4e1a-a482-ff012e46ca3c" providerId="ADAL" clId="{E2595B5E-C7D2-4824-97F6-61BC94487263}" dt="2023-05-18T13:36:48.365" v="300"/>
              <pc2:cmMkLst xmlns:pc2="http://schemas.microsoft.com/office/powerpoint/2019/9/main/command">
                <pc:docMk/>
                <pc:sldMk cId="2677451317" sldId="523"/>
                <pc2:cmMk id="{4EF34520-DC1C-490F-92C9-10651F837E46}"/>
              </pc2:cmMkLst>
            </pc226:cmChg>
          </p:ext>
        </pc:extLst>
      </pc:sldChg>
      <pc:sldChg chg="add">
        <pc:chgData name="Joyce Cockburn" userId="52e00cb4-3a09-4e1a-a482-ff012e46ca3c" providerId="ADAL" clId="{E2595B5E-C7D2-4824-97F6-61BC94487263}" dt="2023-05-18T13:29:39.949" v="184" actId="2890"/>
        <pc:sldMkLst>
          <pc:docMk/>
          <pc:sldMk cId="4040619510" sldId="524"/>
        </pc:sldMkLst>
      </pc:sldChg>
    </pc:docChg>
  </pc:docChgLst>
  <pc:docChgLst>
    <pc:chgData name="Karol Fitzpatrick" userId="S::karol.fitzpatrick@sqa-ext.org.uk::37126d02-b25d-4622-983d-857652b9b061" providerId="AD" clId="Web-{4BA3577C-435A-736F-DC30-3057481E797F}"/>
    <pc:docChg chg="">
      <pc:chgData name="Karol Fitzpatrick" userId="S::karol.fitzpatrick@sqa-ext.org.uk::37126d02-b25d-4622-983d-857652b9b061" providerId="AD" clId="Web-{4BA3577C-435A-736F-DC30-3057481E797F}" dt="2023-05-17T13:50:27.194" v="0"/>
      <pc:docMkLst>
        <pc:docMk/>
      </pc:docMkLst>
      <pc:sldChg chg="addCm">
        <pc:chgData name="Karol Fitzpatrick" userId="S::karol.fitzpatrick@sqa-ext.org.uk::37126d02-b25d-4622-983d-857652b9b061" providerId="AD" clId="Web-{4BA3577C-435A-736F-DC30-3057481E797F}" dt="2023-05-17T13:50:27.194" v="0"/>
        <pc:sldMkLst>
          <pc:docMk/>
          <pc:sldMk cId="2677451317" sldId="52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Karol Fitzpatrick" userId="S::karol.fitzpatrick@sqa-ext.org.uk::37126d02-b25d-4622-983d-857652b9b061" providerId="AD" clId="Web-{4BA3577C-435A-736F-DC30-3057481E797F}" dt="2023-05-17T13:50:27.194" v="0"/>
              <pc2:cmMkLst xmlns:pc2="http://schemas.microsoft.com/office/powerpoint/2019/9/main/command">
                <pc:docMk/>
                <pc:sldMk cId="2677451317" sldId="523"/>
                <pc2:cmMk id="{4EF34520-DC1C-490F-92C9-10651F837E46}"/>
              </pc2:cmMkLst>
            </pc226:cmChg>
          </p:ext>
        </pc:extLst>
      </pc:sldChg>
    </pc:docChg>
  </pc:docChgLst>
  <pc:docChgLst>
    <pc:chgData name="Joyce Cockburn" userId="52e00cb4-3a09-4e1a-a482-ff012e46ca3c" providerId="ADAL" clId="{075498B3-2FFC-4921-809B-AD0BD2C25375}"/>
    <pc:docChg chg="undo custSel addSld delSld modSld sldOrd">
      <pc:chgData name="Joyce Cockburn" userId="52e00cb4-3a09-4e1a-a482-ff012e46ca3c" providerId="ADAL" clId="{075498B3-2FFC-4921-809B-AD0BD2C25375}" dt="2023-05-10T12:31:21.743" v="4487"/>
      <pc:docMkLst>
        <pc:docMk/>
      </pc:docMkLst>
      <pc:sldChg chg="modNotesTx">
        <pc:chgData name="Joyce Cockburn" userId="52e00cb4-3a09-4e1a-a482-ff012e46ca3c" providerId="ADAL" clId="{075498B3-2FFC-4921-809B-AD0BD2C25375}" dt="2023-05-10T12:31:21.743" v="4487"/>
        <pc:sldMkLst>
          <pc:docMk/>
          <pc:sldMk cId="0" sldId="270"/>
        </pc:sldMkLst>
      </pc:sldChg>
      <pc:sldChg chg="delSp mod">
        <pc:chgData name="Joyce Cockburn" userId="52e00cb4-3a09-4e1a-a482-ff012e46ca3c" providerId="ADAL" clId="{075498B3-2FFC-4921-809B-AD0BD2C25375}" dt="2023-05-10T09:40:22.773" v="15" actId="478"/>
        <pc:sldMkLst>
          <pc:docMk/>
          <pc:sldMk cId="3935927257" sldId="450"/>
        </pc:sldMkLst>
        <pc:spChg chg="del">
          <ac:chgData name="Joyce Cockburn" userId="52e00cb4-3a09-4e1a-a482-ff012e46ca3c" providerId="ADAL" clId="{075498B3-2FFC-4921-809B-AD0BD2C25375}" dt="2023-05-10T09:40:22.773" v="15" actId="478"/>
          <ac:spMkLst>
            <pc:docMk/>
            <pc:sldMk cId="3935927257" sldId="450"/>
            <ac:spMk id="3" creationId="{4036BFBD-B36A-ED31-8B96-E900775F44F8}"/>
          </ac:spMkLst>
        </pc:spChg>
      </pc:sldChg>
      <pc:sldChg chg="modSp mod ord modNotesTx">
        <pc:chgData name="Joyce Cockburn" userId="52e00cb4-3a09-4e1a-a482-ff012e46ca3c" providerId="ADAL" clId="{075498B3-2FFC-4921-809B-AD0BD2C25375}" dt="2023-05-10T10:39:16.829" v="927"/>
        <pc:sldMkLst>
          <pc:docMk/>
          <pc:sldMk cId="1343637414" sldId="459"/>
        </pc:sldMkLst>
        <pc:spChg chg="mod">
          <ac:chgData name="Joyce Cockburn" userId="52e00cb4-3a09-4e1a-a482-ff012e46ca3c" providerId="ADAL" clId="{075498B3-2FFC-4921-809B-AD0BD2C25375}" dt="2023-05-10T09:56:30.862" v="926" actId="20577"/>
          <ac:spMkLst>
            <pc:docMk/>
            <pc:sldMk cId="1343637414" sldId="459"/>
            <ac:spMk id="7" creationId="{AA7025FD-1499-41C2-166D-BFAB3450F881}"/>
          </ac:spMkLst>
        </pc:spChg>
      </pc:sldChg>
      <pc:sldChg chg="delSp modSp mod">
        <pc:chgData name="Joyce Cockburn" userId="52e00cb4-3a09-4e1a-a482-ff012e46ca3c" providerId="ADAL" clId="{075498B3-2FFC-4921-809B-AD0BD2C25375}" dt="2023-05-10T12:30:20.640" v="4468" actId="20577"/>
        <pc:sldMkLst>
          <pc:docMk/>
          <pc:sldMk cId="2579023379" sldId="476"/>
        </pc:sldMkLst>
        <pc:spChg chg="del">
          <ac:chgData name="Joyce Cockburn" userId="52e00cb4-3a09-4e1a-a482-ff012e46ca3c" providerId="ADAL" clId="{075498B3-2FFC-4921-809B-AD0BD2C25375}" dt="2023-05-10T09:40:30.964" v="16" actId="478"/>
          <ac:spMkLst>
            <pc:docMk/>
            <pc:sldMk cId="2579023379" sldId="476"/>
            <ac:spMk id="5" creationId="{2D1A90CD-D1A3-47C3-6E80-D28B82234508}"/>
          </ac:spMkLst>
        </pc:spChg>
        <pc:graphicFrameChg chg="modGraphic">
          <ac:chgData name="Joyce Cockburn" userId="52e00cb4-3a09-4e1a-a482-ff012e46ca3c" providerId="ADAL" clId="{075498B3-2FFC-4921-809B-AD0BD2C25375}" dt="2023-05-10T12:30:20.640" v="4468" actId="20577"/>
          <ac:graphicFrameMkLst>
            <pc:docMk/>
            <pc:sldMk cId="2579023379" sldId="476"/>
            <ac:graphicFrameMk id="4" creationId="{1008E65E-2666-4E7C-B07A-D583CC148CB7}"/>
          </ac:graphicFrameMkLst>
        </pc:graphicFrameChg>
      </pc:sldChg>
      <pc:sldChg chg="del">
        <pc:chgData name="Joyce Cockburn" userId="52e00cb4-3a09-4e1a-a482-ff012e46ca3c" providerId="ADAL" clId="{075498B3-2FFC-4921-809B-AD0BD2C25375}" dt="2023-05-10T12:30:48.552" v="4469" actId="2696"/>
        <pc:sldMkLst>
          <pc:docMk/>
          <pc:sldMk cId="848774094" sldId="477"/>
        </pc:sldMkLst>
      </pc:sldChg>
      <pc:sldChg chg="addSp delSp mod">
        <pc:chgData name="Joyce Cockburn" userId="52e00cb4-3a09-4e1a-a482-ff012e46ca3c" providerId="ADAL" clId="{075498B3-2FFC-4921-809B-AD0BD2C25375}" dt="2023-05-10T09:40:20.059" v="14" actId="478"/>
        <pc:sldMkLst>
          <pc:docMk/>
          <pc:sldMk cId="1652938172" sldId="482"/>
        </pc:sldMkLst>
        <pc:spChg chg="add del">
          <ac:chgData name="Joyce Cockburn" userId="52e00cb4-3a09-4e1a-a482-ff012e46ca3c" providerId="ADAL" clId="{075498B3-2FFC-4921-809B-AD0BD2C25375}" dt="2023-05-10T09:40:18.409" v="13" actId="478"/>
          <ac:spMkLst>
            <pc:docMk/>
            <pc:sldMk cId="1652938172" sldId="482"/>
            <ac:spMk id="2" creationId="{3BA6141F-616F-4B0A-3B24-44DE1713CF91}"/>
          </ac:spMkLst>
        </pc:spChg>
        <pc:spChg chg="del">
          <ac:chgData name="Joyce Cockburn" userId="52e00cb4-3a09-4e1a-a482-ff012e46ca3c" providerId="ADAL" clId="{075498B3-2FFC-4921-809B-AD0BD2C25375}" dt="2023-05-10T09:40:20.059" v="14" actId="478"/>
          <ac:spMkLst>
            <pc:docMk/>
            <pc:sldMk cId="1652938172" sldId="482"/>
            <ac:spMk id="3" creationId="{4036BFBD-B36A-ED31-8B96-E900775F44F8}"/>
          </ac:spMkLst>
        </pc:spChg>
      </pc:sldChg>
      <pc:sldChg chg="delSp mod">
        <pc:chgData name="Joyce Cockburn" userId="52e00cb4-3a09-4e1a-a482-ff012e46ca3c" providerId="ADAL" clId="{075498B3-2FFC-4921-809B-AD0BD2C25375}" dt="2023-05-10T09:40:13.964" v="11" actId="478"/>
        <pc:sldMkLst>
          <pc:docMk/>
          <pc:sldMk cId="1262644956" sldId="483"/>
        </pc:sldMkLst>
        <pc:spChg chg="del">
          <ac:chgData name="Joyce Cockburn" userId="52e00cb4-3a09-4e1a-a482-ff012e46ca3c" providerId="ADAL" clId="{075498B3-2FFC-4921-809B-AD0BD2C25375}" dt="2023-05-10T09:40:13.964" v="11" actId="478"/>
          <ac:spMkLst>
            <pc:docMk/>
            <pc:sldMk cId="1262644956" sldId="483"/>
            <ac:spMk id="3" creationId="{4036BFBD-B36A-ED31-8B96-E900775F44F8}"/>
          </ac:spMkLst>
        </pc:spChg>
      </pc:sldChg>
      <pc:sldChg chg="modSp mod ord modNotesTx">
        <pc:chgData name="Joyce Cockburn" userId="52e00cb4-3a09-4e1a-a482-ff012e46ca3c" providerId="ADAL" clId="{075498B3-2FFC-4921-809B-AD0BD2C25375}" dt="2023-05-10T10:55:14.018" v="1812"/>
        <pc:sldMkLst>
          <pc:docMk/>
          <pc:sldMk cId="3096475624" sldId="484"/>
        </pc:sldMkLst>
        <pc:spChg chg="mod">
          <ac:chgData name="Joyce Cockburn" userId="52e00cb4-3a09-4e1a-a482-ff012e46ca3c" providerId="ADAL" clId="{075498B3-2FFC-4921-809B-AD0BD2C25375}" dt="2023-05-10T10:54:36.170" v="1811" actId="20577"/>
          <ac:spMkLst>
            <pc:docMk/>
            <pc:sldMk cId="3096475624" sldId="484"/>
            <ac:spMk id="9" creationId="{AF2B5545-0997-9BF8-9FB8-8929030010DF}"/>
          </ac:spMkLst>
        </pc:spChg>
      </pc:sldChg>
      <pc:sldChg chg="delSp mod">
        <pc:chgData name="Joyce Cockburn" userId="52e00cb4-3a09-4e1a-a482-ff012e46ca3c" providerId="ADAL" clId="{075498B3-2FFC-4921-809B-AD0BD2C25375}" dt="2023-05-10T09:40:06.832" v="10" actId="478"/>
        <pc:sldMkLst>
          <pc:docMk/>
          <pc:sldMk cId="541014308" sldId="485"/>
        </pc:sldMkLst>
        <pc:spChg chg="del">
          <ac:chgData name="Joyce Cockburn" userId="52e00cb4-3a09-4e1a-a482-ff012e46ca3c" providerId="ADAL" clId="{075498B3-2FFC-4921-809B-AD0BD2C25375}" dt="2023-05-10T09:40:06.832" v="10" actId="478"/>
          <ac:spMkLst>
            <pc:docMk/>
            <pc:sldMk cId="541014308" sldId="485"/>
            <ac:spMk id="3" creationId="{4036BFBD-B36A-ED31-8B96-E900775F44F8}"/>
          </ac:spMkLst>
        </pc:spChg>
      </pc:sldChg>
      <pc:sldChg chg="addSp delSp modSp del mod ord modNotesTx">
        <pc:chgData name="Joyce Cockburn" userId="52e00cb4-3a09-4e1a-a482-ff012e46ca3c" providerId="ADAL" clId="{075498B3-2FFC-4921-809B-AD0BD2C25375}" dt="2023-05-10T12:30:52.056" v="4470" actId="2696"/>
        <pc:sldMkLst>
          <pc:docMk/>
          <pc:sldMk cId="1335800364" sldId="489"/>
        </pc:sldMkLst>
        <pc:spChg chg="add del mod">
          <ac:chgData name="Joyce Cockburn" userId="52e00cb4-3a09-4e1a-a482-ff012e46ca3c" providerId="ADAL" clId="{075498B3-2FFC-4921-809B-AD0BD2C25375}" dt="2023-05-10T09:54:31.660" v="640" actId="478"/>
          <ac:spMkLst>
            <pc:docMk/>
            <pc:sldMk cId="1335800364" sldId="489"/>
            <ac:spMk id="2" creationId="{4809B19A-B627-16CB-8B4B-7B6C1A6EDE8F}"/>
          </ac:spMkLst>
        </pc:spChg>
      </pc:sldChg>
      <pc:sldChg chg="delSp mod">
        <pc:chgData name="Joyce Cockburn" userId="52e00cb4-3a09-4e1a-a482-ff012e46ca3c" providerId="ADAL" clId="{075498B3-2FFC-4921-809B-AD0BD2C25375}" dt="2023-05-10T09:40:01.426" v="9" actId="478"/>
        <pc:sldMkLst>
          <pc:docMk/>
          <pc:sldMk cId="3040566058" sldId="490"/>
        </pc:sldMkLst>
        <pc:spChg chg="del">
          <ac:chgData name="Joyce Cockburn" userId="52e00cb4-3a09-4e1a-a482-ff012e46ca3c" providerId="ADAL" clId="{075498B3-2FFC-4921-809B-AD0BD2C25375}" dt="2023-05-10T09:40:01.426" v="9" actId="478"/>
          <ac:spMkLst>
            <pc:docMk/>
            <pc:sldMk cId="3040566058" sldId="490"/>
            <ac:spMk id="3" creationId="{4036BFBD-B36A-ED31-8B96-E900775F44F8}"/>
          </ac:spMkLst>
        </pc:spChg>
      </pc:sldChg>
      <pc:sldChg chg="del">
        <pc:chgData name="Joyce Cockburn" userId="52e00cb4-3a09-4e1a-a482-ff012e46ca3c" providerId="ADAL" clId="{075498B3-2FFC-4921-809B-AD0BD2C25375}" dt="2023-05-10T12:30:48.552" v="4469" actId="2696"/>
        <pc:sldMkLst>
          <pc:docMk/>
          <pc:sldMk cId="4129785655" sldId="494"/>
        </pc:sldMkLst>
      </pc:sldChg>
      <pc:sldChg chg="add del">
        <pc:chgData name="Joyce Cockburn" userId="52e00cb4-3a09-4e1a-a482-ff012e46ca3c" providerId="ADAL" clId="{075498B3-2FFC-4921-809B-AD0BD2C25375}" dt="2023-05-10T12:30:52.056" v="4470" actId="2696"/>
        <pc:sldMkLst>
          <pc:docMk/>
          <pc:sldMk cId="1206605615" sldId="497"/>
        </pc:sldMkLst>
      </pc:sldChg>
      <pc:sldChg chg="delSp modSp add mod ord modNotesTx">
        <pc:chgData name="Joyce Cockburn" userId="52e00cb4-3a09-4e1a-a482-ff012e46ca3c" providerId="ADAL" clId="{075498B3-2FFC-4921-809B-AD0BD2C25375}" dt="2023-05-10T09:53:45.346" v="638" actId="20577"/>
        <pc:sldMkLst>
          <pc:docMk/>
          <pc:sldMk cId="14571944" sldId="498"/>
        </pc:sldMkLst>
        <pc:spChg chg="mod">
          <ac:chgData name="Joyce Cockburn" userId="52e00cb4-3a09-4e1a-a482-ff012e46ca3c" providerId="ADAL" clId="{075498B3-2FFC-4921-809B-AD0BD2C25375}" dt="2023-05-10T09:44:18.717" v="59" actId="20577"/>
          <ac:spMkLst>
            <pc:docMk/>
            <pc:sldMk cId="14571944" sldId="498"/>
            <ac:spMk id="8" creationId="{1ADFF0A4-65E9-F040-759C-CE4299372A59}"/>
          </ac:spMkLst>
        </pc:spChg>
        <pc:spChg chg="del mod">
          <ac:chgData name="Joyce Cockburn" userId="52e00cb4-3a09-4e1a-a482-ff012e46ca3c" providerId="ADAL" clId="{075498B3-2FFC-4921-809B-AD0BD2C25375}" dt="2023-05-10T09:53:40.443" v="637" actId="478"/>
          <ac:spMkLst>
            <pc:docMk/>
            <pc:sldMk cId="14571944" sldId="498"/>
            <ac:spMk id="9" creationId="{AF2B5545-0997-9BF8-9FB8-8929030010DF}"/>
          </ac:spMkLst>
        </pc:spChg>
      </pc:sldChg>
      <pc:sldChg chg="addSp modSp add mod modNotesTx">
        <pc:chgData name="Joyce Cockburn" userId="52e00cb4-3a09-4e1a-a482-ff012e46ca3c" providerId="ADAL" clId="{075498B3-2FFC-4921-809B-AD0BD2C25375}" dt="2023-05-10T09:53:16.950" v="635" actId="1036"/>
        <pc:sldMkLst>
          <pc:docMk/>
          <pc:sldMk cId="1098227214" sldId="499"/>
        </pc:sldMkLst>
        <pc:spChg chg="add mod">
          <ac:chgData name="Joyce Cockburn" userId="52e00cb4-3a09-4e1a-a482-ff012e46ca3c" providerId="ADAL" clId="{075498B3-2FFC-4921-809B-AD0BD2C25375}" dt="2023-05-10T09:53:16.950" v="635" actId="1036"/>
          <ac:spMkLst>
            <pc:docMk/>
            <pc:sldMk cId="1098227214" sldId="499"/>
            <ac:spMk id="2" creationId="{CE3E14D0-87C1-95BF-3804-A11AFDF6D2E9}"/>
          </ac:spMkLst>
        </pc:spChg>
        <pc:spChg chg="add mod">
          <ac:chgData name="Joyce Cockburn" userId="52e00cb4-3a09-4e1a-a482-ff012e46ca3c" providerId="ADAL" clId="{075498B3-2FFC-4921-809B-AD0BD2C25375}" dt="2023-05-10T09:53:16.950" v="635" actId="1036"/>
          <ac:spMkLst>
            <pc:docMk/>
            <pc:sldMk cId="1098227214" sldId="499"/>
            <ac:spMk id="3" creationId="{E01B1647-9B25-6825-6ADC-463DCE437CEC}"/>
          </ac:spMkLst>
        </pc:spChg>
        <pc:spChg chg="mod">
          <ac:chgData name="Joyce Cockburn" userId="52e00cb4-3a09-4e1a-a482-ff012e46ca3c" providerId="ADAL" clId="{075498B3-2FFC-4921-809B-AD0BD2C25375}" dt="2023-05-10T09:51:43.349" v="567" actId="20577"/>
          <ac:spMkLst>
            <pc:docMk/>
            <pc:sldMk cId="1098227214" sldId="499"/>
            <ac:spMk id="9" creationId="{AF2B5545-0997-9BF8-9FB8-8929030010DF}"/>
          </ac:spMkLst>
        </pc:spChg>
      </pc:sldChg>
      <pc:sldChg chg="add modNotesTx">
        <pc:chgData name="Joyce Cockburn" userId="52e00cb4-3a09-4e1a-a482-ff012e46ca3c" providerId="ADAL" clId="{075498B3-2FFC-4921-809B-AD0BD2C25375}" dt="2023-05-10T09:53:48.552" v="639" actId="20577"/>
        <pc:sldMkLst>
          <pc:docMk/>
          <pc:sldMk cId="4194054005" sldId="500"/>
        </pc:sldMkLst>
      </pc:sldChg>
      <pc:sldChg chg="modSp add mod ord modNotesTx">
        <pc:chgData name="Joyce Cockburn" userId="52e00cb4-3a09-4e1a-a482-ff012e46ca3c" providerId="ADAL" clId="{075498B3-2FFC-4921-809B-AD0BD2C25375}" dt="2023-05-10T11:24:00.890" v="3201" actId="20577"/>
        <pc:sldMkLst>
          <pc:docMk/>
          <pc:sldMk cId="111745992" sldId="501"/>
        </pc:sldMkLst>
        <pc:spChg chg="mod">
          <ac:chgData name="Joyce Cockburn" userId="52e00cb4-3a09-4e1a-a482-ff012e46ca3c" providerId="ADAL" clId="{075498B3-2FFC-4921-809B-AD0BD2C25375}" dt="2023-05-10T11:23:39.027" v="3197" actId="20577"/>
          <ac:spMkLst>
            <pc:docMk/>
            <pc:sldMk cId="111745992" sldId="501"/>
            <ac:spMk id="7" creationId="{AA7025FD-1499-41C2-166D-BFAB3450F881}"/>
          </ac:spMkLst>
        </pc:spChg>
      </pc:sldChg>
      <pc:sldChg chg="modSp add mod modNotesTx">
        <pc:chgData name="Joyce Cockburn" userId="52e00cb4-3a09-4e1a-a482-ff012e46ca3c" providerId="ADAL" clId="{075498B3-2FFC-4921-809B-AD0BD2C25375}" dt="2023-05-10T10:41:14.583" v="1119"/>
        <pc:sldMkLst>
          <pc:docMk/>
          <pc:sldMk cId="1878617498" sldId="502"/>
        </pc:sldMkLst>
        <pc:spChg chg="mod">
          <ac:chgData name="Joyce Cockburn" userId="52e00cb4-3a09-4e1a-a482-ff012e46ca3c" providerId="ADAL" clId="{075498B3-2FFC-4921-809B-AD0BD2C25375}" dt="2023-05-10T10:40:50.123" v="1117" actId="20577"/>
          <ac:spMkLst>
            <pc:docMk/>
            <pc:sldMk cId="1878617498" sldId="502"/>
            <ac:spMk id="7" creationId="{AA7025FD-1499-41C2-166D-BFAB3450F881}"/>
          </ac:spMkLst>
        </pc:spChg>
      </pc:sldChg>
      <pc:sldChg chg="modSp add mod modNotesTx">
        <pc:chgData name="Joyce Cockburn" userId="52e00cb4-3a09-4e1a-a482-ff012e46ca3c" providerId="ADAL" clId="{075498B3-2FFC-4921-809B-AD0BD2C25375}" dt="2023-05-10T10:43:28.172" v="1304"/>
        <pc:sldMkLst>
          <pc:docMk/>
          <pc:sldMk cId="3364980144" sldId="503"/>
        </pc:sldMkLst>
        <pc:spChg chg="mod">
          <ac:chgData name="Joyce Cockburn" userId="52e00cb4-3a09-4e1a-a482-ff012e46ca3c" providerId="ADAL" clId="{075498B3-2FFC-4921-809B-AD0BD2C25375}" dt="2023-05-10T10:43:07.273" v="1303" actId="20577"/>
          <ac:spMkLst>
            <pc:docMk/>
            <pc:sldMk cId="3364980144" sldId="503"/>
            <ac:spMk id="7" creationId="{AA7025FD-1499-41C2-166D-BFAB3450F881}"/>
          </ac:spMkLst>
        </pc:spChg>
      </pc:sldChg>
      <pc:sldChg chg="add modNotesTx">
        <pc:chgData name="Joyce Cockburn" userId="52e00cb4-3a09-4e1a-a482-ff012e46ca3c" providerId="ADAL" clId="{075498B3-2FFC-4921-809B-AD0BD2C25375}" dt="2023-05-10T10:43:39.941" v="1305"/>
        <pc:sldMkLst>
          <pc:docMk/>
          <pc:sldMk cId="1444279463" sldId="504"/>
        </pc:sldMkLst>
      </pc:sldChg>
      <pc:sldChg chg="modSp add mod ord modNotesTx">
        <pc:chgData name="Joyce Cockburn" userId="52e00cb4-3a09-4e1a-a482-ff012e46ca3c" providerId="ADAL" clId="{075498B3-2FFC-4921-809B-AD0BD2C25375}" dt="2023-05-10T10:48:38.151" v="1323"/>
        <pc:sldMkLst>
          <pc:docMk/>
          <pc:sldMk cId="2621424436" sldId="505"/>
        </pc:sldMkLst>
        <pc:spChg chg="mod">
          <ac:chgData name="Joyce Cockburn" userId="52e00cb4-3a09-4e1a-a482-ff012e46ca3c" providerId="ADAL" clId="{075498B3-2FFC-4921-809B-AD0BD2C25375}" dt="2023-05-10T10:45:05.794" v="1322" actId="20577"/>
          <ac:spMkLst>
            <pc:docMk/>
            <pc:sldMk cId="2621424436" sldId="505"/>
            <ac:spMk id="8" creationId="{1ADFF0A4-65E9-F040-759C-CE4299372A59}"/>
          </ac:spMkLst>
        </pc:spChg>
      </pc:sldChg>
      <pc:sldChg chg="modSp add mod ord modNotesTx">
        <pc:chgData name="Joyce Cockburn" userId="52e00cb4-3a09-4e1a-a482-ff012e46ca3c" providerId="ADAL" clId="{075498B3-2FFC-4921-809B-AD0BD2C25375}" dt="2023-05-10T10:51:56.941" v="1621"/>
        <pc:sldMkLst>
          <pc:docMk/>
          <pc:sldMk cId="2578751319" sldId="506"/>
        </pc:sldMkLst>
        <pc:spChg chg="mod">
          <ac:chgData name="Joyce Cockburn" userId="52e00cb4-3a09-4e1a-a482-ff012e46ca3c" providerId="ADAL" clId="{075498B3-2FFC-4921-809B-AD0BD2C25375}" dt="2023-05-10T10:51:01.259" v="1619" actId="20577"/>
          <ac:spMkLst>
            <pc:docMk/>
            <pc:sldMk cId="2578751319" sldId="506"/>
            <ac:spMk id="7" creationId="{AA7025FD-1499-41C2-166D-BFAB3450F881}"/>
          </ac:spMkLst>
        </pc:spChg>
      </pc:sldChg>
      <pc:sldChg chg="modSp add mod modNotesTx">
        <pc:chgData name="Joyce Cockburn" userId="52e00cb4-3a09-4e1a-a482-ff012e46ca3c" providerId="ADAL" clId="{075498B3-2FFC-4921-809B-AD0BD2C25375}" dt="2023-05-10T10:52:56.599" v="1622"/>
        <pc:sldMkLst>
          <pc:docMk/>
          <pc:sldMk cId="4044025041" sldId="507"/>
        </pc:sldMkLst>
        <pc:spChg chg="mod">
          <ac:chgData name="Joyce Cockburn" userId="52e00cb4-3a09-4e1a-a482-ff012e46ca3c" providerId="ADAL" clId="{075498B3-2FFC-4921-809B-AD0BD2C25375}" dt="2023-05-10T10:51:04.356" v="1620" actId="20577"/>
          <ac:spMkLst>
            <pc:docMk/>
            <pc:sldMk cId="4044025041" sldId="507"/>
            <ac:spMk id="7" creationId="{AA7025FD-1499-41C2-166D-BFAB3450F881}"/>
          </ac:spMkLst>
        </pc:spChg>
      </pc:sldChg>
      <pc:sldChg chg="add modNotesTx">
        <pc:chgData name="Joyce Cockburn" userId="52e00cb4-3a09-4e1a-a482-ff012e46ca3c" providerId="ADAL" clId="{075498B3-2FFC-4921-809B-AD0BD2C25375}" dt="2023-05-10T10:53:03.487" v="1623"/>
        <pc:sldMkLst>
          <pc:docMk/>
          <pc:sldMk cId="2501517272" sldId="508"/>
        </pc:sldMkLst>
      </pc:sldChg>
      <pc:sldChg chg="addSp modSp add mod ord modNotesTx">
        <pc:chgData name="Joyce Cockburn" userId="52e00cb4-3a09-4e1a-a482-ff012e46ca3c" providerId="ADAL" clId="{075498B3-2FFC-4921-809B-AD0BD2C25375}" dt="2023-05-10T12:31:06.042" v="4471"/>
        <pc:sldMkLst>
          <pc:docMk/>
          <pc:sldMk cId="2826990207" sldId="509"/>
        </pc:sldMkLst>
        <pc:spChg chg="add mod ord">
          <ac:chgData name="Joyce Cockburn" userId="52e00cb4-3a09-4e1a-a482-ff012e46ca3c" providerId="ADAL" clId="{075498B3-2FFC-4921-809B-AD0BD2C25375}" dt="2023-05-10T12:26:58.296" v="4454" actId="167"/>
          <ac:spMkLst>
            <pc:docMk/>
            <pc:sldMk cId="2826990207" sldId="509"/>
            <ac:spMk id="2" creationId="{4654C0CA-C9FF-A881-2933-3E63DDB82CD0}"/>
          </ac:spMkLst>
        </pc:spChg>
        <pc:spChg chg="mod">
          <ac:chgData name="Joyce Cockburn" userId="52e00cb4-3a09-4e1a-a482-ff012e46ca3c" providerId="ADAL" clId="{075498B3-2FFC-4921-809B-AD0BD2C25375}" dt="2023-05-10T12:27:54.824" v="4456" actId="20577"/>
          <ac:spMkLst>
            <pc:docMk/>
            <pc:sldMk cId="2826990207" sldId="509"/>
            <ac:spMk id="9" creationId="{AF2B5545-0997-9BF8-9FB8-8929030010DF}"/>
          </ac:spMkLst>
        </pc:spChg>
      </pc:sldChg>
      <pc:sldChg chg="addSp delSp modSp add mod ord modNotesTx">
        <pc:chgData name="Joyce Cockburn" userId="52e00cb4-3a09-4e1a-a482-ff012e46ca3c" providerId="ADAL" clId="{075498B3-2FFC-4921-809B-AD0BD2C25375}" dt="2023-05-10T11:02:57.612" v="2220"/>
        <pc:sldMkLst>
          <pc:docMk/>
          <pc:sldMk cId="2152820812" sldId="510"/>
        </pc:sldMkLst>
        <pc:spChg chg="add del mod">
          <ac:chgData name="Joyce Cockburn" userId="52e00cb4-3a09-4e1a-a482-ff012e46ca3c" providerId="ADAL" clId="{075498B3-2FFC-4921-809B-AD0BD2C25375}" dt="2023-05-10T11:02:49.422" v="2219" actId="478"/>
          <ac:spMkLst>
            <pc:docMk/>
            <pc:sldMk cId="2152820812" sldId="510"/>
            <ac:spMk id="2" creationId="{F92EAE07-E6E8-898C-068D-FDD631C0B052}"/>
          </ac:spMkLst>
        </pc:spChg>
        <pc:spChg chg="mod">
          <ac:chgData name="Joyce Cockburn" userId="52e00cb4-3a09-4e1a-a482-ff012e46ca3c" providerId="ADAL" clId="{075498B3-2FFC-4921-809B-AD0BD2C25375}" dt="2023-05-10T10:56:03.209" v="1829" actId="20577"/>
          <ac:spMkLst>
            <pc:docMk/>
            <pc:sldMk cId="2152820812" sldId="510"/>
            <ac:spMk id="8" creationId="{1ADFF0A4-65E9-F040-759C-CE4299372A59}"/>
          </ac:spMkLst>
        </pc:spChg>
        <pc:spChg chg="del mod">
          <ac:chgData name="Joyce Cockburn" userId="52e00cb4-3a09-4e1a-a482-ff012e46ca3c" providerId="ADAL" clId="{075498B3-2FFC-4921-809B-AD0BD2C25375}" dt="2023-05-10T10:58:54.475" v="1946" actId="478"/>
          <ac:spMkLst>
            <pc:docMk/>
            <pc:sldMk cId="2152820812" sldId="510"/>
            <ac:spMk id="9" creationId="{AF2B5545-0997-9BF8-9FB8-8929030010DF}"/>
          </ac:spMkLst>
        </pc:spChg>
      </pc:sldChg>
      <pc:sldChg chg="modSp add mod modNotesTx">
        <pc:chgData name="Joyce Cockburn" userId="52e00cb4-3a09-4e1a-a482-ff012e46ca3c" providerId="ADAL" clId="{075498B3-2FFC-4921-809B-AD0BD2C25375}" dt="2023-05-10T11:03:29.652" v="2296" actId="20577"/>
        <pc:sldMkLst>
          <pc:docMk/>
          <pc:sldMk cId="1116186556" sldId="511"/>
        </pc:sldMkLst>
        <pc:spChg chg="mod">
          <ac:chgData name="Joyce Cockburn" userId="52e00cb4-3a09-4e1a-a482-ff012e46ca3c" providerId="ADAL" clId="{075498B3-2FFC-4921-809B-AD0BD2C25375}" dt="2023-05-10T11:02:44.300" v="2218" actId="20577"/>
          <ac:spMkLst>
            <pc:docMk/>
            <pc:sldMk cId="1116186556" sldId="511"/>
            <ac:spMk id="2" creationId="{F92EAE07-E6E8-898C-068D-FDD631C0B052}"/>
          </ac:spMkLst>
        </pc:spChg>
      </pc:sldChg>
      <pc:sldChg chg="modSp add mod modNotesTx">
        <pc:chgData name="Joyce Cockburn" userId="52e00cb4-3a09-4e1a-a482-ff012e46ca3c" providerId="ADAL" clId="{075498B3-2FFC-4921-809B-AD0BD2C25375}" dt="2023-05-10T11:03:48.075" v="2363" actId="20577"/>
        <pc:sldMkLst>
          <pc:docMk/>
          <pc:sldMk cId="2869906300" sldId="512"/>
        </pc:sldMkLst>
        <pc:spChg chg="mod">
          <ac:chgData name="Joyce Cockburn" userId="52e00cb4-3a09-4e1a-a482-ff012e46ca3c" providerId="ADAL" clId="{075498B3-2FFC-4921-809B-AD0BD2C25375}" dt="2023-05-10T11:02:31.038" v="2217" actId="20577"/>
          <ac:spMkLst>
            <pc:docMk/>
            <pc:sldMk cId="2869906300" sldId="512"/>
            <ac:spMk id="2" creationId="{F92EAE07-E6E8-898C-068D-FDD631C0B052}"/>
          </ac:spMkLst>
        </pc:spChg>
      </pc:sldChg>
      <pc:sldChg chg="modSp add mod modNotesTx">
        <pc:chgData name="Joyce Cockburn" userId="52e00cb4-3a09-4e1a-a482-ff012e46ca3c" providerId="ADAL" clId="{075498B3-2FFC-4921-809B-AD0BD2C25375}" dt="2023-05-10T11:04:15.674" v="2477" actId="5793"/>
        <pc:sldMkLst>
          <pc:docMk/>
          <pc:sldMk cId="2941338101" sldId="513"/>
        </pc:sldMkLst>
        <pc:spChg chg="mod">
          <ac:chgData name="Joyce Cockburn" userId="52e00cb4-3a09-4e1a-a482-ff012e46ca3c" providerId="ADAL" clId="{075498B3-2FFC-4921-809B-AD0BD2C25375}" dt="2023-05-10T11:02:27.226" v="2216" actId="20577"/>
          <ac:spMkLst>
            <pc:docMk/>
            <pc:sldMk cId="2941338101" sldId="513"/>
            <ac:spMk id="2" creationId="{F92EAE07-E6E8-898C-068D-FDD631C0B052}"/>
          </ac:spMkLst>
        </pc:spChg>
      </pc:sldChg>
      <pc:sldChg chg="add modNotesTx">
        <pc:chgData name="Joyce Cockburn" userId="52e00cb4-3a09-4e1a-a482-ff012e46ca3c" providerId="ADAL" clId="{075498B3-2FFC-4921-809B-AD0BD2C25375}" dt="2023-05-10T11:05:17.831" v="2478"/>
        <pc:sldMkLst>
          <pc:docMk/>
          <pc:sldMk cId="596121134" sldId="514"/>
        </pc:sldMkLst>
      </pc:sldChg>
      <pc:sldChg chg="addSp delSp modSp add mod ord modNotesTx">
        <pc:chgData name="Joyce Cockburn" userId="52e00cb4-3a09-4e1a-a482-ff012e46ca3c" providerId="ADAL" clId="{075498B3-2FFC-4921-809B-AD0BD2C25375}" dt="2023-05-10T11:22:08.183" v="3024" actId="20577"/>
        <pc:sldMkLst>
          <pc:docMk/>
          <pc:sldMk cId="3500367869" sldId="515"/>
        </pc:sldMkLst>
        <pc:spChg chg="add mod">
          <ac:chgData name="Joyce Cockburn" userId="52e00cb4-3a09-4e1a-a482-ff012e46ca3c" providerId="ADAL" clId="{075498B3-2FFC-4921-809B-AD0BD2C25375}" dt="2023-05-10T11:15:05.807" v="2928" actId="20577"/>
          <ac:spMkLst>
            <pc:docMk/>
            <pc:sldMk cId="3500367869" sldId="515"/>
            <ac:spMk id="2" creationId="{7B3A29C4-8CD2-C47C-9612-C1E147A18AC4}"/>
          </ac:spMkLst>
        </pc:spChg>
        <pc:spChg chg="del">
          <ac:chgData name="Joyce Cockburn" userId="52e00cb4-3a09-4e1a-a482-ff012e46ca3c" providerId="ADAL" clId="{075498B3-2FFC-4921-809B-AD0BD2C25375}" dt="2023-05-10T11:09:03.057" v="2484" actId="478"/>
          <ac:spMkLst>
            <pc:docMk/>
            <pc:sldMk cId="3500367869" sldId="515"/>
            <ac:spMk id="9" creationId="{AF2B5545-0997-9BF8-9FB8-8929030010DF}"/>
          </ac:spMkLst>
        </pc:spChg>
      </pc:sldChg>
      <pc:sldChg chg="modSp add mod ord modNotesTx">
        <pc:chgData name="Joyce Cockburn" userId="52e00cb4-3a09-4e1a-a482-ff012e46ca3c" providerId="ADAL" clId="{075498B3-2FFC-4921-809B-AD0BD2C25375}" dt="2023-05-10T11:32:09.245" v="3205"/>
        <pc:sldMkLst>
          <pc:docMk/>
          <pc:sldMk cId="2290742471" sldId="516"/>
        </pc:sldMkLst>
        <pc:spChg chg="mod">
          <ac:chgData name="Joyce Cockburn" userId="52e00cb4-3a09-4e1a-a482-ff012e46ca3c" providerId="ADAL" clId="{075498B3-2FFC-4921-809B-AD0BD2C25375}" dt="2023-05-10T11:13:09.545" v="2922" actId="20577"/>
          <ac:spMkLst>
            <pc:docMk/>
            <pc:sldMk cId="2290742471" sldId="516"/>
            <ac:spMk id="2" creationId="{7B3A29C4-8CD2-C47C-9612-C1E147A18AC4}"/>
          </ac:spMkLst>
        </pc:spChg>
      </pc:sldChg>
      <pc:sldChg chg="modSp add mod modNotesTx">
        <pc:chgData name="Joyce Cockburn" userId="52e00cb4-3a09-4e1a-a482-ff012e46ca3c" providerId="ADAL" clId="{075498B3-2FFC-4921-809B-AD0BD2C25375}" dt="2023-05-10T11:24:38.886" v="3204" actId="20577"/>
        <pc:sldMkLst>
          <pc:docMk/>
          <pc:sldMk cId="2851230865" sldId="517"/>
        </pc:sldMkLst>
        <pc:spChg chg="mod">
          <ac:chgData name="Joyce Cockburn" userId="52e00cb4-3a09-4e1a-a482-ff012e46ca3c" providerId="ADAL" clId="{075498B3-2FFC-4921-809B-AD0BD2C25375}" dt="2023-05-10T11:24:38.886" v="3204" actId="20577"/>
          <ac:spMkLst>
            <pc:docMk/>
            <pc:sldMk cId="2851230865" sldId="517"/>
            <ac:spMk id="2" creationId="{7B3A29C4-8CD2-C47C-9612-C1E147A18AC4}"/>
          </ac:spMkLst>
        </pc:spChg>
      </pc:sldChg>
      <pc:sldChg chg="add del">
        <pc:chgData name="Joyce Cockburn" userId="52e00cb4-3a09-4e1a-a482-ff012e46ca3c" providerId="ADAL" clId="{075498B3-2FFC-4921-809B-AD0BD2C25375}" dt="2023-05-10T12:30:48.552" v="4469" actId="2696"/>
        <pc:sldMkLst>
          <pc:docMk/>
          <pc:sldMk cId="2637709206" sldId="518"/>
        </pc:sldMkLst>
      </pc:sldChg>
      <pc:sldChg chg="modSp add mod ord modNotesTx">
        <pc:chgData name="Joyce Cockburn" userId="52e00cb4-3a09-4e1a-a482-ff012e46ca3c" providerId="ADAL" clId="{075498B3-2FFC-4921-809B-AD0BD2C25375}" dt="2023-05-10T11:36:09.084" v="3761"/>
        <pc:sldMkLst>
          <pc:docMk/>
          <pc:sldMk cId="1863234829" sldId="519"/>
        </pc:sldMkLst>
        <pc:spChg chg="mod">
          <ac:chgData name="Joyce Cockburn" userId="52e00cb4-3a09-4e1a-a482-ff012e46ca3c" providerId="ADAL" clId="{075498B3-2FFC-4921-809B-AD0BD2C25375}" dt="2023-05-10T11:35:27.824" v="3689" actId="20577"/>
          <ac:spMkLst>
            <pc:docMk/>
            <pc:sldMk cId="1863234829" sldId="519"/>
            <ac:spMk id="7" creationId="{AA7025FD-1499-41C2-166D-BFAB3450F881}"/>
          </ac:spMkLst>
        </pc:spChg>
      </pc:sldChg>
      <pc:sldChg chg="add modNotesTx">
        <pc:chgData name="Joyce Cockburn" userId="52e00cb4-3a09-4e1a-a482-ff012e46ca3c" providerId="ADAL" clId="{075498B3-2FFC-4921-809B-AD0BD2C25375}" dt="2023-05-10T11:35:46.424" v="3760" actId="20577"/>
        <pc:sldMkLst>
          <pc:docMk/>
          <pc:sldMk cId="1423647357" sldId="520"/>
        </pc:sldMkLst>
      </pc:sldChg>
      <pc:sldChg chg="addSp delSp modSp add mod modNotesTx">
        <pc:chgData name="Joyce Cockburn" userId="52e00cb4-3a09-4e1a-a482-ff012e46ca3c" providerId="ADAL" clId="{075498B3-2FFC-4921-809B-AD0BD2C25375}" dt="2023-05-10T12:29:10.706" v="4465" actId="20577"/>
        <pc:sldMkLst>
          <pc:docMk/>
          <pc:sldMk cId="1922320316" sldId="521"/>
        </pc:sldMkLst>
        <pc:spChg chg="add del mod ord">
          <ac:chgData name="Joyce Cockburn" userId="52e00cb4-3a09-4e1a-a482-ff012e46ca3c" providerId="ADAL" clId="{075498B3-2FFC-4921-809B-AD0BD2C25375}" dt="2023-05-10T12:26:52.404" v="4452" actId="21"/>
          <ac:spMkLst>
            <pc:docMk/>
            <pc:sldMk cId="1922320316" sldId="521"/>
            <ac:spMk id="2" creationId="{87EDAE62-1529-3B05-DBFF-C4A8A6BB744E}"/>
          </ac:spMkLst>
        </pc:spChg>
        <pc:spChg chg="mod">
          <ac:chgData name="Joyce Cockburn" userId="52e00cb4-3a09-4e1a-a482-ff012e46ca3c" providerId="ADAL" clId="{075498B3-2FFC-4921-809B-AD0BD2C25375}" dt="2023-05-10T12:29:10.706" v="4465" actId="20577"/>
          <ac:spMkLst>
            <pc:docMk/>
            <pc:sldMk cId="1922320316" sldId="521"/>
            <ac:spMk id="7" creationId="{AA7025FD-1499-41C2-166D-BFAB3450F881}"/>
          </ac:spMkLst>
        </pc:spChg>
      </pc:sldChg>
      <pc:sldChg chg="add del">
        <pc:chgData name="Joyce Cockburn" userId="52e00cb4-3a09-4e1a-a482-ff012e46ca3c" providerId="ADAL" clId="{075498B3-2FFC-4921-809B-AD0BD2C25375}" dt="2023-05-10T12:30:48.552" v="4469" actId="2696"/>
        <pc:sldMkLst>
          <pc:docMk/>
          <pc:sldMk cId="3577892663" sldId="522"/>
        </pc:sldMkLst>
      </pc:sldChg>
      <pc:sldChg chg="add modNotesTx">
        <pc:chgData name="Joyce Cockburn" userId="52e00cb4-3a09-4e1a-a482-ff012e46ca3c" providerId="ADAL" clId="{075498B3-2FFC-4921-809B-AD0BD2C25375}" dt="2023-05-10T12:31:14.490" v="4486" actId="20577"/>
        <pc:sldMkLst>
          <pc:docMk/>
          <pc:sldMk cId="2677451317" sldId="523"/>
        </pc:sldMkLst>
      </pc:sldChg>
    </pc:docChg>
  </pc:docChgLst>
  <pc:docChgLst>
    <pc:chgData name="Joyce Cockburn" userId="52e00cb4-3a09-4e1a-a482-ff012e46ca3c" providerId="ADAL" clId="{60010EBE-8A5F-4F50-8CA6-B273100A3E27}"/>
    <pc:docChg chg="undo custSel modSld">
      <pc:chgData name="Joyce Cockburn" userId="52e00cb4-3a09-4e1a-a482-ff012e46ca3c" providerId="ADAL" clId="{60010EBE-8A5F-4F50-8CA6-B273100A3E27}" dt="2023-07-28T08:44:13.611" v="1833" actId="20577"/>
      <pc:docMkLst>
        <pc:docMk/>
      </pc:docMkLst>
      <pc:sldChg chg="setBg">
        <pc:chgData name="Joyce Cockburn" userId="52e00cb4-3a09-4e1a-a482-ff012e46ca3c" providerId="ADAL" clId="{60010EBE-8A5F-4F50-8CA6-B273100A3E27}" dt="2023-07-27T13:03:13.325" v="1813"/>
        <pc:sldMkLst>
          <pc:docMk/>
          <pc:sldMk cId="0" sldId="256"/>
        </pc:sldMkLst>
      </pc:sldChg>
      <pc:sldChg chg="addSp delSp modSp mod addAnim delAnim modAnim modNotesTx">
        <pc:chgData name="Joyce Cockburn" userId="52e00cb4-3a09-4e1a-a482-ff012e46ca3c" providerId="ADAL" clId="{60010EBE-8A5F-4F50-8CA6-B273100A3E27}" dt="2023-07-27T13:02:07.705" v="1811"/>
        <pc:sldMkLst>
          <pc:docMk/>
          <pc:sldMk cId="0" sldId="270"/>
        </pc:sldMkLst>
        <pc:picChg chg="add del mod">
          <ac:chgData name="Joyce Cockburn" userId="52e00cb4-3a09-4e1a-a482-ff012e46ca3c" providerId="ADAL" clId="{60010EBE-8A5F-4F50-8CA6-B273100A3E27}" dt="2023-07-27T12:38:22.917" v="1698" actId="1076"/>
          <ac:picMkLst>
            <pc:docMk/>
            <pc:sldMk cId="0" sldId="270"/>
            <ac:picMk id="2" creationId="{5C054C1B-52F6-66C6-6F59-4F055C6E71A9}"/>
          </ac:picMkLst>
        </pc:picChg>
      </pc:sldChg>
      <pc:sldChg chg="delSp modSp mod delAnim modAnim modNotesTx">
        <pc:chgData name="Joyce Cockburn" userId="52e00cb4-3a09-4e1a-a482-ff012e46ca3c" providerId="ADAL" clId="{60010EBE-8A5F-4F50-8CA6-B273100A3E27}" dt="2023-07-27T12:59:58.475" v="1764"/>
        <pc:sldMkLst>
          <pc:docMk/>
          <pc:sldMk cId="0" sldId="271"/>
        </pc:sldMkLst>
        <pc:picChg chg="del">
          <ac:chgData name="Joyce Cockburn" userId="52e00cb4-3a09-4e1a-a482-ff012e46ca3c" providerId="ADAL" clId="{60010EBE-8A5F-4F50-8CA6-B273100A3E27}" dt="2023-07-27T12:39:55.379" v="1706" actId="478"/>
          <ac:picMkLst>
            <pc:docMk/>
            <pc:sldMk cId="0" sldId="271"/>
            <ac:picMk id="2" creationId="{2B6E9952-9C06-696E-945D-AD1408F54C97}"/>
          </ac:picMkLst>
        </pc:picChg>
        <pc:picChg chg="mod">
          <ac:chgData name="Joyce Cockburn" userId="52e00cb4-3a09-4e1a-a482-ff012e46ca3c" providerId="ADAL" clId="{60010EBE-8A5F-4F50-8CA6-B273100A3E27}" dt="2023-07-27T12:40:29.134" v="1708" actId="1076"/>
          <ac:picMkLst>
            <pc:docMk/>
            <pc:sldMk cId="0" sldId="271"/>
            <ac:picMk id="3" creationId="{53A7E94D-B32E-80E4-ADF5-0C809EF80D98}"/>
          </ac:picMkLst>
        </pc:picChg>
      </pc:sldChg>
      <pc:sldChg chg="modSp mod modAnim modNotesTx">
        <pc:chgData name="Joyce Cockburn" userId="52e00cb4-3a09-4e1a-a482-ff012e46ca3c" providerId="ADAL" clId="{60010EBE-8A5F-4F50-8CA6-B273100A3E27}" dt="2023-07-27T13:00:05.947" v="1766"/>
        <pc:sldMkLst>
          <pc:docMk/>
          <pc:sldMk cId="3091981900" sldId="451"/>
        </pc:sldMkLst>
        <pc:picChg chg="mod">
          <ac:chgData name="Joyce Cockburn" userId="52e00cb4-3a09-4e1a-a482-ff012e46ca3c" providerId="ADAL" clId="{60010EBE-8A5F-4F50-8CA6-B273100A3E27}" dt="2023-07-27T12:42:45.033" v="1732" actId="1076"/>
          <ac:picMkLst>
            <pc:docMk/>
            <pc:sldMk cId="3091981900" sldId="451"/>
            <ac:picMk id="2" creationId="{2945CB61-8B5B-76AE-1591-57879B883304}"/>
          </ac:picMkLst>
        </pc:picChg>
      </pc:sldChg>
      <pc:sldChg chg="modSp mod modAnim modNotesTx">
        <pc:chgData name="Joyce Cockburn" userId="52e00cb4-3a09-4e1a-a482-ff012e46ca3c" providerId="ADAL" clId="{60010EBE-8A5F-4F50-8CA6-B273100A3E27}" dt="2023-07-27T13:01:07.291" v="1786"/>
        <pc:sldMkLst>
          <pc:docMk/>
          <pc:sldMk cId="541014308" sldId="485"/>
        </pc:sldMkLst>
        <pc:picChg chg="mod">
          <ac:chgData name="Joyce Cockburn" userId="52e00cb4-3a09-4e1a-a482-ff012e46ca3c" providerId="ADAL" clId="{60010EBE-8A5F-4F50-8CA6-B273100A3E27}" dt="2023-07-27T12:02:25.759" v="1572" actId="1076"/>
          <ac:picMkLst>
            <pc:docMk/>
            <pc:sldMk cId="541014308" sldId="485"/>
            <ac:picMk id="3" creationId="{DD7F0A89-6799-EE15-8AA7-03AD548F17D6}"/>
          </ac:picMkLst>
        </pc:picChg>
      </pc:sldChg>
      <pc:sldChg chg="modSp mod modAnim">
        <pc:chgData name="Joyce Cockburn" userId="52e00cb4-3a09-4e1a-a482-ff012e46ca3c" providerId="ADAL" clId="{60010EBE-8A5F-4F50-8CA6-B273100A3E27}" dt="2023-07-27T13:02:37.084" v="1812" actId="1076"/>
        <pc:sldMkLst>
          <pc:docMk/>
          <pc:sldMk cId="2155018435" sldId="495"/>
        </pc:sldMkLst>
        <pc:picChg chg="mod">
          <ac:chgData name="Joyce Cockburn" userId="52e00cb4-3a09-4e1a-a482-ff012e46ca3c" providerId="ADAL" clId="{60010EBE-8A5F-4F50-8CA6-B273100A3E27}" dt="2023-07-27T13:02:37.084" v="1812" actId="1076"/>
          <ac:picMkLst>
            <pc:docMk/>
            <pc:sldMk cId="2155018435" sldId="495"/>
            <ac:picMk id="2" creationId="{42AAD272-9371-31D6-761E-944957A777A3}"/>
          </ac:picMkLst>
        </pc:picChg>
      </pc:sldChg>
      <pc:sldChg chg="delSp modSp mod delAnim modAnim modNotesTx">
        <pc:chgData name="Joyce Cockburn" userId="52e00cb4-3a09-4e1a-a482-ff012e46ca3c" providerId="ADAL" clId="{60010EBE-8A5F-4F50-8CA6-B273100A3E27}" dt="2023-07-27T13:01:11.219" v="1788"/>
        <pc:sldMkLst>
          <pc:docMk/>
          <pc:sldMk cId="1098227214" sldId="499"/>
        </pc:sldMkLst>
        <pc:spChg chg="mod">
          <ac:chgData name="Joyce Cockburn" userId="52e00cb4-3a09-4e1a-a482-ff012e46ca3c" providerId="ADAL" clId="{60010EBE-8A5F-4F50-8CA6-B273100A3E27}" dt="2023-07-26T13:07:30.844" v="684" actId="20577"/>
          <ac:spMkLst>
            <pc:docMk/>
            <pc:sldMk cId="1098227214" sldId="499"/>
            <ac:spMk id="9" creationId="{AF2B5545-0997-9BF8-9FB8-8929030010DF}"/>
          </ac:spMkLst>
        </pc:spChg>
        <pc:picChg chg="del">
          <ac:chgData name="Joyce Cockburn" userId="52e00cb4-3a09-4e1a-a482-ff012e46ca3c" providerId="ADAL" clId="{60010EBE-8A5F-4F50-8CA6-B273100A3E27}" dt="2023-07-27T12:05:13.229" v="1585" actId="478"/>
          <ac:picMkLst>
            <pc:docMk/>
            <pc:sldMk cId="1098227214" sldId="499"/>
            <ac:picMk id="2" creationId="{32931189-121B-F3C7-C1D6-54E6F0CB5BED}"/>
          </ac:picMkLst>
        </pc:picChg>
        <pc:picChg chg="del">
          <ac:chgData name="Joyce Cockburn" userId="52e00cb4-3a09-4e1a-a482-ff012e46ca3c" providerId="ADAL" clId="{60010EBE-8A5F-4F50-8CA6-B273100A3E27}" dt="2023-07-27T12:06:27.044" v="1586" actId="478"/>
          <ac:picMkLst>
            <pc:docMk/>
            <pc:sldMk cId="1098227214" sldId="499"/>
            <ac:picMk id="3" creationId="{81D0B9F5-29C8-846F-B8DE-5D348356F6E2}"/>
          </ac:picMkLst>
        </pc:picChg>
        <pc:picChg chg="mod">
          <ac:chgData name="Joyce Cockburn" userId="52e00cb4-3a09-4e1a-a482-ff012e46ca3c" providerId="ADAL" clId="{60010EBE-8A5F-4F50-8CA6-B273100A3E27}" dt="2023-07-27T12:08:32.348" v="1589" actId="1076"/>
          <ac:picMkLst>
            <pc:docMk/>
            <pc:sldMk cId="1098227214" sldId="499"/>
            <ac:picMk id="4" creationId="{6CD24ABC-F04D-7D77-36F1-B364F6C5796C}"/>
          </ac:picMkLst>
        </pc:picChg>
      </pc:sldChg>
      <pc:sldChg chg="modSp mod modAnim modNotesTx">
        <pc:chgData name="Joyce Cockburn" userId="52e00cb4-3a09-4e1a-a482-ff012e46ca3c" providerId="ADAL" clId="{60010EBE-8A5F-4F50-8CA6-B273100A3E27}" dt="2023-07-27T13:01:40.035" v="1799"/>
        <pc:sldMkLst>
          <pc:docMk/>
          <pc:sldMk cId="111745992" sldId="501"/>
        </pc:sldMkLst>
        <pc:picChg chg="mod">
          <ac:chgData name="Joyce Cockburn" userId="52e00cb4-3a09-4e1a-a482-ff012e46ca3c" providerId="ADAL" clId="{60010EBE-8A5F-4F50-8CA6-B273100A3E27}" dt="2023-07-27T12:20:33.399" v="1638" actId="1076"/>
          <ac:picMkLst>
            <pc:docMk/>
            <pc:sldMk cId="111745992" sldId="501"/>
            <ac:picMk id="4" creationId="{F64CC568-6B0D-7F7F-5559-E12566A88E35}"/>
          </ac:picMkLst>
        </pc:picChg>
      </pc:sldChg>
      <pc:sldChg chg="modSp mod modAnim modNotesTx">
        <pc:chgData name="Joyce Cockburn" userId="52e00cb4-3a09-4e1a-a482-ff012e46ca3c" providerId="ADAL" clId="{60010EBE-8A5F-4F50-8CA6-B273100A3E27}" dt="2023-07-27T13:01:35.963" v="1797"/>
        <pc:sldMkLst>
          <pc:docMk/>
          <pc:sldMk cId="596121134" sldId="514"/>
        </pc:sldMkLst>
        <pc:spChg chg="mod">
          <ac:chgData name="Joyce Cockburn" userId="52e00cb4-3a09-4e1a-a482-ff012e46ca3c" providerId="ADAL" clId="{60010EBE-8A5F-4F50-8CA6-B273100A3E27}" dt="2023-07-27T12:19:45.048" v="1636" actId="20577"/>
          <ac:spMkLst>
            <pc:docMk/>
            <pc:sldMk cId="596121134" sldId="514"/>
            <ac:spMk id="2" creationId="{F92EAE07-E6E8-898C-068D-FDD631C0B052}"/>
          </ac:spMkLst>
        </pc:spChg>
        <pc:picChg chg="mod">
          <ac:chgData name="Joyce Cockburn" userId="52e00cb4-3a09-4e1a-a482-ff012e46ca3c" providerId="ADAL" clId="{60010EBE-8A5F-4F50-8CA6-B273100A3E27}" dt="2023-07-27T12:19:11.789" v="1635" actId="1076"/>
          <ac:picMkLst>
            <pc:docMk/>
            <pc:sldMk cId="596121134" sldId="514"/>
            <ac:picMk id="3" creationId="{75AB5758-41C0-BB76-2AC3-CC7596AAE34B}"/>
          </ac:picMkLst>
        </pc:picChg>
      </pc:sldChg>
      <pc:sldChg chg="delSp modSp mod delAnim modAnim modNotesTx">
        <pc:chgData name="Joyce Cockburn" userId="52e00cb4-3a09-4e1a-a482-ff012e46ca3c" providerId="ADAL" clId="{60010EBE-8A5F-4F50-8CA6-B273100A3E27}" dt="2023-07-27T13:01:44.708" v="1801"/>
        <pc:sldMkLst>
          <pc:docMk/>
          <pc:sldMk cId="3500367869" sldId="515"/>
        </pc:sldMkLst>
        <pc:spChg chg="mod">
          <ac:chgData name="Joyce Cockburn" userId="52e00cb4-3a09-4e1a-a482-ff012e46ca3c" providerId="ADAL" clId="{60010EBE-8A5F-4F50-8CA6-B273100A3E27}" dt="2023-07-27T12:22:37.695" v="1664" actId="20577"/>
          <ac:spMkLst>
            <pc:docMk/>
            <pc:sldMk cId="3500367869" sldId="515"/>
            <ac:spMk id="3" creationId="{EDB50D05-F80D-822B-A312-8407D206566B}"/>
          </ac:spMkLst>
        </pc:spChg>
        <pc:picChg chg="del">
          <ac:chgData name="Joyce Cockburn" userId="52e00cb4-3a09-4e1a-a482-ff012e46ca3c" providerId="ADAL" clId="{60010EBE-8A5F-4F50-8CA6-B273100A3E27}" dt="2023-07-27T12:24:06.506" v="1665" actId="478"/>
          <ac:picMkLst>
            <pc:docMk/>
            <pc:sldMk cId="3500367869" sldId="515"/>
            <ac:picMk id="2" creationId="{0DC466C7-1350-D215-59B7-19928CC4CA02}"/>
          </ac:picMkLst>
        </pc:picChg>
        <pc:picChg chg="mod">
          <ac:chgData name="Joyce Cockburn" userId="52e00cb4-3a09-4e1a-a482-ff012e46ca3c" providerId="ADAL" clId="{60010EBE-8A5F-4F50-8CA6-B273100A3E27}" dt="2023-07-27T12:25:33.438" v="1672" actId="1076"/>
          <ac:picMkLst>
            <pc:docMk/>
            <pc:sldMk cId="3500367869" sldId="515"/>
            <ac:picMk id="4" creationId="{4D2564A7-F501-4D9E-99EC-F3C50927F237}"/>
          </ac:picMkLst>
        </pc:picChg>
      </pc:sldChg>
      <pc:sldChg chg="modSp mod modAnim modNotesTx">
        <pc:chgData name="Joyce Cockburn" userId="52e00cb4-3a09-4e1a-a482-ff012e46ca3c" providerId="ADAL" clId="{60010EBE-8A5F-4F50-8CA6-B273100A3E27}" dt="2023-07-27T13:01:49.419" v="1803"/>
        <pc:sldMkLst>
          <pc:docMk/>
          <pc:sldMk cId="2290742471" sldId="516"/>
        </pc:sldMkLst>
        <pc:picChg chg="mod">
          <ac:chgData name="Joyce Cockburn" userId="52e00cb4-3a09-4e1a-a482-ff012e46ca3c" providerId="ADAL" clId="{60010EBE-8A5F-4F50-8CA6-B273100A3E27}" dt="2023-07-27T12:27:20.596" v="1678" actId="1076"/>
          <ac:picMkLst>
            <pc:docMk/>
            <pc:sldMk cId="2290742471" sldId="516"/>
            <ac:picMk id="3" creationId="{6C11FE92-B4D5-E7C2-D19C-75C68D324DF8}"/>
          </ac:picMkLst>
        </pc:picChg>
      </pc:sldChg>
      <pc:sldChg chg="delSp modSp mod delAnim modAnim modNotesTx">
        <pc:chgData name="Joyce Cockburn" userId="52e00cb4-3a09-4e1a-a482-ff012e46ca3c" providerId="ADAL" clId="{60010EBE-8A5F-4F50-8CA6-B273100A3E27}" dt="2023-07-27T13:01:26.740" v="1794"/>
        <pc:sldMkLst>
          <pc:docMk/>
          <pc:sldMk cId="725261696" sldId="528"/>
        </pc:sldMkLst>
        <pc:picChg chg="del">
          <ac:chgData name="Joyce Cockburn" userId="52e00cb4-3a09-4e1a-a482-ff012e46ca3c" providerId="ADAL" clId="{60010EBE-8A5F-4F50-8CA6-B273100A3E27}" dt="2023-07-27T12:15:23.456" v="1628" actId="478"/>
          <ac:picMkLst>
            <pc:docMk/>
            <pc:sldMk cId="725261696" sldId="528"/>
            <ac:picMk id="3" creationId="{364583D6-5D2B-09BF-A4E2-8792143F8271}"/>
          </ac:picMkLst>
        </pc:picChg>
        <pc:picChg chg="mod">
          <ac:chgData name="Joyce Cockburn" userId="52e00cb4-3a09-4e1a-a482-ff012e46ca3c" providerId="ADAL" clId="{60010EBE-8A5F-4F50-8CA6-B273100A3E27}" dt="2023-07-27T12:16:44.842" v="1631" actId="1076"/>
          <ac:picMkLst>
            <pc:docMk/>
            <pc:sldMk cId="725261696" sldId="528"/>
            <ac:picMk id="4" creationId="{4C94743E-45E8-4411-7365-EDAF0C7A679C}"/>
          </ac:picMkLst>
        </pc:picChg>
      </pc:sldChg>
      <pc:sldChg chg="modSp mod modAnim modNotesTx">
        <pc:chgData name="Joyce Cockburn" userId="52e00cb4-3a09-4e1a-a482-ff012e46ca3c" providerId="ADAL" clId="{60010EBE-8A5F-4F50-8CA6-B273100A3E27}" dt="2023-07-27T13:00:21.845" v="1768"/>
        <pc:sldMkLst>
          <pc:docMk/>
          <pc:sldMk cId="2181654665" sldId="531"/>
        </pc:sldMkLst>
        <pc:picChg chg="mod">
          <ac:chgData name="Joyce Cockburn" userId="52e00cb4-3a09-4e1a-a482-ff012e46ca3c" providerId="ADAL" clId="{60010EBE-8A5F-4F50-8CA6-B273100A3E27}" dt="2023-07-27T12:43:57.797" v="1739" actId="1076"/>
          <ac:picMkLst>
            <pc:docMk/>
            <pc:sldMk cId="2181654665" sldId="531"/>
            <ac:picMk id="2" creationId="{8774B981-3652-2004-02D8-8D3AB800CCE7}"/>
          </ac:picMkLst>
        </pc:picChg>
      </pc:sldChg>
      <pc:sldChg chg="modSp mod modAnim modNotesTx">
        <pc:chgData name="Joyce Cockburn" userId="52e00cb4-3a09-4e1a-a482-ff012e46ca3c" providerId="ADAL" clId="{60010EBE-8A5F-4F50-8CA6-B273100A3E27}" dt="2023-07-27T13:00:31.939" v="1772"/>
        <pc:sldMkLst>
          <pc:docMk/>
          <pc:sldMk cId="2936271490" sldId="532"/>
        </pc:sldMkLst>
        <pc:picChg chg="mod">
          <ac:chgData name="Joyce Cockburn" userId="52e00cb4-3a09-4e1a-a482-ff012e46ca3c" providerId="ADAL" clId="{60010EBE-8A5F-4F50-8CA6-B273100A3E27}" dt="2023-07-27T12:47:35.169" v="1745" actId="1076"/>
          <ac:picMkLst>
            <pc:docMk/>
            <pc:sldMk cId="2936271490" sldId="532"/>
            <ac:picMk id="2" creationId="{F9467FBD-C032-57E2-4D78-B3D1E954D5F0}"/>
          </ac:picMkLst>
        </pc:picChg>
      </pc:sldChg>
      <pc:sldChg chg="modSp mod modAnim modNotesTx">
        <pc:chgData name="Joyce Cockburn" userId="52e00cb4-3a09-4e1a-a482-ff012e46ca3c" providerId="ADAL" clId="{60010EBE-8A5F-4F50-8CA6-B273100A3E27}" dt="2023-07-27T13:00:36.630" v="1774"/>
        <pc:sldMkLst>
          <pc:docMk/>
          <pc:sldMk cId="3567975379" sldId="533"/>
        </pc:sldMkLst>
        <pc:picChg chg="mod">
          <ac:chgData name="Joyce Cockburn" userId="52e00cb4-3a09-4e1a-a482-ff012e46ca3c" providerId="ADAL" clId="{60010EBE-8A5F-4F50-8CA6-B273100A3E27}" dt="2023-07-27T12:50:15.192" v="1748" actId="1076"/>
          <ac:picMkLst>
            <pc:docMk/>
            <pc:sldMk cId="3567975379" sldId="533"/>
            <ac:picMk id="2" creationId="{A92EB341-240F-9AF4-CFE4-CF822DC03469}"/>
          </ac:picMkLst>
        </pc:picChg>
      </pc:sldChg>
      <pc:sldChg chg="modSp mod modAnim modNotesTx">
        <pc:chgData name="Joyce Cockburn" userId="52e00cb4-3a09-4e1a-a482-ff012e46ca3c" providerId="ADAL" clId="{60010EBE-8A5F-4F50-8CA6-B273100A3E27}" dt="2023-07-27T13:00:46.413" v="1778"/>
        <pc:sldMkLst>
          <pc:docMk/>
          <pc:sldMk cId="4096714047" sldId="534"/>
        </pc:sldMkLst>
        <pc:picChg chg="mod">
          <ac:chgData name="Joyce Cockburn" userId="52e00cb4-3a09-4e1a-a482-ff012e46ca3c" providerId="ADAL" clId="{60010EBE-8A5F-4F50-8CA6-B273100A3E27}" dt="2023-07-27T12:53:47.716" v="1753" actId="1076"/>
          <ac:picMkLst>
            <pc:docMk/>
            <pc:sldMk cId="4096714047" sldId="534"/>
            <ac:picMk id="2" creationId="{433937B1-5621-30DF-163F-E8E828E4994D}"/>
          </ac:picMkLst>
        </pc:picChg>
      </pc:sldChg>
      <pc:sldChg chg="modSp mod modAnim modNotesTx">
        <pc:chgData name="Joyce Cockburn" userId="52e00cb4-3a09-4e1a-a482-ff012e46ca3c" providerId="ADAL" clId="{60010EBE-8A5F-4F50-8CA6-B273100A3E27}" dt="2023-07-27T13:00:56.379" v="1782"/>
        <pc:sldMkLst>
          <pc:docMk/>
          <pc:sldMk cId="3255683465" sldId="536"/>
        </pc:sldMkLst>
        <pc:picChg chg="mod">
          <ac:chgData name="Joyce Cockburn" userId="52e00cb4-3a09-4e1a-a482-ff012e46ca3c" providerId="ADAL" clId="{60010EBE-8A5F-4F50-8CA6-B273100A3E27}" dt="2023-07-27T12:55:42.928" v="1759" actId="1076"/>
          <ac:picMkLst>
            <pc:docMk/>
            <pc:sldMk cId="3255683465" sldId="536"/>
            <ac:picMk id="2" creationId="{5DFBF311-1DAB-7901-3162-DECA3625B95C}"/>
          </ac:picMkLst>
        </pc:picChg>
      </pc:sldChg>
      <pc:sldChg chg="modSp mod modAnim modNotesTx">
        <pc:chgData name="Joyce Cockburn" userId="52e00cb4-3a09-4e1a-a482-ff012e46ca3c" providerId="ADAL" clId="{60010EBE-8A5F-4F50-8CA6-B273100A3E27}" dt="2023-07-27T13:01:01.556" v="1784"/>
        <pc:sldMkLst>
          <pc:docMk/>
          <pc:sldMk cId="4286156971" sldId="537"/>
        </pc:sldMkLst>
        <pc:picChg chg="mod">
          <ac:chgData name="Joyce Cockburn" userId="52e00cb4-3a09-4e1a-a482-ff012e46ca3c" providerId="ADAL" clId="{60010EBE-8A5F-4F50-8CA6-B273100A3E27}" dt="2023-07-27T12:58:36.940" v="1762" actId="1076"/>
          <ac:picMkLst>
            <pc:docMk/>
            <pc:sldMk cId="4286156971" sldId="537"/>
            <ac:picMk id="2" creationId="{9E3907C1-AA99-DD6E-41C2-BE5BC03E0CA4}"/>
          </ac:picMkLst>
        </pc:picChg>
      </pc:sldChg>
      <pc:sldChg chg="delSp modSp mod delAnim modAnim modNotesTx">
        <pc:chgData name="Joyce Cockburn" userId="52e00cb4-3a09-4e1a-a482-ff012e46ca3c" providerId="ADAL" clId="{60010EBE-8A5F-4F50-8CA6-B273100A3E27}" dt="2023-07-27T13:01:16.539" v="1790"/>
        <pc:sldMkLst>
          <pc:docMk/>
          <pc:sldMk cId="821729507" sldId="538"/>
        </pc:sldMkLst>
        <pc:picChg chg="del">
          <ac:chgData name="Joyce Cockburn" userId="52e00cb4-3a09-4e1a-a482-ff012e46ca3c" providerId="ADAL" clId="{60010EBE-8A5F-4F50-8CA6-B273100A3E27}" dt="2023-07-27T12:09:29.302" v="1600" actId="478"/>
          <ac:picMkLst>
            <pc:docMk/>
            <pc:sldMk cId="821729507" sldId="538"/>
            <ac:picMk id="2" creationId="{D55D4B2A-74D1-4130-2202-11450095E849}"/>
          </ac:picMkLst>
        </pc:picChg>
        <pc:picChg chg="del">
          <ac:chgData name="Joyce Cockburn" userId="52e00cb4-3a09-4e1a-a482-ff012e46ca3c" providerId="ADAL" clId="{60010EBE-8A5F-4F50-8CA6-B273100A3E27}" dt="2023-07-27T12:09:48.776" v="1601" actId="478"/>
          <ac:picMkLst>
            <pc:docMk/>
            <pc:sldMk cId="821729507" sldId="538"/>
            <ac:picMk id="3" creationId="{668A4F96-40DE-4011-E750-EBA1AAE1BB5A}"/>
          </ac:picMkLst>
        </pc:picChg>
        <pc:picChg chg="mod">
          <ac:chgData name="Joyce Cockburn" userId="52e00cb4-3a09-4e1a-a482-ff012e46ca3c" providerId="ADAL" clId="{60010EBE-8A5F-4F50-8CA6-B273100A3E27}" dt="2023-07-27T12:11:28.558" v="1616" actId="1076"/>
          <ac:picMkLst>
            <pc:docMk/>
            <pc:sldMk cId="821729507" sldId="538"/>
            <ac:picMk id="4" creationId="{1BB57424-B25A-DA24-38B5-A6506DF52FC7}"/>
          </ac:picMkLst>
        </pc:picChg>
      </pc:sldChg>
      <pc:sldChg chg="modSp mod modAnim modNotesTx">
        <pc:chgData name="Joyce Cockburn" userId="52e00cb4-3a09-4e1a-a482-ff012e46ca3c" providerId="ADAL" clId="{60010EBE-8A5F-4F50-8CA6-B273100A3E27}" dt="2023-07-27T13:01:21.693" v="1792"/>
        <pc:sldMkLst>
          <pc:docMk/>
          <pc:sldMk cId="535017599" sldId="539"/>
        </pc:sldMkLst>
        <pc:picChg chg="mod">
          <ac:chgData name="Joyce Cockburn" userId="52e00cb4-3a09-4e1a-a482-ff012e46ca3c" providerId="ADAL" clId="{60010EBE-8A5F-4F50-8CA6-B273100A3E27}" dt="2023-07-27T12:13:25.566" v="1620" actId="1076"/>
          <ac:picMkLst>
            <pc:docMk/>
            <pc:sldMk cId="535017599" sldId="539"/>
            <ac:picMk id="2" creationId="{421821D7-BD39-FC32-6FA6-52C8BF612110}"/>
          </ac:picMkLst>
        </pc:picChg>
      </pc:sldChg>
      <pc:sldChg chg="modSp mod modAnim modNotesTx">
        <pc:chgData name="Joyce Cockburn" userId="52e00cb4-3a09-4e1a-a482-ff012e46ca3c" providerId="ADAL" clId="{60010EBE-8A5F-4F50-8CA6-B273100A3E27}" dt="2023-07-28T08:44:13.611" v="1833" actId="20577"/>
        <pc:sldMkLst>
          <pc:docMk/>
          <pc:sldMk cId="3065892386" sldId="540"/>
        </pc:sldMkLst>
        <pc:picChg chg="mod">
          <ac:chgData name="Joyce Cockburn" userId="52e00cb4-3a09-4e1a-a482-ff012e46ca3c" providerId="ADAL" clId="{60010EBE-8A5F-4F50-8CA6-B273100A3E27}" dt="2023-07-27T12:17:47.807" v="1633" actId="1076"/>
          <ac:picMkLst>
            <pc:docMk/>
            <pc:sldMk cId="3065892386" sldId="540"/>
            <ac:picMk id="3" creationId="{8DC2B230-AE3B-6CC3-6A62-B3F4CA123CED}"/>
          </ac:picMkLst>
        </pc:picChg>
      </pc:sldChg>
      <pc:sldChg chg="modSp mod modAnim modNotesTx">
        <pc:chgData name="Joyce Cockburn" userId="52e00cb4-3a09-4e1a-a482-ff012e46ca3c" providerId="ADAL" clId="{60010EBE-8A5F-4F50-8CA6-B273100A3E27}" dt="2023-07-27T13:01:58.698" v="1807"/>
        <pc:sldMkLst>
          <pc:docMk/>
          <pc:sldMk cId="1432329459" sldId="541"/>
        </pc:sldMkLst>
        <pc:picChg chg="mod">
          <ac:chgData name="Joyce Cockburn" userId="52e00cb4-3a09-4e1a-a482-ff012e46ca3c" providerId="ADAL" clId="{60010EBE-8A5F-4F50-8CA6-B273100A3E27}" dt="2023-07-27T12:34:06.535" v="1688" actId="1076"/>
          <ac:picMkLst>
            <pc:docMk/>
            <pc:sldMk cId="1432329459" sldId="541"/>
            <ac:picMk id="3" creationId="{FDAEB007-A41B-75A0-9175-C9DFF6F119F7}"/>
          </ac:picMkLst>
        </pc:picChg>
      </pc:sldChg>
      <pc:sldChg chg="modSp mod modAnim modNotesTx">
        <pc:chgData name="Joyce Cockburn" userId="52e00cb4-3a09-4e1a-a482-ff012e46ca3c" providerId="ADAL" clId="{60010EBE-8A5F-4F50-8CA6-B273100A3E27}" dt="2023-07-28T08:18:58.560" v="1815" actId="1076"/>
        <pc:sldMkLst>
          <pc:docMk/>
          <pc:sldMk cId="907147394" sldId="542"/>
        </pc:sldMkLst>
        <pc:picChg chg="mod">
          <ac:chgData name="Joyce Cockburn" userId="52e00cb4-3a09-4e1a-a482-ff012e46ca3c" providerId="ADAL" clId="{60010EBE-8A5F-4F50-8CA6-B273100A3E27}" dt="2023-07-28T08:18:58.560" v="1815" actId="1076"/>
          <ac:picMkLst>
            <pc:docMk/>
            <pc:sldMk cId="907147394" sldId="542"/>
            <ac:picMk id="3" creationId="{B4242C01-AB4E-9C88-634F-2F045A1D2F00}"/>
          </ac:picMkLst>
        </pc:picChg>
      </pc:sldChg>
      <pc:sldChg chg="modSp mod modAnim modNotesTx">
        <pc:chgData name="Joyce Cockburn" userId="52e00cb4-3a09-4e1a-a482-ff012e46ca3c" providerId="ADAL" clId="{60010EBE-8A5F-4F50-8CA6-B273100A3E27}" dt="2023-07-27T13:00:27.036" v="1770"/>
        <pc:sldMkLst>
          <pc:docMk/>
          <pc:sldMk cId="1986690076" sldId="543"/>
        </pc:sldMkLst>
        <pc:picChg chg="mod">
          <ac:chgData name="Joyce Cockburn" userId="52e00cb4-3a09-4e1a-a482-ff012e46ca3c" providerId="ADAL" clId="{60010EBE-8A5F-4F50-8CA6-B273100A3E27}" dt="2023-07-27T12:44:58.985" v="1742" actId="1076"/>
          <ac:picMkLst>
            <pc:docMk/>
            <pc:sldMk cId="1986690076" sldId="543"/>
            <ac:picMk id="2" creationId="{FA324CF3-D372-AD19-1384-3C703C21D334}"/>
          </ac:picMkLst>
        </pc:picChg>
      </pc:sldChg>
      <pc:sldChg chg="modSp mod modAnim modNotesTx">
        <pc:chgData name="Joyce Cockburn" userId="52e00cb4-3a09-4e1a-a482-ff012e46ca3c" providerId="ADAL" clId="{60010EBE-8A5F-4F50-8CA6-B273100A3E27}" dt="2023-07-27T13:00:51.683" v="1780"/>
        <pc:sldMkLst>
          <pc:docMk/>
          <pc:sldMk cId="2207006339" sldId="544"/>
        </pc:sldMkLst>
        <pc:picChg chg="mod">
          <ac:chgData name="Joyce Cockburn" userId="52e00cb4-3a09-4e1a-a482-ff012e46ca3c" providerId="ADAL" clId="{60010EBE-8A5F-4F50-8CA6-B273100A3E27}" dt="2023-07-27T12:54:33.596" v="1756" actId="1076"/>
          <ac:picMkLst>
            <pc:docMk/>
            <pc:sldMk cId="2207006339" sldId="544"/>
            <ac:picMk id="2" creationId="{D448CF0E-DB69-D501-ED09-648899C392EC}"/>
          </ac:picMkLst>
        </pc:picChg>
      </pc:sldChg>
      <pc:sldChg chg="delSp modSp mod delAnim modAnim modNotesTx">
        <pc:chgData name="Joyce Cockburn" userId="52e00cb4-3a09-4e1a-a482-ff012e46ca3c" providerId="ADAL" clId="{60010EBE-8A5F-4F50-8CA6-B273100A3E27}" dt="2023-07-27T13:01:53.660" v="1805"/>
        <pc:sldMkLst>
          <pc:docMk/>
          <pc:sldMk cId="2123181108" sldId="545"/>
        </pc:sldMkLst>
        <pc:spChg chg="mod">
          <ac:chgData name="Joyce Cockburn" userId="52e00cb4-3a09-4e1a-a482-ff012e46ca3c" providerId="ADAL" clId="{60010EBE-8A5F-4F50-8CA6-B273100A3E27}" dt="2023-07-26T13:19:52" v="861" actId="20577"/>
          <ac:spMkLst>
            <pc:docMk/>
            <pc:sldMk cId="2123181108" sldId="545"/>
            <ac:spMk id="2" creationId="{7B3A29C4-8CD2-C47C-9612-C1E147A18AC4}"/>
          </ac:spMkLst>
        </pc:spChg>
        <pc:picChg chg="del mod">
          <ac:chgData name="Joyce Cockburn" userId="52e00cb4-3a09-4e1a-a482-ff012e46ca3c" providerId="ADAL" clId="{60010EBE-8A5F-4F50-8CA6-B273100A3E27}" dt="2023-07-27T12:30:14.060" v="1682" actId="478"/>
          <ac:picMkLst>
            <pc:docMk/>
            <pc:sldMk cId="2123181108" sldId="545"/>
            <ac:picMk id="3" creationId="{64E41E0C-80F4-EC2A-F3E2-A50B500CE51C}"/>
          </ac:picMkLst>
        </pc:picChg>
        <pc:picChg chg="mod">
          <ac:chgData name="Joyce Cockburn" userId="52e00cb4-3a09-4e1a-a482-ff012e46ca3c" providerId="ADAL" clId="{60010EBE-8A5F-4F50-8CA6-B273100A3E27}" dt="2023-07-27T12:31:32.870" v="1684" actId="1076"/>
          <ac:picMkLst>
            <pc:docMk/>
            <pc:sldMk cId="2123181108" sldId="545"/>
            <ac:picMk id="4" creationId="{2B37519C-9854-47E8-7EAE-9E2169684DF2}"/>
          </ac:picMkLst>
        </pc:picChg>
      </pc:sldChg>
    </pc:docChg>
  </pc:docChgLst>
  <pc:docChgLst>
    <pc:chgData name="Rebecca McCabe" userId="e228ada5-bc64-4f86-bdb9-cf83f34c57f4" providerId="ADAL" clId="{94DBC1D0-2295-47D7-91FB-F5C807987245}"/>
    <pc:docChg chg="modSld">
      <pc:chgData name="Rebecca McCabe" userId="e228ada5-bc64-4f86-bdb9-cf83f34c57f4" providerId="ADAL" clId="{94DBC1D0-2295-47D7-91FB-F5C807987245}" dt="2023-07-04T12:20:36.846" v="21" actId="20577"/>
      <pc:docMkLst>
        <pc:docMk/>
      </pc:docMkLst>
      <pc:sldChg chg="modSp mod">
        <pc:chgData name="Rebecca McCabe" userId="e228ada5-bc64-4f86-bdb9-cf83f34c57f4" providerId="ADAL" clId="{94DBC1D0-2295-47D7-91FB-F5C807987245}" dt="2023-07-04T10:28:11.695" v="0" actId="20577"/>
        <pc:sldMkLst>
          <pc:docMk/>
          <pc:sldMk cId="0" sldId="271"/>
        </pc:sldMkLst>
        <pc:spChg chg="mod">
          <ac:chgData name="Rebecca McCabe" userId="e228ada5-bc64-4f86-bdb9-cf83f34c57f4" providerId="ADAL" clId="{94DBC1D0-2295-47D7-91FB-F5C807987245}" dt="2023-07-04T10:28:11.695" v="0" actId="20577"/>
          <ac:spMkLst>
            <pc:docMk/>
            <pc:sldMk cId="0" sldId="271"/>
            <ac:spMk id="7" creationId="{2ED10964-9B05-404F-BFD6-0CFAA0AE0E5D}"/>
          </ac:spMkLst>
        </pc:spChg>
      </pc:sldChg>
      <pc:sldChg chg="modSp mod">
        <pc:chgData name="Rebecca McCabe" userId="e228ada5-bc64-4f86-bdb9-cf83f34c57f4" providerId="ADAL" clId="{94DBC1D0-2295-47D7-91FB-F5C807987245}" dt="2023-07-04T12:14:14.651" v="16" actId="20577"/>
        <pc:sldMkLst>
          <pc:docMk/>
          <pc:sldMk cId="596121134" sldId="514"/>
        </pc:sldMkLst>
        <pc:spChg chg="mod">
          <ac:chgData name="Rebecca McCabe" userId="e228ada5-bc64-4f86-bdb9-cf83f34c57f4" providerId="ADAL" clId="{94DBC1D0-2295-47D7-91FB-F5C807987245}" dt="2023-07-04T12:14:14.651" v="16" actId="20577"/>
          <ac:spMkLst>
            <pc:docMk/>
            <pc:sldMk cId="596121134" sldId="514"/>
            <ac:spMk id="2" creationId="{F92EAE07-E6E8-898C-068D-FDD631C0B052}"/>
          </ac:spMkLst>
        </pc:spChg>
      </pc:sldChg>
      <pc:sldChg chg="modSp mod">
        <pc:chgData name="Rebecca McCabe" userId="e228ada5-bc64-4f86-bdb9-cf83f34c57f4" providerId="ADAL" clId="{94DBC1D0-2295-47D7-91FB-F5C807987245}" dt="2023-07-04T12:20:36.846" v="21" actId="20577"/>
        <pc:sldMkLst>
          <pc:docMk/>
          <pc:sldMk cId="907147394" sldId="542"/>
        </pc:sldMkLst>
        <pc:spChg chg="mod">
          <ac:chgData name="Rebecca McCabe" userId="e228ada5-bc64-4f86-bdb9-cf83f34c57f4" providerId="ADAL" clId="{94DBC1D0-2295-47D7-91FB-F5C807987245}" dt="2023-07-04T12:20:36.846" v="21" actId="20577"/>
          <ac:spMkLst>
            <pc:docMk/>
            <pc:sldMk cId="907147394" sldId="542"/>
            <ac:spMk id="2" creationId="{7B3A29C4-8CD2-C47C-9612-C1E147A18AC4}"/>
          </ac:spMkLst>
        </pc:spChg>
      </pc:sldChg>
    </pc:docChg>
  </pc:docChgLst>
  <pc:docChgLst>
    <pc:chgData name="Pauline Rodger" userId="9329965c-fb45-43e5-83fe-77bbc1d1f673" providerId="ADAL" clId="{6412A90D-719A-4722-9E12-F915ED339C6D}"/>
    <pc:docChg chg="undo custSel addSld delSld modSld sldOrd modNotesMaster">
      <pc:chgData name="Pauline Rodger" userId="9329965c-fb45-43e5-83fe-77bbc1d1f673" providerId="ADAL" clId="{6412A90D-719A-4722-9E12-F915ED339C6D}" dt="2023-07-26T12:05:19.139" v="4461" actId="1076"/>
      <pc:docMkLst>
        <pc:docMk/>
      </pc:docMkLst>
      <pc:sldChg chg="modSp mod modNotesTx">
        <pc:chgData name="Pauline Rodger" userId="9329965c-fb45-43e5-83fe-77bbc1d1f673" providerId="ADAL" clId="{6412A90D-719A-4722-9E12-F915ED339C6D}" dt="2023-07-19T15:13:12.417" v="4446" actId="20577"/>
        <pc:sldMkLst>
          <pc:docMk/>
          <pc:sldMk cId="0" sldId="271"/>
        </pc:sldMkLst>
        <pc:spChg chg="mod">
          <ac:chgData name="Pauline Rodger" userId="9329965c-fb45-43e5-83fe-77bbc1d1f673" providerId="ADAL" clId="{6412A90D-719A-4722-9E12-F915ED339C6D}" dt="2023-07-19T15:13:12.417" v="4446" actId="20577"/>
          <ac:spMkLst>
            <pc:docMk/>
            <pc:sldMk cId="0" sldId="271"/>
            <ac:spMk id="7" creationId="{2ED10964-9B05-404F-BFD6-0CFAA0AE0E5D}"/>
          </ac:spMkLst>
        </pc:spChg>
      </pc:sldChg>
      <pc:sldChg chg="modSp mod modNotesTx">
        <pc:chgData name="Pauline Rodger" userId="9329965c-fb45-43e5-83fe-77bbc1d1f673" providerId="ADAL" clId="{6412A90D-719A-4722-9E12-F915ED339C6D}" dt="2023-07-03T13:23:21.347" v="1388" actId="20577"/>
        <pc:sldMkLst>
          <pc:docMk/>
          <pc:sldMk cId="3091981900" sldId="451"/>
        </pc:sldMkLst>
        <pc:spChg chg="mod">
          <ac:chgData name="Pauline Rodger" userId="9329965c-fb45-43e5-83fe-77bbc1d1f673" providerId="ADAL" clId="{6412A90D-719A-4722-9E12-F915ED339C6D}" dt="2023-07-03T13:15:17.390" v="752" actId="20577"/>
          <ac:spMkLst>
            <pc:docMk/>
            <pc:sldMk cId="3091981900" sldId="451"/>
            <ac:spMk id="8" creationId="{1ADFF0A4-65E9-F040-759C-CE4299372A59}"/>
          </ac:spMkLst>
        </pc:spChg>
        <pc:spChg chg="mod">
          <ac:chgData name="Pauline Rodger" userId="9329965c-fb45-43e5-83fe-77bbc1d1f673" providerId="ADAL" clId="{6412A90D-719A-4722-9E12-F915ED339C6D}" dt="2023-07-03T13:23:21.347" v="1388" actId="20577"/>
          <ac:spMkLst>
            <pc:docMk/>
            <pc:sldMk cId="3091981900" sldId="451"/>
            <ac:spMk id="9" creationId="{AF2B5545-0997-9BF8-9FB8-8929030010DF}"/>
          </ac:spMkLst>
        </pc:spChg>
      </pc:sldChg>
      <pc:sldChg chg="del">
        <pc:chgData name="Pauline Rodger" userId="9329965c-fb45-43e5-83fe-77bbc1d1f673" providerId="ADAL" clId="{6412A90D-719A-4722-9E12-F915ED339C6D}" dt="2023-07-03T14:53:36.496" v="3169" actId="47"/>
        <pc:sldMkLst>
          <pc:docMk/>
          <pc:sldMk cId="1343637414" sldId="459"/>
        </pc:sldMkLst>
      </pc:sldChg>
      <pc:sldChg chg="del">
        <pc:chgData name="Pauline Rodger" userId="9329965c-fb45-43e5-83fe-77bbc1d1f673" providerId="ADAL" clId="{6412A90D-719A-4722-9E12-F915ED339C6D}" dt="2023-07-03T14:07:37.307" v="1941" actId="47"/>
        <pc:sldMkLst>
          <pc:docMk/>
          <pc:sldMk cId="944358742" sldId="467"/>
        </pc:sldMkLst>
      </pc:sldChg>
      <pc:sldChg chg="del">
        <pc:chgData name="Pauline Rodger" userId="9329965c-fb45-43e5-83fe-77bbc1d1f673" providerId="ADAL" clId="{6412A90D-719A-4722-9E12-F915ED339C6D}" dt="2023-07-03T14:17:41.490" v="2285" actId="47"/>
        <pc:sldMkLst>
          <pc:docMk/>
          <pc:sldMk cId="2216321172" sldId="472"/>
        </pc:sldMkLst>
      </pc:sldChg>
      <pc:sldChg chg="del modNotesTx">
        <pc:chgData name="Pauline Rodger" userId="9329965c-fb45-43e5-83fe-77bbc1d1f673" providerId="ADAL" clId="{6412A90D-719A-4722-9E12-F915ED339C6D}" dt="2023-07-03T13:17:01.114" v="888" actId="47"/>
        <pc:sldMkLst>
          <pc:docMk/>
          <pc:sldMk cId="2579023379" sldId="476"/>
        </pc:sldMkLst>
      </pc:sldChg>
      <pc:sldChg chg="del">
        <pc:chgData name="Pauline Rodger" userId="9329965c-fb45-43e5-83fe-77bbc1d1f673" providerId="ADAL" clId="{6412A90D-719A-4722-9E12-F915ED339C6D}" dt="2023-07-03T13:27:14.360" v="1694" actId="47"/>
        <pc:sldMkLst>
          <pc:docMk/>
          <pc:sldMk cId="3793776932" sldId="478"/>
        </pc:sldMkLst>
      </pc:sldChg>
      <pc:sldChg chg="modSp del mod modNotesTx">
        <pc:chgData name="Pauline Rodger" userId="9329965c-fb45-43e5-83fe-77bbc1d1f673" providerId="ADAL" clId="{6412A90D-719A-4722-9E12-F915ED339C6D}" dt="2023-07-03T14:17:35.627" v="2284" actId="47"/>
        <pc:sldMkLst>
          <pc:docMk/>
          <pc:sldMk cId="671241535" sldId="479"/>
        </pc:sldMkLst>
        <pc:spChg chg="mod">
          <ac:chgData name="Pauline Rodger" userId="9329965c-fb45-43e5-83fe-77bbc1d1f673" providerId="ADAL" clId="{6412A90D-719A-4722-9E12-F915ED339C6D}" dt="2023-07-03T14:15:33.866" v="2229" actId="20577"/>
          <ac:spMkLst>
            <pc:docMk/>
            <pc:sldMk cId="671241535" sldId="479"/>
            <ac:spMk id="9" creationId="{AF2B5545-0997-9BF8-9FB8-8929030010DF}"/>
          </ac:spMkLst>
        </pc:spChg>
      </pc:sldChg>
      <pc:sldChg chg="modSp del mod">
        <pc:chgData name="Pauline Rodger" userId="9329965c-fb45-43e5-83fe-77bbc1d1f673" providerId="ADAL" clId="{6412A90D-719A-4722-9E12-F915ED339C6D}" dt="2023-07-03T14:07:53.859" v="1945" actId="47"/>
        <pc:sldMkLst>
          <pc:docMk/>
          <pc:sldMk cId="1099622568" sldId="480"/>
        </pc:sldMkLst>
        <pc:spChg chg="mod">
          <ac:chgData name="Pauline Rodger" userId="9329965c-fb45-43e5-83fe-77bbc1d1f673" providerId="ADAL" clId="{6412A90D-719A-4722-9E12-F915ED339C6D}" dt="2023-07-03T13:48:58.998" v="1715" actId="6549"/>
          <ac:spMkLst>
            <pc:docMk/>
            <pc:sldMk cId="1099622568" sldId="480"/>
            <ac:spMk id="2" creationId="{95160D80-6FB5-1E93-9C65-19228566B26D}"/>
          </ac:spMkLst>
        </pc:spChg>
      </pc:sldChg>
      <pc:sldChg chg="del">
        <pc:chgData name="Pauline Rodger" userId="9329965c-fb45-43e5-83fe-77bbc1d1f673" providerId="ADAL" clId="{6412A90D-719A-4722-9E12-F915ED339C6D}" dt="2023-07-03T14:12:07.430" v="2189" actId="47"/>
        <pc:sldMkLst>
          <pc:docMk/>
          <pc:sldMk cId="1652938172" sldId="482"/>
        </pc:sldMkLst>
      </pc:sldChg>
      <pc:sldChg chg="del">
        <pc:chgData name="Pauline Rodger" userId="9329965c-fb45-43e5-83fe-77bbc1d1f673" providerId="ADAL" clId="{6412A90D-719A-4722-9E12-F915ED339C6D}" dt="2023-07-03T14:12:56.716" v="2193" actId="47"/>
        <pc:sldMkLst>
          <pc:docMk/>
          <pc:sldMk cId="1262644956" sldId="483"/>
        </pc:sldMkLst>
      </pc:sldChg>
      <pc:sldChg chg="del">
        <pc:chgData name="Pauline Rodger" userId="9329965c-fb45-43e5-83fe-77bbc1d1f673" providerId="ADAL" clId="{6412A90D-719A-4722-9E12-F915ED339C6D}" dt="2023-07-03T15:22:32.324" v="3428" actId="47"/>
        <pc:sldMkLst>
          <pc:docMk/>
          <pc:sldMk cId="3096475624" sldId="484"/>
        </pc:sldMkLst>
      </pc:sldChg>
      <pc:sldChg chg="modSp mod modNotesTx">
        <pc:chgData name="Pauline Rodger" userId="9329965c-fb45-43e5-83fe-77bbc1d1f673" providerId="ADAL" clId="{6412A90D-719A-4722-9E12-F915ED339C6D}" dt="2023-07-10T15:18:20.736" v="4340" actId="255"/>
        <pc:sldMkLst>
          <pc:docMk/>
          <pc:sldMk cId="541014308" sldId="485"/>
        </pc:sldMkLst>
        <pc:spChg chg="mod">
          <ac:chgData name="Pauline Rodger" userId="9329965c-fb45-43e5-83fe-77bbc1d1f673" providerId="ADAL" clId="{6412A90D-719A-4722-9E12-F915ED339C6D}" dt="2023-07-10T15:18:20.736" v="4340" actId="255"/>
          <ac:spMkLst>
            <pc:docMk/>
            <pc:sldMk cId="541014308" sldId="485"/>
            <ac:spMk id="2" creationId="{BEC8D912-8F56-20A1-60F4-042DC0216D0D}"/>
          </ac:spMkLst>
        </pc:spChg>
        <pc:spChg chg="mod">
          <ac:chgData name="Pauline Rodger" userId="9329965c-fb45-43e5-83fe-77bbc1d1f673" providerId="ADAL" clId="{6412A90D-719A-4722-9E12-F915ED339C6D}" dt="2023-07-03T14:34:48.563" v="2936" actId="20577"/>
          <ac:spMkLst>
            <pc:docMk/>
            <pc:sldMk cId="541014308" sldId="485"/>
            <ac:spMk id="5" creationId="{4FDDF1D7-784D-6708-1697-3B145029D641}"/>
          </ac:spMkLst>
        </pc:spChg>
      </pc:sldChg>
      <pc:sldChg chg="modSp del mod modNotesTx">
        <pc:chgData name="Pauline Rodger" userId="9329965c-fb45-43e5-83fe-77bbc1d1f673" providerId="ADAL" clId="{6412A90D-719A-4722-9E12-F915ED339C6D}" dt="2023-07-03T14:25:01.706" v="2560" actId="47"/>
        <pc:sldMkLst>
          <pc:docMk/>
          <pc:sldMk cId="920510182" sldId="486"/>
        </pc:sldMkLst>
        <pc:spChg chg="mod">
          <ac:chgData name="Pauline Rodger" userId="9329965c-fb45-43e5-83fe-77bbc1d1f673" providerId="ADAL" clId="{6412A90D-719A-4722-9E12-F915ED339C6D}" dt="2023-07-03T14:24:16.818" v="2497" actId="20577"/>
          <ac:spMkLst>
            <pc:docMk/>
            <pc:sldMk cId="920510182" sldId="486"/>
            <ac:spMk id="9" creationId="{AF2B5545-0997-9BF8-9FB8-8929030010DF}"/>
          </ac:spMkLst>
        </pc:spChg>
      </pc:sldChg>
      <pc:sldChg chg="del">
        <pc:chgData name="Pauline Rodger" userId="9329965c-fb45-43e5-83fe-77bbc1d1f673" providerId="ADAL" clId="{6412A90D-719A-4722-9E12-F915ED339C6D}" dt="2023-07-03T14:28:30.733" v="2744" actId="47"/>
        <pc:sldMkLst>
          <pc:docMk/>
          <pc:sldMk cId="1882037497" sldId="487"/>
        </pc:sldMkLst>
      </pc:sldChg>
      <pc:sldChg chg="modSp del mod modNotesTx">
        <pc:chgData name="Pauline Rodger" userId="9329965c-fb45-43e5-83fe-77bbc1d1f673" providerId="ADAL" clId="{6412A90D-719A-4722-9E12-F915ED339C6D}" dt="2023-07-03T14:34:33.416" v="2934" actId="47"/>
        <pc:sldMkLst>
          <pc:docMk/>
          <pc:sldMk cId="608429168" sldId="488"/>
        </pc:sldMkLst>
        <pc:spChg chg="mod">
          <ac:chgData name="Pauline Rodger" userId="9329965c-fb45-43e5-83fe-77bbc1d1f673" providerId="ADAL" clId="{6412A90D-719A-4722-9E12-F915ED339C6D}" dt="2023-07-03T14:32:56.462" v="2923" actId="6549"/>
          <ac:spMkLst>
            <pc:docMk/>
            <pc:sldMk cId="608429168" sldId="488"/>
            <ac:spMk id="9" creationId="{AF2B5545-0997-9BF8-9FB8-8929030010DF}"/>
          </ac:spMkLst>
        </pc:spChg>
      </pc:sldChg>
      <pc:sldChg chg="del">
        <pc:chgData name="Pauline Rodger" userId="9329965c-fb45-43e5-83fe-77bbc1d1f673" providerId="ADAL" clId="{6412A90D-719A-4722-9E12-F915ED339C6D}" dt="2023-07-03T14:36:18.972" v="2962" actId="47"/>
        <pc:sldMkLst>
          <pc:docMk/>
          <pc:sldMk cId="3040566058" sldId="490"/>
        </pc:sldMkLst>
      </pc:sldChg>
      <pc:sldChg chg="del">
        <pc:chgData name="Pauline Rodger" userId="9329965c-fb45-43e5-83fe-77bbc1d1f673" providerId="ADAL" clId="{6412A90D-719A-4722-9E12-F915ED339C6D}" dt="2023-07-03T14:07:38.612" v="1942" actId="47"/>
        <pc:sldMkLst>
          <pc:docMk/>
          <pc:sldMk cId="2292921088" sldId="491"/>
        </pc:sldMkLst>
      </pc:sldChg>
      <pc:sldChg chg="del modNotesTx">
        <pc:chgData name="Pauline Rodger" userId="9329965c-fb45-43e5-83fe-77bbc1d1f673" providerId="ADAL" clId="{6412A90D-719A-4722-9E12-F915ED339C6D}" dt="2023-07-03T14:22:17.645" v="2461" actId="47"/>
        <pc:sldMkLst>
          <pc:docMk/>
          <pc:sldMk cId="1093522183" sldId="492"/>
        </pc:sldMkLst>
      </pc:sldChg>
      <pc:sldChg chg="modSp mod modNotesTx">
        <pc:chgData name="Pauline Rodger" userId="9329965c-fb45-43e5-83fe-77bbc1d1f673" providerId="ADAL" clId="{6412A90D-719A-4722-9E12-F915ED339C6D}" dt="2023-07-03T14:17:27.007" v="2283" actId="108"/>
        <pc:sldMkLst>
          <pc:docMk/>
          <pc:sldMk cId="2155018435" sldId="495"/>
        </pc:sldMkLst>
        <pc:spChg chg="mod">
          <ac:chgData name="Pauline Rodger" userId="9329965c-fb45-43e5-83fe-77bbc1d1f673" providerId="ADAL" clId="{6412A90D-719A-4722-9E12-F915ED339C6D}" dt="2023-07-03T14:17:27.007" v="2283" actId="108"/>
          <ac:spMkLst>
            <pc:docMk/>
            <pc:sldMk cId="2155018435" sldId="495"/>
            <ac:spMk id="9" creationId="{AF2B5545-0997-9BF8-9FB8-8929030010DF}"/>
          </ac:spMkLst>
        </pc:spChg>
      </pc:sldChg>
      <pc:sldChg chg="modSp del mod">
        <pc:chgData name="Pauline Rodger" userId="9329965c-fb45-43e5-83fe-77bbc1d1f673" providerId="ADAL" clId="{6412A90D-719A-4722-9E12-F915ED339C6D}" dt="2023-07-03T14:34:36.108" v="2935" actId="47"/>
        <pc:sldMkLst>
          <pc:docMk/>
          <pc:sldMk cId="3015352940" sldId="496"/>
        </pc:sldMkLst>
        <pc:spChg chg="mod">
          <ac:chgData name="Pauline Rodger" userId="9329965c-fb45-43e5-83fe-77bbc1d1f673" providerId="ADAL" clId="{6412A90D-719A-4722-9E12-F915ED339C6D}" dt="2023-07-03T14:31:24.305" v="2850" actId="1076"/>
          <ac:spMkLst>
            <pc:docMk/>
            <pc:sldMk cId="3015352940" sldId="496"/>
            <ac:spMk id="2" creationId="{50A80921-3549-3676-D1E1-AD8D79C88D97}"/>
          </ac:spMkLst>
        </pc:spChg>
      </pc:sldChg>
      <pc:sldChg chg="del">
        <pc:chgData name="Pauline Rodger" userId="9329965c-fb45-43e5-83fe-77bbc1d1f673" providerId="ADAL" clId="{6412A90D-719A-4722-9E12-F915ED339C6D}" dt="2023-07-03T14:39:06.763" v="3075" actId="47"/>
        <pc:sldMkLst>
          <pc:docMk/>
          <pc:sldMk cId="14571944" sldId="498"/>
        </pc:sldMkLst>
      </pc:sldChg>
      <pc:sldChg chg="delSp modSp mod modNotesTx">
        <pc:chgData name="Pauline Rodger" userId="9329965c-fb45-43e5-83fe-77bbc1d1f673" providerId="ADAL" clId="{6412A90D-719A-4722-9E12-F915ED339C6D}" dt="2023-07-10T15:18:48.672" v="4358" actId="20577"/>
        <pc:sldMkLst>
          <pc:docMk/>
          <pc:sldMk cId="1098227214" sldId="499"/>
        </pc:sldMkLst>
        <pc:spChg chg="del mod">
          <ac:chgData name="Pauline Rodger" userId="9329965c-fb45-43e5-83fe-77bbc1d1f673" providerId="ADAL" clId="{6412A90D-719A-4722-9E12-F915ED339C6D}" dt="2023-07-03T14:38:56.881" v="3074" actId="478"/>
          <ac:spMkLst>
            <pc:docMk/>
            <pc:sldMk cId="1098227214" sldId="499"/>
            <ac:spMk id="2" creationId="{CE3E14D0-87C1-95BF-3804-A11AFDF6D2E9}"/>
          </ac:spMkLst>
        </pc:spChg>
        <pc:spChg chg="del mod">
          <ac:chgData name="Pauline Rodger" userId="9329965c-fb45-43e5-83fe-77bbc1d1f673" providerId="ADAL" clId="{6412A90D-719A-4722-9E12-F915ED339C6D}" dt="2023-07-03T14:38:50.659" v="3072" actId="478"/>
          <ac:spMkLst>
            <pc:docMk/>
            <pc:sldMk cId="1098227214" sldId="499"/>
            <ac:spMk id="3" creationId="{E01B1647-9B25-6825-6ADC-463DCE437CEC}"/>
          </ac:spMkLst>
        </pc:spChg>
        <pc:spChg chg="mod">
          <ac:chgData name="Pauline Rodger" userId="9329965c-fb45-43e5-83fe-77bbc1d1f673" providerId="ADAL" clId="{6412A90D-719A-4722-9E12-F915ED339C6D}" dt="2023-07-10T15:18:48.672" v="4358" actId="20577"/>
          <ac:spMkLst>
            <pc:docMk/>
            <pc:sldMk cId="1098227214" sldId="499"/>
            <ac:spMk id="8" creationId="{1ADFF0A4-65E9-F040-759C-CE4299372A59}"/>
          </ac:spMkLst>
        </pc:spChg>
        <pc:spChg chg="mod">
          <ac:chgData name="Pauline Rodger" userId="9329965c-fb45-43e5-83fe-77bbc1d1f673" providerId="ADAL" clId="{6412A90D-719A-4722-9E12-F915ED339C6D}" dt="2023-07-03T14:41:10.935" v="3079" actId="20577"/>
          <ac:spMkLst>
            <pc:docMk/>
            <pc:sldMk cId="1098227214" sldId="499"/>
            <ac:spMk id="9" creationId="{AF2B5545-0997-9BF8-9FB8-8929030010DF}"/>
          </ac:spMkLst>
        </pc:spChg>
      </pc:sldChg>
      <pc:sldChg chg="del">
        <pc:chgData name="Pauline Rodger" userId="9329965c-fb45-43e5-83fe-77bbc1d1f673" providerId="ADAL" clId="{6412A90D-719A-4722-9E12-F915ED339C6D}" dt="2023-07-03T14:39:20.346" v="3076" actId="47"/>
        <pc:sldMkLst>
          <pc:docMk/>
          <pc:sldMk cId="4194054005" sldId="500"/>
        </pc:sldMkLst>
      </pc:sldChg>
      <pc:sldChg chg="modSp mod modNotesTx">
        <pc:chgData name="Pauline Rodger" userId="9329965c-fb45-43e5-83fe-77bbc1d1f673" providerId="ADAL" clId="{6412A90D-719A-4722-9E12-F915ED339C6D}" dt="2023-07-03T15:27:35.268" v="3464" actId="20577"/>
        <pc:sldMkLst>
          <pc:docMk/>
          <pc:sldMk cId="111745992" sldId="501"/>
        </pc:sldMkLst>
        <pc:spChg chg="mod">
          <ac:chgData name="Pauline Rodger" userId="9329965c-fb45-43e5-83fe-77bbc1d1f673" providerId="ADAL" clId="{6412A90D-719A-4722-9E12-F915ED339C6D}" dt="2023-07-03T15:27:35.268" v="3464" actId="20577"/>
          <ac:spMkLst>
            <pc:docMk/>
            <pc:sldMk cId="111745992" sldId="501"/>
            <ac:spMk id="2" creationId="{FFFC1C96-EE17-8775-BC8E-9AE680743B49}"/>
          </ac:spMkLst>
        </pc:spChg>
        <pc:spChg chg="mod">
          <ac:chgData name="Pauline Rodger" userId="9329965c-fb45-43e5-83fe-77bbc1d1f673" providerId="ADAL" clId="{6412A90D-719A-4722-9E12-F915ED339C6D}" dt="2023-07-03T15:27:10.063" v="3455" actId="108"/>
          <ac:spMkLst>
            <pc:docMk/>
            <pc:sldMk cId="111745992" sldId="501"/>
            <ac:spMk id="3" creationId="{DEFC1FBE-F369-D0B1-68F2-F5E4434F8199}"/>
          </ac:spMkLst>
        </pc:spChg>
      </pc:sldChg>
      <pc:sldChg chg="del">
        <pc:chgData name="Pauline Rodger" userId="9329965c-fb45-43e5-83fe-77bbc1d1f673" providerId="ADAL" clId="{6412A90D-719A-4722-9E12-F915ED339C6D}" dt="2023-07-03T14:53:39.027" v="3170" actId="47"/>
        <pc:sldMkLst>
          <pc:docMk/>
          <pc:sldMk cId="1878617498" sldId="502"/>
        </pc:sldMkLst>
      </pc:sldChg>
      <pc:sldChg chg="del">
        <pc:chgData name="Pauline Rodger" userId="9329965c-fb45-43e5-83fe-77bbc1d1f673" providerId="ADAL" clId="{6412A90D-719A-4722-9E12-F915ED339C6D}" dt="2023-07-03T14:53:45.132" v="3171" actId="47"/>
        <pc:sldMkLst>
          <pc:docMk/>
          <pc:sldMk cId="3364980144" sldId="503"/>
        </pc:sldMkLst>
      </pc:sldChg>
      <pc:sldChg chg="del">
        <pc:chgData name="Pauline Rodger" userId="9329965c-fb45-43e5-83fe-77bbc1d1f673" providerId="ADAL" clId="{6412A90D-719A-4722-9E12-F915ED339C6D}" dt="2023-07-03T14:54:19.541" v="3184" actId="47"/>
        <pc:sldMkLst>
          <pc:docMk/>
          <pc:sldMk cId="1444279463" sldId="504"/>
        </pc:sldMkLst>
      </pc:sldChg>
      <pc:sldChg chg="del">
        <pc:chgData name="Pauline Rodger" userId="9329965c-fb45-43e5-83fe-77bbc1d1f673" providerId="ADAL" clId="{6412A90D-719A-4722-9E12-F915ED339C6D}" dt="2023-07-03T15:44:21.859" v="4161" actId="47"/>
        <pc:sldMkLst>
          <pc:docMk/>
          <pc:sldMk cId="2826990207" sldId="509"/>
        </pc:sldMkLst>
      </pc:sldChg>
      <pc:sldChg chg="del">
        <pc:chgData name="Pauline Rodger" userId="9329965c-fb45-43e5-83fe-77bbc1d1f673" providerId="ADAL" clId="{6412A90D-719A-4722-9E12-F915ED339C6D}" dt="2023-07-03T15:25:13.968" v="3438" actId="47"/>
        <pc:sldMkLst>
          <pc:docMk/>
          <pc:sldMk cId="2152820812" sldId="510"/>
        </pc:sldMkLst>
      </pc:sldChg>
      <pc:sldChg chg="del">
        <pc:chgData name="Pauline Rodger" userId="9329965c-fb45-43e5-83fe-77bbc1d1f673" providerId="ADAL" clId="{6412A90D-719A-4722-9E12-F915ED339C6D}" dt="2023-07-03T15:25:16.409" v="3439" actId="47"/>
        <pc:sldMkLst>
          <pc:docMk/>
          <pc:sldMk cId="1116186556" sldId="511"/>
        </pc:sldMkLst>
      </pc:sldChg>
      <pc:sldChg chg="del">
        <pc:chgData name="Pauline Rodger" userId="9329965c-fb45-43e5-83fe-77bbc1d1f673" providerId="ADAL" clId="{6412A90D-719A-4722-9E12-F915ED339C6D}" dt="2023-07-03T15:25:24.031" v="3440" actId="47"/>
        <pc:sldMkLst>
          <pc:docMk/>
          <pc:sldMk cId="2869906300" sldId="512"/>
        </pc:sldMkLst>
      </pc:sldChg>
      <pc:sldChg chg="del">
        <pc:chgData name="Pauline Rodger" userId="9329965c-fb45-43e5-83fe-77bbc1d1f673" providerId="ADAL" clId="{6412A90D-719A-4722-9E12-F915ED339C6D}" dt="2023-07-03T15:25:26.369" v="3441" actId="47"/>
        <pc:sldMkLst>
          <pc:docMk/>
          <pc:sldMk cId="2941338101" sldId="513"/>
        </pc:sldMkLst>
      </pc:sldChg>
      <pc:sldChg chg="modSp mod modNotesTx">
        <pc:chgData name="Pauline Rodger" userId="9329965c-fb45-43e5-83fe-77bbc1d1f673" providerId="ADAL" clId="{6412A90D-719A-4722-9E12-F915ED339C6D}" dt="2023-07-10T15:20:05.811" v="4372" actId="113"/>
        <pc:sldMkLst>
          <pc:docMk/>
          <pc:sldMk cId="596121134" sldId="514"/>
        </pc:sldMkLst>
        <pc:spChg chg="mod">
          <ac:chgData name="Pauline Rodger" userId="9329965c-fb45-43e5-83fe-77bbc1d1f673" providerId="ADAL" clId="{6412A90D-719A-4722-9E12-F915ED339C6D}" dt="2023-07-10T15:20:05.811" v="4372" actId="113"/>
          <ac:spMkLst>
            <pc:docMk/>
            <pc:sldMk cId="596121134" sldId="514"/>
            <ac:spMk id="2" creationId="{F92EAE07-E6E8-898C-068D-FDD631C0B052}"/>
          </ac:spMkLst>
        </pc:spChg>
      </pc:sldChg>
      <pc:sldChg chg="modSp mod modNotesTx">
        <pc:chgData name="Pauline Rodger" userId="9329965c-fb45-43e5-83fe-77bbc1d1f673" providerId="ADAL" clId="{6412A90D-719A-4722-9E12-F915ED339C6D}" dt="2023-07-10T15:27:53.537" v="4445" actId="20577"/>
        <pc:sldMkLst>
          <pc:docMk/>
          <pc:sldMk cId="3500367869" sldId="515"/>
        </pc:sldMkLst>
        <pc:spChg chg="mod">
          <ac:chgData name="Pauline Rodger" userId="9329965c-fb45-43e5-83fe-77bbc1d1f673" providerId="ADAL" clId="{6412A90D-719A-4722-9E12-F915ED339C6D}" dt="2023-07-10T15:27:53.537" v="4445" actId="20577"/>
          <ac:spMkLst>
            <pc:docMk/>
            <pc:sldMk cId="3500367869" sldId="515"/>
            <ac:spMk id="3" creationId="{EDB50D05-F80D-822B-A312-8407D206566B}"/>
          </ac:spMkLst>
        </pc:spChg>
      </pc:sldChg>
      <pc:sldChg chg="modSp mod modNotesTx">
        <pc:chgData name="Pauline Rodger" userId="9329965c-fb45-43e5-83fe-77bbc1d1f673" providerId="ADAL" clId="{6412A90D-719A-4722-9E12-F915ED339C6D}" dt="2023-07-26T12:04:38.074" v="4457" actId="1076"/>
        <pc:sldMkLst>
          <pc:docMk/>
          <pc:sldMk cId="2290742471" sldId="516"/>
        </pc:sldMkLst>
        <pc:spChg chg="mod">
          <ac:chgData name="Pauline Rodger" userId="9329965c-fb45-43e5-83fe-77bbc1d1f673" providerId="ADAL" clId="{6412A90D-719A-4722-9E12-F915ED339C6D}" dt="2023-07-26T12:04:38.074" v="4457" actId="1076"/>
          <ac:spMkLst>
            <pc:docMk/>
            <pc:sldMk cId="2290742471" sldId="516"/>
            <ac:spMk id="2" creationId="{7B3A29C4-8CD2-C47C-9612-C1E147A18AC4}"/>
          </ac:spMkLst>
        </pc:spChg>
        <pc:spChg chg="mod">
          <ac:chgData name="Pauline Rodger" userId="9329965c-fb45-43e5-83fe-77bbc1d1f673" providerId="ADAL" clId="{6412A90D-719A-4722-9E12-F915ED339C6D}" dt="2023-07-26T12:04:29.736" v="4456" actId="20577"/>
          <ac:spMkLst>
            <pc:docMk/>
            <pc:sldMk cId="2290742471" sldId="516"/>
            <ac:spMk id="8" creationId="{1ADFF0A4-65E9-F040-759C-CE4299372A59}"/>
          </ac:spMkLst>
        </pc:spChg>
      </pc:sldChg>
      <pc:sldChg chg="del">
        <pc:chgData name="Pauline Rodger" userId="9329965c-fb45-43e5-83fe-77bbc1d1f673" providerId="ADAL" clId="{6412A90D-719A-4722-9E12-F915ED339C6D}" dt="2023-07-03T15:44:14.539" v="4158" actId="47"/>
        <pc:sldMkLst>
          <pc:docMk/>
          <pc:sldMk cId="1863234829" sldId="519"/>
        </pc:sldMkLst>
      </pc:sldChg>
      <pc:sldChg chg="del">
        <pc:chgData name="Pauline Rodger" userId="9329965c-fb45-43e5-83fe-77bbc1d1f673" providerId="ADAL" clId="{6412A90D-719A-4722-9E12-F915ED339C6D}" dt="2023-07-03T15:44:17.247" v="4159" actId="47"/>
        <pc:sldMkLst>
          <pc:docMk/>
          <pc:sldMk cId="1423647357" sldId="520"/>
        </pc:sldMkLst>
      </pc:sldChg>
      <pc:sldChg chg="del">
        <pc:chgData name="Pauline Rodger" userId="9329965c-fb45-43e5-83fe-77bbc1d1f673" providerId="ADAL" clId="{6412A90D-719A-4722-9E12-F915ED339C6D}" dt="2023-07-03T15:44:18.737" v="4160" actId="47"/>
        <pc:sldMkLst>
          <pc:docMk/>
          <pc:sldMk cId="1922320316" sldId="521"/>
        </pc:sldMkLst>
      </pc:sldChg>
      <pc:sldChg chg="del">
        <pc:chgData name="Pauline Rodger" userId="9329965c-fb45-43e5-83fe-77bbc1d1f673" providerId="ADAL" clId="{6412A90D-719A-4722-9E12-F915ED339C6D}" dt="2023-07-03T15:47:08.789" v="4260" actId="47"/>
        <pc:sldMkLst>
          <pc:docMk/>
          <pc:sldMk cId="2677451317" sldId="523"/>
        </pc:sldMkLst>
      </pc:sldChg>
      <pc:sldChg chg="del">
        <pc:chgData name="Pauline Rodger" userId="9329965c-fb45-43e5-83fe-77bbc1d1f673" providerId="ADAL" clId="{6412A90D-719A-4722-9E12-F915ED339C6D}" dt="2023-07-03T15:32:36.481" v="3671" actId="47"/>
        <pc:sldMkLst>
          <pc:docMk/>
          <pc:sldMk cId="4040619510" sldId="524"/>
        </pc:sldMkLst>
      </pc:sldChg>
      <pc:sldChg chg="del">
        <pc:chgData name="Pauline Rodger" userId="9329965c-fb45-43e5-83fe-77bbc1d1f673" providerId="ADAL" clId="{6412A90D-719A-4722-9E12-F915ED339C6D}" dt="2023-07-03T14:12:10.204" v="2190" actId="47"/>
        <pc:sldMkLst>
          <pc:docMk/>
          <pc:sldMk cId="3005691254" sldId="526"/>
        </pc:sldMkLst>
      </pc:sldChg>
      <pc:sldChg chg="del">
        <pc:chgData name="Pauline Rodger" userId="9329965c-fb45-43e5-83fe-77bbc1d1f673" providerId="ADAL" clId="{6412A90D-719A-4722-9E12-F915ED339C6D}" dt="2023-07-03T14:57:20.282" v="3187" actId="47"/>
        <pc:sldMkLst>
          <pc:docMk/>
          <pc:sldMk cId="3578512681" sldId="527"/>
        </pc:sldMkLst>
      </pc:sldChg>
      <pc:sldChg chg="modSp mod modNotesTx">
        <pc:chgData name="Pauline Rodger" userId="9329965c-fb45-43e5-83fe-77bbc1d1f673" providerId="ADAL" clId="{6412A90D-719A-4722-9E12-F915ED339C6D}" dt="2023-07-03T15:01:18.286" v="3342" actId="20577"/>
        <pc:sldMkLst>
          <pc:docMk/>
          <pc:sldMk cId="725261696" sldId="528"/>
        </pc:sldMkLst>
        <pc:spChg chg="mod">
          <ac:chgData name="Pauline Rodger" userId="9329965c-fb45-43e5-83fe-77bbc1d1f673" providerId="ADAL" clId="{6412A90D-719A-4722-9E12-F915ED339C6D}" dt="2023-07-03T14:57:37.812" v="3226" actId="20577"/>
          <ac:spMkLst>
            <pc:docMk/>
            <pc:sldMk cId="725261696" sldId="528"/>
            <ac:spMk id="2" creationId="{063EA19A-49CE-5636-A65F-6DA8CCF8A8E7}"/>
          </ac:spMkLst>
        </pc:spChg>
        <pc:spChg chg="mod">
          <ac:chgData name="Pauline Rodger" userId="9329965c-fb45-43e5-83fe-77bbc1d1f673" providerId="ADAL" clId="{6412A90D-719A-4722-9E12-F915ED339C6D}" dt="2023-07-03T15:01:18.286" v="3342" actId="20577"/>
          <ac:spMkLst>
            <pc:docMk/>
            <pc:sldMk cId="725261696" sldId="528"/>
            <ac:spMk id="7" creationId="{AA7025FD-1499-41C2-166D-BFAB3450F881}"/>
          </ac:spMkLst>
        </pc:spChg>
      </pc:sldChg>
      <pc:sldChg chg="del">
        <pc:chgData name="Pauline Rodger" userId="9329965c-fb45-43e5-83fe-77bbc1d1f673" providerId="ADAL" clId="{6412A90D-719A-4722-9E12-F915ED339C6D}" dt="2023-07-03T14:59:17.099" v="3290" actId="47"/>
        <pc:sldMkLst>
          <pc:docMk/>
          <pc:sldMk cId="2169481190" sldId="529"/>
        </pc:sldMkLst>
      </pc:sldChg>
      <pc:sldChg chg="del">
        <pc:chgData name="Pauline Rodger" userId="9329965c-fb45-43e5-83fe-77bbc1d1f673" providerId="ADAL" clId="{6412A90D-719A-4722-9E12-F915ED339C6D}" dt="2023-07-03T14:59:22.820" v="3291" actId="47"/>
        <pc:sldMkLst>
          <pc:docMk/>
          <pc:sldMk cId="2976894112" sldId="530"/>
        </pc:sldMkLst>
      </pc:sldChg>
      <pc:sldChg chg="modSp add mod modNotesTx">
        <pc:chgData name="Pauline Rodger" userId="9329965c-fb45-43e5-83fe-77bbc1d1f673" providerId="ADAL" clId="{6412A90D-719A-4722-9E12-F915ED339C6D}" dt="2023-07-10T15:10:56.227" v="4262" actId="6549"/>
        <pc:sldMkLst>
          <pc:docMk/>
          <pc:sldMk cId="2181654665" sldId="531"/>
        </pc:sldMkLst>
        <pc:spChg chg="mod">
          <ac:chgData name="Pauline Rodger" userId="9329965c-fb45-43e5-83fe-77bbc1d1f673" providerId="ADAL" clId="{6412A90D-719A-4722-9E12-F915ED339C6D}" dt="2023-07-10T15:10:56.227" v="4262" actId="6549"/>
          <ac:spMkLst>
            <pc:docMk/>
            <pc:sldMk cId="2181654665" sldId="531"/>
            <ac:spMk id="9" creationId="{AF2B5545-0997-9BF8-9FB8-8929030010DF}"/>
          </ac:spMkLst>
        </pc:spChg>
      </pc:sldChg>
      <pc:sldChg chg="modSp add del mod modNotesTx">
        <pc:chgData name="Pauline Rodger" userId="9329965c-fb45-43e5-83fe-77bbc1d1f673" providerId="ADAL" clId="{6412A90D-719A-4722-9E12-F915ED339C6D}" dt="2023-07-03T14:07:46.739" v="1944" actId="47"/>
        <pc:sldMkLst>
          <pc:docMk/>
          <pc:sldMk cId="2936271490" sldId="532"/>
        </pc:sldMkLst>
        <pc:spChg chg="mod">
          <ac:chgData name="Pauline Rodger" userId="9329965c-fb45-43e5-83fe-77bbc1d1f673" providerId="ADAL" clId="{6412A90D-719A-4722-9E12-F915ED339C6D}" dt="2023-07-03T14:03:00.594" v="1730" actId="20577"/>
          <ac:spMkLst>
            <pc:docMk/>
            <pc:sldMk cId="2936271490" sldId="532"/>
            <ac:spMk id="8" creationId="{1ADFF0A4-65E9-F040-759C-CE4299372A59}"/>
          </ac:spMkLst>
        </pc:spChg>
        <pc:spChg chg="mod">
          <ac:chgData name="Pauline Rodger" userId="9329965c-fb45-43e5-83fe-77bbc1d1f673" providerId="ADAL" clId="{6412A90D-719A-4722-9E12-F915ED339C6D}" dt="2023-07-03T14:05:06.869" v="1737" actId="20577"/>
          <ac:spMkLst>
            <pc:docMk/>
            <pc:sldMk cId="2936271490" sldId="532"/>
            <ac:spMk id="9" creationId="{AF2B5545-0997-9BF8-9FB8-8929030010DF}"/>
          </ac:spMkLst>
        </pc:spChg>
      </pc:sldChg>
      <pc:sldChg chg="modSp add mod modNotesTx">
        <pc:chgData name="Pauline Rodger" userId="9329965c-fb45-43e5-83fe-77bbc1d1f673" providerId="ADAL" clId="{6412A90D-719A-4722-9E12-F915ED339C6D}" dt="2023-07-10T15:14:10.389" v="4299" actId="108"/>
        <pc:sldMkLst>
          <pc:docMk/>
          <pc:sldMk cId="3567975379" sldId="533"/>
        </pc:sldMkLst>
        <pc:spChg chg="mod">
          <ac:chgData name="Pauline Rodger" userId="9329965c-fb45-43e5-83fe-77bbc1d1f673" providerId="ADAL" clId="{6412A90D-719A-4722-9E12-F915ED339C6D}" dt="2023-07-10T15:14:10.389" v="4299" actId="108"/>
          <ac:spMkLst>
            <pc:docMk/>
            <pc:sldMk cId="3567975379" sldId="533"/>
            <ac:spMk id="9" creationId="{AF2B5545-0997-9BF8-9FB8-8929030010DF}"/>
          </ac:spMkLst>
        </pc:spChg>
      </pc:sldChg>
      <pc:sldChg chg="modSp add mod">
        <pc:chgData name="Pauline Rodger" userId="9329965c-fb45-43e5-83fe-77bbc1d1f673" providerId="ADAL" clId="{6412A90D-719A-4722-9E12-F915ED339C6D}" dt="2023-07-10T15:14:30.121" v="4300" actId="6549"/>
        <pc:sldMkLst>
          <pc:docMk/>
          <pc:sldMk cId="4096714047" sldId="534"/>
        </pc:sldMkLst>
        <pc:spChg chg="mod">
          <ac:chgData name="Pauline Rodger" userId="9329965c-fb45-43e5-83fe-77bbc1d1f673" providerId="ADAL" clId="{6412A90D-719A-4722-9E12-F915ED339C6D}" dt="2023-07-10T15:14:30.121" v="4300" actId="6549"/>
          <ac:spMkLst>
            <pc:docMk/>
            <pc:sldMk cId="4096714047" sldId="534"/>
            <ac:spMk id="8" creationId="{1ADFF0A4-65E9-F040-759C-CE4299372A59}"/>
          </ac:spMkLst>
        </pc:spChg>
        <pc:spChg chg="mod">
          <ac:chgData name="Pauline Rodger" userId="9329965c-fb45-43e5-83fe-77bbc1d1f673" providerId="ADAL" clId="{6412A90D-719A-4722-9E12-F915ED339C6D}" dt="2023-07-03T14:19:58.835" v="2322"/>
          <ac:spMkLst>
            <pc:docMk/>
            <pc:sldMk cId="4096714047" sldId="534"/>
            <ac:spMk id="9" creationId="{AF2B5545-0997-9BF8-9FB8-8929030010DF}"/>
          </ac:spMkLst>
        </pc:spChg>
      </pc:sldChg>
      <pc:sldChg chg="modSp add del mod modNotesTx">
        <pc:chgData name="Pauline Rodger" userId="9329965c-fb45-43e5-83fe-77bbc1d1f673" providerId="ADAL" clId="{6412A90D-719A-4722-9E12-F915ED339C6D}" dt="2023-07-10T15:16:36.299" v="4319" actId="47"/>
        <pc:sldMkLst>
          <pc:docMk/>
          <pc:sldMk cId="1744528692" sldId="535"/>
        </pc:sldMkLst>
        <pc:spChg chg="mod">
          <ac:chgData name="Pauline Rodger" userId="9329965c-fb45-43e5-83fe-77bbc1d1f673" providerId="ADAL" clId="{6412A90D-719A-4722-9E12-F915ED339C6D}" dt="2023-07-10T15:15:10.044" v="4302" actId="108"/>
          <ac:spMkLst>
            <pc:docMk/>
            <pc:sldMk cId="1744528692" sldId="535"/>
            <ac:spMk id="8" creationId="{1ADFF0A4-65E9-F040-759C-CE4299372A59}"/>
          </ac:spMkLst>
        </pc:spChg>
        <pc:spChg chg="mod">
          <ac:chgData name="Pauline Rodger" userId="9329965c-fb45-43e5-83fe-77bbc1d1f673" providerId="ADAL" clId="{6412A90D-719A-4722-9E12-F915ED339C6D}" dt="2023-07-10T15:15:44.107" v="4303" actId="1076"/>
          <ac:spMkLst>
            <pc:docMk/>
            <pc:sldMk cId="1744528692" sldId="535"/>
            <ac:spMk id="9" creationId="{AF2B5545-0997-9BF8-9FB8-8929030010DF}"/>
          </ac:spMkLst>
        </pc:spChg>
      </pc:sldChg>
      <pc:sldChg chg="modSp add mod modNotesTx">
        <pc:chgData name="Pauline Rodger" userId="9329965c-fb45-43e5-83fe-77bbc1d1f673" providerId="ADAL" clId="{6412A90D-719A-4722-9E12-F915ED339C6D}" dt="2023-07-10T15:17:08.651" v="4335" actId="20577"/>
        <pc:sldMkLst>
          <pc:docMk/>
          <pc:sldMk cId="3255683465" sldId="536"/>
        </pc:sldMkLst>
        <pc:spChg chg="mod">
          <ac:chgData name="Pauline Rodger" userId="9329965c-fb45-43e5-83fe-77bbc1d1f673" providerId="ADAL" clId="{6412A90D-719A-4722-9E12-F915ED339C6D}" dt="2023-07-10T15:17:08.651" v="4335" actId="20577"/>
          <ac:spMkLst>
            <pc:docMk/>
            <pc:sldMk cId="3255683465" sldId="536"/>
            <ac:spMk id="8" creationId="{1ADFF0A4-65E9-F040-759C-CE4299372A59}"/>
          </ac:spMkLst>
        </pc:spChg>
        <pc:spChg chg="mod">
          <ac:chgData name="Pauline Rodger" userId="9329965c-fb45-43e5-83fe-77bbc1d1f673" providerId="ADAL" clId="{6412A90D-719A-4722-9E12-F915ED339C6D}" dt="2023-07-03T14:27:34.439" v="2693" actId="20577"/>
          <ac:spMkLst>
            <pc:docMk/>
            <pc:sldMk cId="3255683465" sldId="536"/>
            <ac:spMk id="9" creationId="{AF2B5545-0997-9BF8-9FB8-8929030010DF}"/>
          </ac:spMkLst>
        </pc:spChg>
      </pc:sldChg>
      <pc:sldChg chg="modSp add mod modNotesTx">
        <pc:chgData name="Pauline Rodger" userId="9329965c-fb45-43e5-83fe-77bbc1d1f673" providerId="ADAL" clId="{6412A90D-719A-4722-9E12-F915ED339C6D}" dt="2023-07-10T15:17:21.729" v="4336" actId="6549"/>
        <pc:sldMkLst>
          <pc:docMk/>
          <pc:sldMk cId="4286156971" sldId="537"/>
        </pc:sldMkLst>
        <pc:spChg chg="mod">
          <ac:chgData name="Pauline Rodger" userId="9329965c-fb45-43e5-83fe-77bbc1d1f673" providerId="ADAL" clId="{6412A90D-719A-4722-9E12-F915ED339C6D}" dt="2023-07-10T15:17:21.729" v="4336" actId="6549"/>
          <ac:spMkLst>
            <pc:docMk/>
            <pc:sldMk cId="4286156971" sldId="537"/>
            <ac:spMk id="8" creationId="{1ADFF0A4-65E9-F040-759C-CE4299372A59}"/>
          </ac:spMkLst>
        </pc:spChg>
        <pc:spChg chg="mod">
          <ac:chgData name="Pauline Rodger" userId="9329965c-fb45-43e5-83fe-77bbc1d1f673" providerId="ADAL" clId="{6412A90D-719A-4722-9E12-F915ED339C6D}" dt="2023-07-03T14:33:32.173" v="2930" actId="20577"/>
          <ac:spMkLst>
            <pc:docMk/>
            <pc:sldMk cId="4286156971" sldId="537"/>
            <ac:spMk id="9" creationId="{AF2B5545-0997-9BF8-9FB8-8929030010DF}"/>
          </ac:spMkLst>
        </pc:spChg>
      </pc:sldChg>
      <pc:sldChg chg="modSp add mod modNotesTx">
        <pc:chgData name="Pauline Rodger" userId="9329965c-fb45-43e5-83fe-77bbc1d1f673" providerId="ADAL" clId="{6412A90D-719A-4722-9E12-F915ED339C6D}" dt="2023-07-03T14:52:52.426" v="3167" actId="20577"/>
        <pc:sldMkLst>
          <pc:docMk/>
          <pc:sldMk cId="821729507" sldId="538"/>
        </pc:sldMkLst>
        <pc:spChg chg="mod">
          <ac:chgData name="Pauline Rodger" userId="9329965c-fb45-43e5-83fe-77bbc1d1f673" providerId="ADAL" clId="{6412A90D-719A-4722-9E12-F915ED339C6D}" dt="2023-07-03T14:42:18.193" v="3098" actId="20577"/>
          <ac:spMkLst>
            <pc:docMk/>
            <pc:sldMk cId="821729507" sldId="538"/>
            <ac:spMk id="8" creationId="{1ADFF0A4-65E9-F040-759C-CE4299372A59}"/>
          </ac:spMkLst>
        </pc:spChg>
        <pc:spChg chg="mod">
          <ac:chgData name="Pauline Rodger" userId="9329965c-fb45-43e5-83fe-77bbc1d1f673" providerId="ADAL" clId="{6412A90D-719A-4722-9E12-F915ED339C6D}" dt="2023-07-03T14:52:52.426" v="3167" actId="20577"/>
          <ac:spMkLst>
            <pc:docMk/>
            <pc:sldMk cId="821729507" sldId="538"/>
            <ac:spMk id="9" creationId="{AF2B5545-0997-9BF8-9FB8-8929030010DF}"/>
          </ac:spMkLst>
        </pc:spChg>
      </pc:sldChg>
      <pc:sldChg chg="modSp add mod modNotesTx">
        <pc:chgData name="Pauline Rodger" userId="9329965c-fb45-43e5-83fe-77bbc1d1f673" providerId="ADAL" clId="{6412A90D-719A-4722-9E12-F915ED339C6D}" dt="2023-07-03T14:54:04.719" v="3183" actId="20577"/>
        <pc:sldMkLst>
          <pc:docMk/>
          <pc:sldMk cId="535017599" sldId="539"/>
        </pc:sldMkLst>
        <pc:spChg chg="mod">
          <ac:chgData name="Pauline Rodger" userId="9329965c-fb45-43e5-83fe-77bbc1d1f673" providerId="ADAL" clId="{6412A90D-719A-4722-9E12-F915ED339C6D}" dt="2023-07-03T14:52:45.996" v="3166" actId="5793"/>
          <ac:spMkLst>
            <pc:docMk/>
            <pc:sldMk cId="535017599" sldId="539"/>
            <ac:spMk id="9" creationId="{AF2B5545-0997-9BF8-9FB8-8929030010DF}"/>
          </ac:spMkLst>
        </pc:spChg>
      </pc:sldChg>
      <pc:sldChg chg="new del">
        <pc:chgData name="Pauline Rodger" userId="9329965c-fb45-43e5-83fe-77bbc1d1f673" providerId="ADAL" clId="{6412A90D-719A-4722-9E12-F915ED339C6D}" dt="2023-07-03T15:19:41.579" v="3344" actId="680"/>
        <pc:sldMkLst>
          <pc:docMk/>
          <pc:sldMk cId="2029539269" sldId="540"/>
        </pc:sldMkLst>
      </pc:sldChg>
      <pc:sldChg chg="modSp add mod modNotesTx">
        <pc:chgData name="Pauline Rodger" userId="9329965c-fb45-43e5-83fe-77bbc1d1f673" providerId="ADAL" clId="{6412A90D-719A-4722-9E12-F915ED339C6D}" dt="2023-07-10T15:19:48.646" v="4371" actId="20577"/>
        <pc:sldMkLst>
          <pc:docMk/>
          <pc:sldMk cId="3065892386" sldId="540"/>
        </pc:sldMkLst>
        <pc:spChg chg="mod">
          <ac:chgData name="Pauline Rodger" userId="9329965c-fb45-43e5-83fe-77bbc1d1f673" providerId="ADAL" clId="{6412A90D-719A-4722-9E12-F915ED339C6D}" dt="2023-07-10T15:19:48.646" v="4371" actId="20577"/>
          <ac:spMkLst>
            <pc:docMk/>
            <pc:sldMk cId="3065892386" sldId="540"/>
            <ac:spMk id="2" creationId="{063EA19A-49CE-5636-A65F-6DA8CCF8A8E7}"/>
          </ac:spMkLst>
        </pc:spChg>
        <pc:spChg chg="mod">
          <ac:chgData name="Pauline Rodger" userId="9329965c-fb45-43e5-83fe-77bbc1d1f673" providerId="ADAL" clId="{6412A90D-719A-4722-9E12-F915ED339C6D}" dt="2023-07-03T15:20:34.153" v="3353"/>
          <ac:spMkLst>
            <pc:docMk/>
            <pc:sldMk cId="3065892386" sldId="540"/>
            <ac:spMk id="7" creationId="{AA7025FD-1499-41C2-166D-BFAB3450F881}"/>
          </ac:spMkLst>
        </pc:spChg>
      </pc:sldChg>
      <pc:sldChg chg="modSp add mod modNotesTx">
        <pc:chgData name="Pauline Rodger" userId="9329965c-fb45-43e5-83fe-77bbc1d1f673" providerId="ADAL" clId="{6412A90D-719A-4722-9E12-F915ED339C6D}" dt="2023-07-26T12:05:19.139" v="4461" actId="1076"/>
        <pc:sldMkLst>
          <pc:docMk/>
          <pc:sldMk cId="1432329459" sldId="541"/>
        </pc:sldMkLst>
        <pc:spChg chg="mod">
          <ac:chgData name="Pauline Rodger" userId="9329965c-fb45-43e5-83fe-77bbc1d1f673" providerId="ADAL" clId="{6412A90D-719A-4722-9E12-F915ED339C6D}" dt="2023-07-26T12:05:19.139" v="4461" actId="1076"/>
          <ac:spMkLst>
            <pc:docMk/>
            <pc:sldMk cId="1432329459" sldId="541"/>
            <ac:spMk id="2" creationId="{7B3A29C4-8CD2-C47C-9612-C1E147A18AC4}"/>
          </ac:spMkLst>
        </pc:spChg>
        <pc:spChg chg="mod">
          <ac:chgData name="Pauline Rodger" userId="9329965c-fb45-43e5-83fe-77bbc1d1f673" providerId="ADAL" clId="{6412A90D-719A-4722-9E12-F915ED339C6D}" dt="2023-07-26T12:05:14.368" v="4460"/>
          <ac:spMkLst>
            <pc:docMk/>
            <pc:sldMk cId="1432329459" sldId="541"/>
            <ac:spMk id="8" creationId="{1ADFF0A4-65E9-F040-759C-CE4299372A59}"/>
          </ac:spMkLst>
        </pc:spChg>
      </pc:sldChg>
      <pc:sldChg chg="modSp add mod modNotesTx">
        <pc:chgData name="Pauline Rodger" userId="9329965c-fb45-43e5-83fe-77bbc1d1f673" providerId="ADAL" clId="{6412A90D-719A-4722-9E12-F915ED339C6D}" dt="2023-07-03T15:47:03.503" v="4259" actId="20577"/>
        <pc:sldMkLst>
          <pc:docMk/>
          <pc:sldMk cId="907147394" sldId="542"/>
        </pc:sldMkLst>
        <pc:spChg chg="mod">
          <ac:chgData name="Pauline Rodger" userId="9329965c-fb45-43e5-83fe-77bbc1d1f673" providerId="ADAL" clId="{6412A90D-719A-4722-9E12-F915ED339C6D}" dt="2023-07-03T15:45:37.976" v="4202" actId="20577"/>
          <ac:spMkLst>
            <pc:docMk/>
            <pc:sldMk cId="907147394" sldId="542"/>
            <ac:spMk id="2" creationId="{7B3A29C4-8CD2-C47C-9612-C1E147A18AC4}"/>
          </ac:spMkLst>
        </pc:spChg>
        <pc:spChg chg="mod">
          <ac:chgData name="Pauline Rodger" userId="9329965c-fb45-43e5-83fe-77bbc1d1f673" providerId="ADAL" clId="{6412A90D-719A-4722-9E12-F915ED339C6D}" dt="2023-07-03T15:47:03.503" v="4259" actId="20577"/>
          <ac:spMkLst>
            <pc:docMk/>
            <pc:sldMk cId="907147394" sldId="542"/>
            <ac:spMk id="8" creationId="{1ADFF0A4-65E9-F040-759C-CE4299372A59}"/>
          </ac:spMkLst>
        </pc:spChg>
      </pc:sldChg>
      <pc:sldChg chg="modSp add mod modNotesTx">
        <pc:chgData name="Pauline Rodger" userId="9329965c-fb45-43e5-83fe-77bbc1d1f673" providerId="ADAL" clId="{6412A90D-719A-4722-9E12-F915ED339C6D}" dt="2023-07-10T15:12:41.388" v="4276" actId="6549"/>
        <pc:sldMkLst>
          <pc:docMk/>
          <pc:sldMk cId="1986690076" sldId="543"/>
        </pc:sldMkLst>
        <pc:spChg chg="mod">
          <ac:chgData name="Pauline Rodger" userId="9329965c-fb45-43e5-83fe-77bbc1d1f673" providerId="ADAL" clId="{6412A90D-719A-4722-9E12-F915ED339C6D}" dt="2023-07-10T15:12:00.681" v="4273" actId="20577"/>
          <ac:spMkLst>
            <pc:docMk/>
            <pc:sldMk cId="1986690076" sldId="543"/>
            <ac:spMk id="8" creationId="{1ADFF0A4-65E9-F040-759C-CE4299372A59}"/>
          </ac:spMkLst>
        </pc:spChg>
        <pc:spChg chg="mod">
          <ac:chgData name="Pauline Rodger" userId="9329965c-fb45-43e5-83fe-77bbc1d1f673" providerId="ADAL" clId="{6412A90D-719A-4722-9E12-F915ED339C6D}" dt="2023-07-10T15:12:24.922" v="4275"/>
          <ac:spMkLst>
            <pc:docMk/>
            <pc:sldMk cId="1986690076" sldId="543"/>
            <ac:spMk id="9" creationId="{AF2B5545-0997-9BF8-9FB8-8929030010DF}"/>
          </ac:spMkLst>
        </pc:spChg>
      </pc:sldChg>
      <pc:sldChg chg="modSp add mod">
        <pc:chgData name="Pauline Rodger" userId="9329965c-fb45-43e5-83fe-77bbc1d1f673" providerId="ADAL" clId="{6412A90D-719A-4722-9E12-F915ED339C6D}" dt="2023-07-10T15:19:21.026" v="4362" actId="20577"/>
        <pc:sldMkLst>
          <pc:docMk/>
          <pc:sldMk cId="2207006339" sldId="544"/>
        </pc:sldMkLst>
        <pc:spChg chg="mod">
          <ac:chgData name="Pauline Rodger" userId="9329965c-fb45-43e5-83fe-77bbc1d1f673" providerId="ADAL" clId="{6412A90D-719A-4722-9E12-F915ED339C6D}" dt="2023-07-10T15:19:21.026" v="4362" actId="20577"/>
          <ac:spMkLst>
            <pc:docMk/>
            <pc:sldMk cId="2207006339" sldId="544"/>
            <ac:spMk id="8" creationId="{1ADFF0A4-65E9-F040-759C-CE4299372A59}"/>
          </ac:spMkLst>
        </pc:spChg>
        <pc:spChg chg="mod">
          <ac:chgData name="Pauline Rodger" userId="9329965c-fb45-43e5-83fe-77bbc1d1f673" providerId="ADAL" clId="{6412A90D-719A-4722-9E12-F915ED339C6D}" dt="2023-07-10T15:16:32.146" v="4318"/>
          <ac:spMkLst>
            <pc:docMk/>
            <pc:sldMk cId="2207006339" sldId="544"/>
            <ac:spMk id="9" creationId="{AF2B5545-0997-9BF8-9FB8-8929030010DF}"/>
          </ac:spMkLst>
        </pc:spChg>
      </pc:sldChg>
      <pc:sldChg chg="modSp add mod ord modNotesTx">
        <pc:chgData name="Pauline Rodger" userId="9329965c-fb45-43e5-83fe-77bbc1d1f673" providerId="ADAL" clId="{6412A90D-719A-4722-9E12-F915ED339C6D}" dt="2023-07-26T12:05:03.139" v="4459" actId="1076"/>
        <pc:sldMkLst>
          <pc:docMk/>
          <pc:sldMk cId="2123181108" sldId="545"/>
        </pc:sldMkLst>
        <pc:spChg chg="mod">
          <ac:chgData name="Pauline Rodger" userId="9329965c-fb45-43e5-83fe-77bbc1d1f673" providerId="ADAL" clId="{6412A90D-719A-4722-9E12-F915ED339C6D}" dt="2023-07-26T12:05:03.139" v="4459" actId="1076"/>
          <ac:spMkLst>
            <pc:docMk/>
            <pc:sldMk cId="2123181108" sldId="545"/>
            <ac:spMk id="2" creationId="{7B3A29C4-8CD2-C47C-9612-C1E147A18AC4}"/>
          </ac:spMkLst>
        </pc:spChg>
        <pc:spChg chg="mod">
          <ac:chgData name="Pauline Rodger" userId="9329965c-fb45-43e5-83fe-77bbc1d1f673" providerId="ADAL" clId="{6412A90D-719A-4722-9E12-F915ED339C6D}" dt="2023-07-26T12:04:54.936" v="4458"/>
          <ac:spMkLst>
            <pc:docMk/>
            <pc:sldMk cId="2123181108" sldId="545"/>
            <ac:spMk id="8" creationId="{1ADFF0A4-65E9-F040-759C-CE4299372A59}"/>
          </ac:spMkLst>
        </pc:spChg>
      </pc:sldChg>
    </pc:docChg>
  </pc:docChgLst>
  <pc:docChgLst>
    <pc:chgData name="Karol Fitzpatrick" userId="S::karol.fitzpatrick@sqa-ext.org.uk::37126d02-b25d-4622-983d-857652b9b061" providerId="AD" clId="Web-{898EA97C-D3E4-5E19-F8F5-0F57B81D3906}"/>
    <pc:docChg chg="">
      <pc:chgData name="Karol Fitzpatrick" userId="S::karol.fitzpatrick@sqa-ext.org.uk::37126d02-b25d-4622-983d-857652b9b061" providerId="AD" clId="Web-{898EA97C-D3E4-5E19-F8F5-0F57B81D3906}" dt="2023-05-17T13:46:11.160" v="1"/>
      <pc:docMkLst>
        <pc:docMk/>
      </pc:docMkLst>
      <pc:sldChg chg="addCm">
        <pc:chgData name="Karol Fitzpatrick" userId="S::karol.fitzpatrick@sqa-ext.org.uk::37126d02-b25d-4622-983d-857652b9b061" providerId="AD" clId="Web-{898EA97C-D3E4-5E19-F8F5-0F57B81D3906}" dt="2023-05-17T13:42:03.764" v="0"/>
        <pc:sldMkLst>
          <pc:docMk/>
          <pc:sldMk cId="3096475624" sldId="48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Karol Fitzpatrick" userId="S::karol.fitzpatrick@sqa-ext.org.uk::37126d02-b25d-4622-983d-857652b9b061" providerId="AD" clId="Web-{898EA97C-D3E4-5E19-F8F5-0F57B81D3906}" dt="2023-05-17T13:42:03.764" v="0"/>
              <pc2:cmMkLst xmlns:pc2="http://schemas.microsoft.com/office/powerpoint/2019/9/main/command">
                <pc:docMk/>
                <pc:sldMk cId="3096475624" sldId="484"/>
                <pc2:cmMk id="{54029A43-15D1-4959-B97F-D6D5217E8C7B}"/>
              </pc2:cmMkLst>
            </pc226:cmChg>
          </p:ext>
        </pc:extLst>
      </pc:sldChg>
      <pc:sldChg chg="addCm">
        <pc:chgData name="Karol Fitzpatrick" userId="S::karol.fitzpatrick@sqa-ext.org.uk::37126d02-b25d-4622-983d-857652b9b061" providerId="AD" clId="Web-{898EA97C-D3E4-5E19-F8F5-0F57B81D3906}" dt="2023-05-17T13:46:11.160" v="1"/>
        <pc:sldMkLst>
          <pc:docMk/>
          <pc:sldMk cId="2941338101" sldId="51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Karol Fitzpatrick" userId="S::karol.fitzpatrick@sqa-ext.org.uk::37126d02-b25d-4622-983d-857652b9b061" providerId="AD" clId="Web-{898EA97C-D3E4-5E19-F8F5-0F57B81D3906}" dt="2023-05-17T13:46:11.160" v="1"/>
              <pc2:cmMkLst xmlns:pc2="http://schemas.microsoft.com/office/powerpoint/2019/9/main/command">
                <pc:docMk/>
                <pc:sldMk cId="2941338101" sldId="513"/>
                <pc2:cmMk id="{32589273-42D2-4BFA-A0E6-C4C0DDE4FD51}"/>
              </pc2:cmMkLst>
            </pc226:cmChg>
          </p:ext>
        </pc:extLst>
      </pc:sldChg>
    </pc:docChg>
  </pc:docChgLst>
  <pc:docChgLst>
    <pc:chgData name="Daniel Beadle" userId="69a78429-c74a-4eb6-bfd2-c74c6759a60a" providerId="ADAL" clId="{828B71EF-3163-4BA3-9821-0508A25A681C}"/>
    <pc:docChg chg="modSld">
      <pc:chgData name="Daniel Beadle" userId="69a78429-c74a-4eb6-bfd2-c74c6759a60a" providerId="ADAL" clId="{828B71EF-3163-4BA3-9821-0508A25A681C}" dt="2023-05-22T08:15:12.744" v="4"/>
      <pc:docMkLst>
        <pc:docMk/>
      </pc:docMkLst>
      <pc:sldChg chg="modSp mod">
        <pc:chgData name="Daniel Beadle" userId="69a78429-c74a-4eb6-bfd2-c74c6759a60a" providerId="ADAL" clId="{828B71EF-3163-4BA3-9821-0508A25A681C}" dt="2023-05-22T08:07:42.915" v="1" actId="255"/>
        <pc:sldMkLst>
          <pc:docMk/>
          <pc:sldMk cId="0" sldId="271"/>
        </pc:sldMkLst>
        <pc:spChg chg="mod">
          <ac:chgData name="Daniel Beadle" userId="69a78429-c74a-4eb6-bfd2-c74c6759a60a" providerId="ADAL" clId="{828B71EF-3163-4BA3-9821-0508A25A681C}" dt="2023-05-22T08:07:42.915" v="1" actId="255"/>
          <ac:spMkLst>
            <pc:docMk/>
            <pc:sldMk cId="0" sldId="271"/>
            <ac:spMk id="7" creationId="{2ED10964-9B05-404F-BFD6-0CFAA0AE0E5D}"/>
          </ac:spMkLst>
        </pc:spChg>
      </pc:sldChg>
      <pc:sldChg chg="addCm">
        <pc:chgData name="Daniel Beadle" userId="69a78429-c74a-4eb6-bfd2-c74c6759a60a" providerId="ADAL" clId="{828B71EF-3163-4BA3-9821-0508A25A681C}" dt="2023-05-22T08:11:05.796" v="2"/>
        <pc:sldMkLst>
          <pc:docMk/>
          <pc:sldMk cId="3935927257" sldId="45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Daniel Beadle" userId="69a78429-c74a-4eb6-bfd2-c74c6759a60a" providerId="ADAL" clId="{828B71EF-3163-4BA3-9821-0508A25A681C}" dt="2023-05-22T08:11:05.796" v="2"/>
              <pc2:cmMkLst xmlns:pc2="http://schemas.microsoft.com/office/powerpoint/2019/9/main/command">
                <pc:docMk/>
                <pc:sldMk cId="3935927257" sldId="450"/>
                <pc2:cmMk id="{5848BA60-B38A-47FB-975A-02B98D2D4663}"/>
              </pc2:cmMkLst>
            </pc226:cmChg>
          </p:ext>
        </pc:extLst>
      </pc:sldChg>
      <pc:sldChg chg="addCm">
        <pc:chgData name="Daniel Beadle" userId="69a78429-c74a-4eb6-bfd2-c74c6759a60a" providerId="ADAL" clId="{828B71EF-3163-4BA3-9821-0508A25A681C}" dt="2023-05-22T08:15:12.744" v="4"/>
        <pc:sldMkLst>
          <pc:docMk/>
          <pc:sldMk cId="1262644956" sldId="48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Daniel Beadle" userId="69a78429-c74a-4eb6-bfd2-c74c6759a60a" providerId="ADAL" clId="{828B71EF-3163-4BA3-9821-0508A25A681C}" dt="2023-05-22T08:15:12.744" v="4"/>
              <pc2:cmMkLst xmlns:pc2="http://schemas.microsoft.com/office/powerpoint/2019/9/main/command">
                <pc:docMk/>
                <pc:sldMk cId="1262644956" sldId="483"/>
                <pc2:cmMk id="{55C563AD-B88C-4EF8-ACBD-144DB8297BE0}"/>
              </pc2:cmMkLst>
            </pc226:cmChg>
          </p:ext>
        </pc:extLst>
      </pc:sldChg>
      <pc:sldChg chg="addCm">
        <pc:chgData name="Daniel Beadle" userId="69a78429-c74a-4eb6-bfd2-c74c6759a60a" providerId="ADAL" clId="{828B71EF-3163-4BA3-9821-0508A25A681C}" dt="2023-05-22T08:11:22.017" v="3"/>
        <pc:sldMkLst>
          <pc:docMk/>
          <pc:sldMk cId="541014308" sldId="48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Daniel Beadle" userId="69a78429-c74a-4eb6-bfd2-c74c6759a60a" providerId="ADAL" clId="{828B71EF-3163-4BA3-9821-0508A25A681C}" dt="2023-05-22T08:11:22.017" v="3"/>
              <pc2:cmMkLst xmlns:pc2="http://schemas.microsoft.com/office/powerpoint/2019/9/main/command">
                <pc:docMk/>
                <pc:sldMk cId="541014308" sldId="485"/>
                <pc2:cmMk id="{EC7997B7-5D4F-4071-B2DD-3F7A924D9F72}"/>
              </pc2:cmMkLst>
            </pc226:cmChg>
          </p:ext>
        </pc:extLst>
      </pc:sldChg>
    </pc:docChg>
  </pc:docChgLst>
  <pc:docChgLst>
    <pc:chgData name="Rebecca McCabe" userId="S::rebecca.mccabe@sqa.org.uk::e228ada5-bc64-4f86-bdb9-cf83f34c57f4" providerId="AD" clId="Web-{5A239919-402E-F0E3-F540-B5E2D5EA5171}"/>
    <pc:docChg chg="modSld">
      <pc:chgData name="Rebecca McCabe" userId="S::rebecca.mccabe@sqa.org.uk::e228ada5-bc64-4f86-bdb9-cf83f34c57f4" providerId="AD" clId="Web-{5A239919-402E-F0E3-F540-B5E2D5EA5171}" dt="2023-09-05T09:41:06.948" v="0"/>
      <pc:docMkLst>
        <pc:docMk/>
      </pc:docMkLst>
      <pc:sldChg chg="delSp delAnim">
        <pc:chgData name="Rebecca McCabe" userId="S::rebecca.mccabe@sqa.org.uk::e228ada5-bc64-4f86-bdb9-cf83f34c57f4" providerId="AD" clId="Web-{5A239919-402E-F0E3-F540-B5E2D5EA5171}" dt="2023-09-05T09:41:06.948" v="0"/>
        <pc:sldMkLst>
          <pc:docMk/>
          <pc:sldMk cId="0" sldId="270"/>
        </pc:sldMkLst>
        <pc:picChg chg="del">
          <ac:chgData name="Rebecca McCabe" userId="S::rebecca.mccabe@sqa.org.uk::e228ada5-bc64-4f86-bdb9-cf83f34c57f4" providerId="AD" clId="Web-{5A239919-402E-F0E3-F540-B5E2D5EA5171}" dt="2023-09-05T09:41:06.948" v="0"/>
          <ac:picMkLst>
            <pc:docMk/>
            <pc:sldMk cId="0" sldId="270"/>
            <ac:picMk id="2" creationId="{5C054C1B-52F6-66C6-6F59-4F055C6E71A9}"/>
          </ac:picMkLst>
        </pc:picChg>
      </pc:sldChg>
    </pc:docChg>
  </pc:docChgLst>
  <pc:docChgLst>
    <pc:chgData name="Joyce Cockburn" userId="52e00cb4-3a09-4e1a-a482-ff012e46ca3c" providerId="ADAL" clId="{3C065C3D-8C18-4167-A79B-0AB354C87DB7}"/>
    <pc:docChg chg="undo custSel addSld delSld modSld sldOrd">
      <pc:chgData name="Joyce Cockburn" userId="52e00cb4-3a09-4e1a-a482-ff012e46ca3c" providerId="ADAL" clId="{3C065C3D-8C18-4167-A79B-0AB354C87DB7}" dt="2023-05-22T12:23:04.506" v="565" actId="2696"/>
      <pc:docMkLst>
        <pc:docMk/>
      </pc:docMkLst>
      <pc:sldChg chg="setBg">
        <pc:chgData name="Joyce Cockburn" userId="52e00cb4-3a09-4e1a-a482-ff012e46ca3c" providerId="ADAL" clId="{3C065C3D-8C18-4167-A79B-0AB354C87DB7}" dt="2023-05-22T11:58:56.858" v="159"/>
        <pc:sldMkLst>
          <pc:docMk/>
          <pc:sldMk cId="0" sldId="256"/>
        </pc:sldMkLst>
      </pc:sldChg>
      <pc:sldChg chg="modSp mod">
        <pc:chgData name="Joyce Cockburn" userId="52e00cb4-3a09-4e1a-a482-ff012e46ca3c" providerId="ADAL" clId="{3C065C3D-8C18-4167-A79B-0AB354C87DB7}" dt="2023-05-19T13:56:14.715" v="18" actId="20577"/>
        <pc:sldMkLst>
          <pc:docMk/>
          <pc:sldMk cId="0" sldId="271"/>
        </pc:sldMkLst>
        <pc:spChg chg="mod">
          <ac:chgData name="Joyce Cockburn" userId="52e00cb4-3a09-4e1a-a482-ff012e46ca3c" providerId="ADAL" clId="{3C065C3D-8C18-4167-A79B-0AB354C87DB7}" dt="2023-05-19T13:56:14.715" v="18" actId="20577"/>
          <ac:spMkLst>
            <pc:docMk/>
            <pc:sldMk cId="0" sldId="271"/>
            <ac:spMk id="7" creationId="{2ED10964-9B05-404F-BFD6-0CFAA0AE0E5D}"/>
          </ac:spMkLst>
        </pc:spChg>
      </pc:sldChg>
      <pc:sldChg chg="modSp del mod delCm">
        <pc:chgData name="Joyce Cockburn" userId="52e00cb4-3a09-4e1a-a482-ff012e46ca3c" providerId="ADAL" clId="{3C065C3D-8C18-4167-A79B-0AB354C87DB7}" dt="2023-05-22T12:02:39.171" v="169" actId="2696"/>
        <pc:sldMkLst>
          <pc:docMk/>
          <pc:sldMk cId="3935927257" sldId="450"/>
        </pc:sldMkLst>
        <pc:spChg chg="mod">
          <ac:chgData name="Joyce Cockburn" userId="52e00cb4-3a09-4e1a-a482-ff012e46ca3c" providerId="ADAL" clId="{3C065C3D-8C18-4167-A79B-0AB354C87DB7}" dt="2023-05-22T11:49:33.348" v="29" actId="20577"/>
          <ac:spMkLst>
            <pc:docMk/>
            <pc:sldMk cId="3935927257" sldId="450"/>
            <ac:spMk id="2" creationId="{3BA6141F-616F-4B0A-3B24-44DE1713CF9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Joyce Cockburn" userId="52e00cb4-3a09-4e1a-a482-ff012e46ca3c" providerId="ADAL" clId="{3C065C3D-8C18-4167-A79B-0AB354C87DB7}" dt="2023-05-22T12:01:47.231" v="167"/>
              <pc2:cmMkLst xmlns:pc2="http://schemas.microsoft.com/office/powerpoint/2019/9/main/command">
                <pc:docMk/>
                <pc:sldMk cId="3935927257" sldId="450"/>
                <pc2:cmMk id="{5848BA60-B38A-47FB-975A-02B98D2D4663}"/>
              </pc2:cmMkLst>
            </pc226:cmChg>
          </p:ext>
        </pc:extLst>
      </pc:sldChg>
      <pc:sldChg chg="modSp mod">
        <pc:chgData name="Joyce Cockburn" userId="52e00cb4-3a09-4e1a-a482-ff012e46ca3c" providerId="ADAL" clId="{3C065C3D-8C18-4167-A79B-0AB354C87DB7}" dt="2023-05-22T12:13:04.836" v="295"/>
        <pc:sldMkLst>
          <pc:docMk/>
          <pc:sldMk cId="1652938172" sldId="482"/>
        </pc:sldMkLst>
        <pc:spChg chg="mod">
          <ac:chgData name="Joyce Cockburn" userId="52e00cb4-3a09-4e1a-a482-ff012e46ca3c" providerId="ADAL" clId="{3C065C3D-8C18-4167-A79B-0AB354C87DB7}" dt="2023-05-22T12:13:04.836" v="295"/>
          <ac:spMkLst>
            <pc:docMk/>
            <pc:sldMk cId="1652938172" sldId="482"/>
            <ac:spMk id="2" creationId="{3BA6141F-616F-4B0A-3B24-44DE1713CF91}"/>
          </ac:spMkLst>
        </pc:spChg>
      </pc:sldChg>
      <pc:sldChg chg="modSp mod delCm modNotesTx">
        <pc:chgData name="Joyce Cockburn" userId="52e00cb4-3a09-4e1a-a482-ff012e46ca3c" providerId="ADAL" clId="{3C065C3D-8C18-4167-A79B-0AB354C87DB7}" dt="2023-05-22T12:14:17.924" v="385" actId="14100"/>
        <pc:sldMkLst>
          <pc:docMk/>
          <pc:sldMk cId="1262644956" sldId="483"/>
        </pc:sldMkLst>
        <pc:spChg chg="mod">
          <ac:chgData name="Joyce Cockburn" userId="52e00cb4-3a09-4e1a-a482-ff012e46ca3c" providerId="ADAL" clId="{3C065C3D-8C18-4167-A79B-0AB354C87DB7}" dt="2023-05-22T12:14:17.924" v="385" actId="14100"/>
          <ac:spMkLst>
            <pc:docMk/>
            <pc:sldMk cId="1262644956" sldId="483"/>
            <ac:spMk id="2" creationId="{3BA6141F-616F-4B0A-3B24-44DE1713CF9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Joyce Cockburn" userId="52e00cb4-3a09-4e1a-a482-ff012e46ca3c" providerId="ADAL" clId="{3C065C3D-8C18-4167-A79B-0AB354C87DB7}" dt="2023-05-22T12:10:33.844" v="258"/>
              <pc2:cmMkLst xmlns:pc2="http://schemas.microsoft.com/office/powerpoint/2019/9/main/command">
                <pc:docMk/>
                <pc:sldMk cId="1262644956" sldId="483"/>
                <pc2:cmMk id="{55C563AD-B88C-4EF8-ACBD-144DB8297BE0}"/>
              </pc2:cmMkLst>
            </pc226:cmChg>
          </p:ext>
        </pc:extLst>
      </pc:sldChg>
      <pc:sldChg chg="modSp mod delCm">
        <pc:chgData name="Joyce Cockburn" userId="52e00cb4-3a09-4e1a-a482-ff012e46ca3c" providerId="ADAL" clId="{3C065C3D-8C18-4167-A79B-0AB354C87DB7}" dt="2023-05-22T12:11:10.407" v="260"/>
        <pc:sldMkLst>
          <pc:docMk/>
          <pc:sldMk cId="541014308" sldId="485"/>
        </pc:sldMkLst>
        <pc:spChg chg="mod">
          <ac:chgData name="Joyce Cockburn" userId="52e00cb4-3a09-4e1a-a482-ff012e46ca3c" providerId="ADAL" clId="{3C065C3D-8C18-4167-A79B-0AB354C87DB7}" dt="2023-05-22T12:11:07.488" v="259" actId="20577"/>
          <ac:spMkLst>
            <pc:docMk/>
            <pc:sldMk cId="541014308" sldId="485"/>
            <ac:spMk id="2" creationId="{BEC8D912-8F56-20A1-60F4-042DC0216D0D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Joyce Cockburn" userId="52e00cb4-3a09-4e1a-a482-ff012e46ca3c" providerId="ADAL" clId="{3C065C3D-8C18-4167-A79B-0AB354C87DB7}" dt="2023-05-22T12:11:10.407" v="260"/>
              <pc2:cmMkLst xmlns:pc2="http://schemas.microsoft.com/office/powerpoint/2019/9/main/command">
                <pc:docMk/>
                <pc:sldMk cId="541014308" sldId="485"/>
                <pc2:cmMk id="{EC7997B7-5D4F-4071-B2DD-3F7A924D9F72}"/>
              </pc2:cmMkLst>
            </pc226:cmChg>
          </p:ext>
        </pc:extLst>
      </pc:sldChg>
      <pc:sldChg chg="modSp mod">
        <pc:chgData name="Joyce Cockburn" userId="52e00cb4-3a09-4e1a-a482-ff012e46ca3c" providerId="ADAL" clId="{3C065C3D-8C18-4167-A79B-0AB354C87DB7}" dt="2023-05-22T12:16:11.541" v="414" actId="14100"/>
        <pc:sldMkLst>
          <pc:docMk/>
          <pc:sldMk cId="14571944" sldId="498"/>
        </pc:sldMkLst>
        <pc:spChg chg="mod">
          <ac:chgData name="Joyce Cockburn" userId="52e00cb4-3a09-4e1a-a482-ff012e46ca3c" providerId="ADAL" clId="{3C065C3D-8C18-4167-A79B-0AB354C87DB7}" dt="2023-05-22T12:16:11.541" v="414" actId="14100"/>
          <ac:spMkLst>
            <pc:docMk/>
            <pc:sldMk cId="14571944" sldId="498"/>
            <ac:spMk id="8" creationId="{1ADFF0A4-65E9-F040-759C-CE4299372A59}"/>
          </ac:spMkLst>
        </pc:spChg>
      </pc:sldChg>
      <pc:sldChg chg="modSp del mod">
        <pc:chgData name="Joyce Cockburn" userId="52e00cb4-3a09-4e1a-a482-ff012e46ca3c" providerId="ADAL" clId="{3C065C3D-8C18-4167-A79B-0AB354C87DB7}" dt="2023-05-22T12:20:13.047" v="553" actId="2696"/>
        <pc:sldMkLst>
          <pc:docMk/>
          <pc:sldMk cId="2621424436" sldId="505"/>
        </pc:sldMkLst>
        <pc:spChg chg="mod">
          <ac:chgData name="Joyce Cockburn" userId="52e00cb4-3a09-4e1a-a482-ff012e46ca3c" providerId="ADAL" clId="{3C065C3D-8C18-4167-A79B-0AB354C87DB7}" dt="2023-05-22T12:17:05.797" v="442" actId="14100"/>
          <ac:spMkLst>
            <pc:docMk/>
            <pc:sldMk cId="2621424436" sldId="505"/>
            <ac:spMk id="8" creationId="{1ADFF0A4-65E9-F040-759C-CE4299372A59}"/>
          </ac:spMkLst>
        </pc:spChg>
      </pc:sldChg>
      <pc:sldChg chg="del">
        <pc:chgData name="Joyce Cockburn" userId="52e00cb4-3a09-4e1a-a482-ff012e46ca3c" providerId="ADAL" clId="{3C065C3D-8C18-4167-A79B-0AB354C87DB7}" dt="2023-05-22T12:20:31.359" v="555" actId="2696"/>
        <pc:sldMkLst>
          <pc:docMk/>
          <pc:sldMk cId="2578751319" sldId="506"/>
        </pc:sldMkLst>
      </pc:sldChg>
      <pc:sldChg chg="del">
        <pc:chgData name="Joyce Cockburn" userId="52e00cb4-3a09-4e1a-a482-ff012e46ca3c" providerId="ADAL" clId="{3C065C3D-8C18-4167-A79B-0AB354C87DB7}" dt="2023-05-22T12:20:59.530" v="557" actId="2696"/>
        <pc:sldMkLst>
          <pc:docMk/>
          <pc:sldMk cId="4044025041" sldId="507"/>
        </pc:sldMkLst>
      </pc:sldChg>
      <pc:sldChg chg="addSp delSp modSp del mod">
        <pc:chgData name="Joyce Cockburn" userId="52e00cb4-3a09-4e1a-a482-ff012e46ca3c" providerId="ADAL" clId="{3C065C3D-8C18-4167-A79B-0AB354C87DB7}" dt="2023-05-22T12:20:42.809" v="556" actId="2696"/>
        <pc:sldMkLst>
          <pc:docMk/>
          <pc:sldMk cId="2501517272" sldId="508"/>
        </pc:sldMkLst>
        <pc:spChg chg="add del mod">
          <ac:chgData name="Joyce Cockburn" userId="52e00cb4-3a09-4e1a-a482-ff012e46ca3c" providerId="ADAL" clId="{3C065C3D-8C18-4167-A79B-0AB354C87DB7}" dt="2023-05-22T12:17:58.286" v="489" actId="478"/>
          <ac:spMkLst>
            <pc:docMk/>
            <pc:sldMk cId="2501517272" sldId="508"/>
            <ac:spMk id="2" creationId="{F66550E1-8B7C-415D-71A3-07068EE85E6F}"/>
          </ac:spMkLst>
        </pc:spChg>
      </pc:sldChg>
      <pc:sldChg chg="addSp delSp modSp mod">
        <pc:chgData name="Joyce Cockburn" userId="52e00cb4-3a09-4e1a-a482-ff012e46ca3c" providerId="ADAL" clId="{3C065C3D-8C18-4167-A79B-0AB354C87DB7}" dt="2023-05-22T12:23:00.324" v="564"/>
        <pc:sldMkLst>
          <pc:docMk/>
          <pc:sldMk cId="3500367869" sldId="515"/>
        </pc:sldMkLst>
        <pc:spChg chg="del">
          <ac:chgData name="Joyce Cockburn" userId="52e00cb4-3a09-4e1a-a482-ff012e46ca3c" providerId="ADAL" clId="{3C065C3D-8C18-4167-A79B-0AB354C87DB7}" dt="2023-05-22T12:22:59.853" v="563" actId="478"/>
          <ac:spMkLst>
            <pc:docMk/>
            <pc:sldMk cId="3500367869" sldId="515"/>
            <ac:spMk id="2" creationId="{7B3A29C4-8CD2-C47C-9612-C1E147A18AC4}"/>
          </ac:spMkLst>
        </pc:spChg>
        <pc:spChg chg="add mod">
          <ac:chgData name="Joyce Cockburn" userId="52e00cb4-3a09-4e1a-a482-ff012e46ca3c" providerId="ADAL" clId="{3C065C3D-8C18-4167-A79B-0AB354C87DB7}" dt="2023-05-22T12:23:00.324" v="564"/>
          <ac:spMkLst>
            <pc:docMk/>
            <pc:sldMk cId="3500367869" sldId="515"/>
            <ac:spMk id="3" creationId="{EDB50D05-F80D-822B-A312-8407D206566B}"/>
          </ac:spMkLst>
        </pc:spChg>
      </pc:sldChg>
      <pc:sldChg chg="del">
        <pc:chgData name="Joyce Cockburn" userId="52e00cb4-3a09-4e1a-a482-ff012e46ca3c" providerId="ADAL" clId="{3C065C3D-8C18-4167-A79B-0AB354C87DB7}" dt="2023-05-22T12:23:04.506" v="565" actId="2696"/>
        <pc:sldMkLst>
          <pc:docMk/>
          <pc:sldMk cId="2851230865" sldId="517"/>
        </pc:sldMkLst>
      </pc:sldChg>
      <pc:sldChg chg="modSp add del mod">
        <pc:chgData name="Joyce Cockburn" userId="52e00cb4-3a09-4e1a-a482-ff012e46ca3c" providerId="ADAL" clId="{3C065C3D-8C18-4167-A79B-0AB354C87DB7}" dt="2023-05-22T12:02:05.664" v="168" actId="2696"/>
        <pc:sldMkLst>
          <pc:docMk/>
          <pc:sldMk cId="730551297" sldId="525"/>
        </pc:sldMkLst>
        <pc:spChg chg="mod">
          <ac:chgData name="Joyce Cockburn" userId="52e00cb4-3a09-4e1a-a482-ff012e46ca3c" providerId="ADAL" clId="{3C065C3D-8C18-4167-A79B-0AB354C87DB7}" dt="2023-05-22T12:00:18.174" v="163" actId="20577"/>
          <ac:spMkLst>
            <pc:docMk/>
            <pc:sldMk cId="730551297" sldId="525"/>
            <ac:spMk id="2" creationId="{3BA6141F-616F-4B0A-3B24-44DE1713CF91}"/>
          </ac:spMkLst>
        </pc:spChg>
      </pc:sldChg>
      <pc:sldChg chg="modSp add mod ord modNotesTx">
        <pc:chgData name="Joyce Cockburn" userId="52e00cb4-3a09-4e1a-a482-ff012e46ca3c" providerId="ADAL" clId="{3C065C3D-8C18-4167-A79B-0AB354C87DB7}" dt="2023-05-22T12:12:24.048" v="291" actId="20577"/>
        <pc:sldMkLst>
          <pc:docMk/>
          <pc:sldMk cId="3005691254" sldId="526"/>
        </pc:sldMkLst>
        <pc:spChg chg="mod">
          <ac:chgData name="Joyce Cockburn" userId="52e00cb4-3a09-4e1a-a482-ff012e46ca3c" providerId="ADAL" clId="{3C065C3D-8C18-4167-A79B-0AB354C87DB7}" dt="2023-05-22T12:12:24.048" v="291" actId="20577"/>
          <ac:spMkLst>
            <pc:docMk/>
            <pc:sldMk cId="3005691254" sldId="526"/>
            <ac:spMk id="2" creationId="{3BA6141F-616F-4B0A-3B24-44DE1713CF91}"/>
          </ac:spMkLst>
        </pc:spChg>
      </pc:sldChg>
      <pc:sldChg chg="addSp delSp modSp add mod ord modNotesTx">
        <pc:chgData name="Joyce Cockburn" userId="52e00cb4-3a09-4e1a-a482-ff012e46ca3c" providerId="ADAL" clId="{3C065C3D-8C18-4167-A79B-0AB354C87DB7}" dt="2023-05-22T12:19:47.386" v="551"/>
        <pc:sldMkLst>
          <pc:docMk/>
          <pc:sldMk cId="3578512681" sldId="527"/>
        </pc:sldMkLst>
        <pc:spChg chg="add mod">
          <ac:chgData name="Joyce Cockburn" userId="52e00cb4-3a09-4e1a-a482-ff012e46ca3c" providerId="ADAL" clId="{3C065C3D-8C18-4167-A79B-0AB354C87DB7}" dt="2023-05-22T12:18:18.506" v="515"/>
          <ac:spMkLst>
            <pc:docMk/>
            <pc:sldMk cId="3578512681" sldId="527"/>
            <ac:spMk id="2" creationId="{063EA19A-49CE-5636-A65F-6DA8CCF8A8E7}"/>
          </ac:spMkLst>
        </pc:spChg>
        <pc:spChg chg="add del">
          <ac:chgData name="Joyce Cockburn" userId="52e00cb4-3a09-4e1a-a482-ff012e46ca3c" providerId="ADAL" clId="{3C065C3D-8C18-4167-A79B-0AB354C87DB7}" dt="2023-05-22T12:19:39.647" v="550" actId="22"/>
          <ac:spMkLst>
            <pc:docMk/>
            <pc:sldMk cId="3578512681" sldId="527"/>
            <ac:spMk id="4" creationId="{700BA43C-A8E4-EBBB-8817-2B5D069A060F}"/>
          </ac:spMkLst>
        </pc:spChg>
        <pc:spChg chg="del mod">
          <ac:chgData name="Joyce Cockburn" userId="52e00cb4-3a09-4e1a-a482-ff012e46ca3c" providerId="ADAL" clId="{3C065C3D-8C18-4167-A79B-0AB354C87DB7}" dt="2023-05-22T12:19:07.425" v="543" actId="478"/>
          <ac:spMkLst>
            <pc:docMk/>
            <pc:sldMk cId="3578512681" sldId="527"/>
            <ac:spMk id="7" creationId="{AA7025FD-1499-41C2-166D-BFAB3450F881}"/>
          </ac:spMkLst>
        </pc:spChg>
      </pc:sldChg>
      <pc:sldChg chg="modSp add mod modNotesTx">
        <pc:chgData name="Joyce Cockburn" userId="52e00cb4-3a09-4e1a-a482-ff012e46ca3c" providerId="ADAL" clId="{3C065C3D-8C18-4167-A79B-0AB354C87DB7}" dt="2023-05-22T12:21:50.524" v="562" actId="20577"/>
        <pc:sldMkLst>
          <pc:docMk/>
          <pc:sldMk cId="725261696" sldId="528"/>
        </pc:sldMkLst>
        <pc:spChg chg="mod">
          <ac:chgData name="Joyce Cockburn" userId="52e00cb4-3a09-4e1a-a482-ff012e46ca3c" providerId="ADAL" clId="{3C065C3D-8C18-4167-A79B-0AB354C87DB7}" dt="2023-05-22T12:21:50.524" v="562" actId="20577"/>
          <ac:spMkLst>
            <pc:docMk/>
            <pc:sldMk cId="725261696" sldId="528"/>
            <ac:spMk id="2" creationId="{063EA19A-49CE-5636-A65F-6DA8CCF8A8E7}"/>
          </ac:spMkLst>
        </pc:spChg>
        <pc:spChg chg="mod">
          <ac:chgData name="Joyce Cockburn" userId="52e00cb4-3a09-4e1a-a482-ff012e46ca3c" providerId="ADAL" clId="{3C065C3D-8C18-4167-A79B-0AB354C87DB7}" dt="2023-05-22T12:19:10.473" v="544" actId="20577"/>
          <ac:spMkLst>
            <pc:docMk/>
            <pc:sldMk cId="725261696" sldId="528"/>
            <ac:spMk id="7" creationId="{AA7025FD-1499-41C2-166D-BFAB3450F881}"/>
          </ac:spMkLst>
        </pc:spChg>
      </pc:sldChg>
      <pc:sldChg chg="modSp add mod modNotesTx">
        <pc:chgData name="Joyce Cockburn" userId="52e00cb4-3a09-4e1a-a482-ff012e46ca3c" providerId="ADAL" clId="{3C065C3D-8C18-4167-A79B-0AB354C87DB7}" dt="2023-05-22T12:21:44.648" v="561" actId="20577"/>
        <pc:sldMkLst>
          <pc:docMk/>
          <pc:sldMk cId="2169481190" sldId="529"/>
        </pc:sldMkLst>
        <pc:spChg chg="mod">
          <ac:chgData name="Joyce Cockburn" userId="52e00cb4-3a09-4e1a-a482-ff012e46ca3c" providerId="ADAL" clId="{3C065C3D-8C18-4167-A79B-0AB354C87DB7}" dt="2023-05-22T12:21:44.648" v="561" actId="20577"/>
          <ac:spMkLst>
            <pc:docMk/>
            <pc:sldMk cId="2169481190" sldId="529"/>
            <ac:spMk id="2" creationId="{063EA19A-49CE-5636-A65F-6DA8CCF8A8E7}"/>
          </ac:spMkLst>
        </pc:spChg>
        <pc:spChg chg="mod">
          <ac:chgData name="Joyce Cockburn" userId="52e00cb4-3a09-4e1a-a482-ff012e46ca3c" providerId="ADAL" clId="{3C065C3D-8C18-4167-A79B-0AB354C87DB7}" dt="2023-05-22T12:19:13.184" v="545" actId="20577"/>
          <ac:spMkLst>
            <pc:docMk/>
            <pc:sldMk cId="2169481190" sldId="529"/>
            <ac:spMk id="7" creationId="{AA7025FD-1499-41C2-166D-BFAB3450F881}"/>
          </ac:spMkLst>
        </pc:spChg>
      </pc:sldChg>
      <pc:sldChg chg="modSp add mod">
        <pc:chgData name="Joyce Cockburn" userId="52e00cb4-3a09-4e1a-a482-ff012e46ca3c" providerId="ADAL" clId="{3C065C3D-8C18-4167-A79B-0AB354C87DB7}" dt="2023-05-22T12:21:39.385" v="560" actId="20577"/>
        <pc:sldMkLst>
          <pc:docMk/>
          <pc:sldMk cId="2976894112" sldId="530"/>
        </pc:sldMkLst>
        <pc:spChg chg="mod">
          <ac:chgData name="Joyce Cockburn" userId="52e00cb4-3a09-4e1a-a482-ff012e46ca3c" providerId="ADAL" clId="{3C065C3D-8C18-4167-A79B-0AB354C87DB7}" dt="2023-05-22T12:21:39.385" v="560" actId="20577"/>
          <ac:spMkLst>
            <pc:docMk/>
            <pc:sldMk cId="2976894112" sldId="530"/>
            <ac:spMk id="2" creationId="{063EA19A-49CE-5636-A65F-6DA8CCF8A8E7}"/>
          </ac:spMkLst>
        </pc:spChg>
      </pc:sldChg>
    </pc:docChg>
  </pc:docChgLst>
  <pc:docChgLst>
    <pc:chgData name="Joyce Cockburn" userId="52e00cb4-3a09-4e1a-a482-ff012e46ca3c" providerId="ADAL" clId="{538F385D-84C2-411F-9853-12406DF4A551}"/>
    <pc:docChg chg="undo redo custSel addSld delSld modSld sldOrd">
      <pc:chgData name="Joyce Cockburn" userId="52e00cb4-3a09-4e1a-a482-ff012e46ca3c" providerId="ADAL" clId="{538F385D-84C2-411F-9853-12406DF4A551}" dt="2023-05-10T09:33:26.149" v="3990"/>
      <pc:docMkLst>
        <pc:docMk/>
      </pc:docMkLst>
      <pc:sldChg chg="modSp mod modNotesTx">
        <pc:chgData name="Joyce Cockburn" userId="52e00cb4-3a09-4e1a-a482-ff012e46ca3c" providerId="ADAL" clId="{538F385D-84C2-411F-9853-12406DF4A551}" dt="2023-05-08T18:28:45.675" v="3" actId="20577"/>
        <pc:sldMkLst>
          <pc:docMk/>
          <pc:sldMk cId="0" sldId="271"/>
        </pc:sldMkLst>
        <pc:spChg chg="mod">
          <ac:chgData name="Joyce Cockburn" userId="52e00cb4-3a09-4e1a-a482-ff012e46ca3c" providerId="ADAL" clId="{538F385D-84C2-411F-9853-12406DF4A551}" dt="2023-05-08T18:28:41.875" v="1" actId="20577"/>
          <ac:spMkLst>
            <pc:docMk/>
            <pc:sldMk cId="0" sldId="271"/>
            <ac:spMk id="7" creationId="{2ED10964-9B05-404F-BFD6-0CFAA0AE0E5D}"/>
          </ac:spMkLst>
        </pc:spChg>
      </pc:sldChg>
      <pc:sldChg chg="del">
        <pc:chgData name="Joyce Cockburn" userId="52e00cb4-3a09-4e1a-a482-ff012e46ca3c" providerId="ADAL" clId="{538F385D-84C2-411F-9853-12406DF4A551}" dt="2023-05-08T18:30:28.189" v="27" actId="2696"/>
        <pc:sldMkLst>
          <pc:docMk/>
          <pc:sldMk cId="2369459772" sldId="420"/>
        </pc:sldMkLst>
      </pc:sldChg>
      <pc:sldChg chg="del">
        <pc:chgData name="Joyce Cockburn" userId="52e00cb4-3a09-4e1a-a482-ff012e46ca3c" providerId="ADAL" clId="{538F385D-84C2-411F-9853-12406DF4A551}" dt="2023-05-08T18:30:15.951" v="23" actId="2696"/>
        <pc:sldMkLst>
          <pc:docMk/>
          <pc:sldMk cId="2078427457" sldId="446"/>
        </pc:sldMkLst>
      </pc:sldChg>
      <pc:sldChg chg="del">
        <pc:chgData name="Joyce Cockburn" userId="52e00cb4-3a09-4e1a-a482-ff012e46ca3c" providerId="ADAL" clId="{538F385D-84C2-411F-9853-12406DF4A551}" dt="2023-05-08T18:31:21.540" v="40" actId="2696"/>
        <pc:sldMkLst>
          <pc:docMk/>
          <pc:sldMk cId="3178076816" sldId="448"/>
        </pc:sldMkLst>
      </pc:sldChg>
      <pc:sldChg chg="del">
        <pc:chgData name="Joyce Cockburn" userId="52e00cb4-3a09-4e1a-a482-ff012e46ca3c" providerId="ADAL" clId="{538F385D-84C2-411F-9853-12406DF4A551}" dt="2023-05-08T18:33:28.684" v="92" actId="2696"/>
        <pc:sldMkLst>
          <pc:docMk/>
          <pc:sldMk cId="460856942" sldId="449"/>
        </pc:sldMkLst>
      </pc:sldChg>
      <pc:sldChg chg="addSp delSp modSp mod delCm">
        <pc:chgData name="Joyce Cockburn" userId="52e00cb4-3a09-4e1a-a482-ff012e46ca3c" providerId="ADAL" clId="{538F385D-84C2-411F-9853-12406DF4A551}" dt="2023-05-09T13:28:22.634" v="1394" actId="20577"/>
        <pc:sldMkLst>
          <pc:docMk/>
          <pc:sldMk cId="3935927257" sldId="450"/>
        </pc:sldMkLst>
        <pc:spChg chg="add mod">
          <ac:chgData name="Joyce Cockburn" userId="52e00cb4-3a09-4e1a-a482-ff012e46ca3c" providerId="ADAL" clId="{538F385D-84C2-411F-9853-12406DF4A551}" dt="2023-05-09T13:28:22.634" v="1394" actId="20577"/>
          <ac:spMkLst>
            <pc:docMk/>
            <pc:sldMk cId="3935927257" sldId="450"/>
            <ac:spMk id="2" creationId="{3BA6141F-616F-4B0A-3B24-44DE1713CF91}"/>
          </ac:spMkLst>
        </pc:spChg>
        <pc:picChg chg="del">
          <ac:chgData name="Joyce Cockburn" userId="52e00cb4-3a09-4e1a-a482-ff012e46ca3c" providerId="ADAL" clId="{538F385D-84C2-411F-9853-12406DF4A551}" dt="2023-05-08T18:29:28.764" v="18" actId="478"/>
          <ac:picMkLst>
            <pc:docMk/>
            <pc:sldMk cId="3935927257" sldId="450"/>
            <ac:picMk id="5" creationId="{B0479076-1F08-5C14-5F69-B97C27D0D9F0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Joyce Cockburn" userId="52e00cb4-3a09-4e1a-a482-ff012e46ca3c" providerId="ADAL" clId="{538F385D-84C2-411F-9853-12406DF4A551}" dt="2023-05-08T18:29:32.685" v="19"/>
              <pc2:cmMkLst xmlns:pc2="http://schemas.microsoft.com/office/powerpoint/2019/9/main/command">
                <pc:docMk/>
                <pc:sldMk cId="3935927257" sldId="450"/>
                <pc2:cmMk id="{864782E5-30AD-497E-887B-EB54F97E8F3B}"/>
              </pc2:cmMkLst>
            </pc226:cmChg>
          </p:ext>
        </pc:extLst>
      </pc:sldChg>
      <pc:sldChg chg="addSp delSp modSp mod ord modNotesTx">
        <pc:chgData name="Joyce Cockburn" userId="52e00cb4-3a09-4e1a-a482-ff012e46ca3c" providerId="ADAL" clId="{538F385D-84C2-411F-9853-12406DF4A551}" dt="2023-05-10T09:07:20.771" v="3140" actId="478"/>
        <pc:sldMkLst>
          <pc:docMk/>
          <pc:sldMk cId="3091981900" sldId="451"/>
        </pc:sldMkLst>
        <pc:spChg chg="add del mod">
          <ac:chgData name="Joyce Cockburn" userId="52e00cb4-3a09-4e1a-a482-ff012e46ca3c" providerId="ADAL" clId="{538F385D-84C2-411F-9853-12406DF4A551}" dt="2023-05-10T09:07:20.771" v="3140" actId="478"/>
          <ac:spMkLst>
            <pc:docMk/>
            <pc:sldMk cId="3091981900" sldId="451"/>
            <ac:spMk id="2" creationId="{C9D53026-8349-43AB-3F0A-30A0DE6D38E6}"/>
          </ac:spMkLst>
        </pc:spChg>
        <pc:spChg chg="mod">
          <ac:chgData name="Joyce Cockburn" userId="52e00cb4-3a09-4e1a-a482-ff012e46ca3c" providerId="ADAL" clId="{538F385D-84C2-411F-9853-12406DF4A551}" dt="2023-05-09T13:07:45.169" v="292" actId="20577"/>
          <ac:spMkLst>
            <pc:docMk/>
            <pc:sldMk cId="3091981900" sldId="451"/>
            <ac:spMk id="8" creationId="{1ADFF0A4-65E9-F040-759C-CE4299372A59}"/>
          </ac:spMkLst>
        </pc:spChg>
        <pc:spChg chg="mod">
          <ac:chgData name="Joyce Cockburn" userId="52e00cb4-3a09-4e1a-a482-ff012e46ca3c" providerId="ADAL" clId="{538F385D-84C2-411F-9853-12406DF4A551}" dt="2023-05-09T13:09:07.760" v="541" actId="20577"/>
          <ac:spMkLst>
            <pc:docMk/>
            <pc:sldMk cId="3091981900" sldId="451"/>
            <ac:spMk id="9" creationId="{AF2B5545-0997-9BF8-9FB8-8929030010DF}"/>
          </ac:spMkLst>
        </pc:spChg>
        <pc:spChg chg="del">
          <ac:chgData name="Joyce Cockburn" userId="52e00cb4-3a09-4e1a-a482-ff012e46ca3c" providerId="ADAL" clId="{538F385D-84C2-411F-9853-12406DF4A551}" dt="2023-05-08T18:32:24.327" v="64" actId="478"/>
          <ac:spMkLst>
            <pc:docMk/>
            <pc:sldMk cId="3091981900" sldId="451"/>
            <ac:spMk id="10" creationId="{C7EE2B0C-4366-DFCC-9734-A6DF2A7B06F7}"/>
          </ac:spMkLst>
        </pc:spChg>
      </pc:sldChg>
      <pc:sldChg chg="del">
        <pc:chgData name="Joyce Cockburn" userId="52e00cb4-3a09-4e1a-a482-ff012e46ca3c" providerId="ADAL" clId="{538F385D-84C2-411F-9853-12406DF4A551}" dt="2023-05-08T18:30:13.121" v="22" actId="2696"/>
        <pc:sldMkLst>
          <pc:docMk/>
          <pc:sldMk cId="1852305767" sldId="452"/>
        </pc:sldMkLst>
      </pc:sldChg>
      <pc:sldChg chg="del">
        <pc:chgData name="Joyce Cockburn" userId="52e00cb4-3a09-4e1a-a482-ff012e46ca3c" providerId="ADAL" clId="{538F385D-84C2-411F-9853-12406DF4A551}" dt="2023-05-08T18:30:20.534" v="24" actId="2696"/>
        <pc:sldMkLst>
          <pc:docMk/>
          <pc:sldMk cId="2657334688" sldId="453"/>
        </pc:sldMkLst>
      </pc:sldChg>
      <pc:sldChg chg="del">
        <pc:chgData name="Joyce Cockburn" userId="52e00cb4-3a09-4e1a-a482-ff012e46ca3c" providerId="ADAL" clId="{538F385D-84C2-411F-9853-12406DF4A551}" dt="2023-05-08T18:30:31.221" v="28" actId="2696"/>
        <pc:sldMkLst>
          <pc:docMk/>
          <pc:sldMk cId="870294671" sldId="454"/>
        </pc:sldMkLst>
      </pc:sldChg>
      <pc:sldChg chg="del">
        <pc:chgData name="Joyce Cockburn" userId="52e00cb4-3a09-4e1a-a482-ff012e46ca3c" providerId="ADAL" clId="{538F385D-84C2-411F-9853-12406DF4A551}" dt="2023-05-08T18:30:25.846" v="26" actId="2696"/>
        <pc:sldMkLst>
          <pc:docMk/>
          <pc:sldMk cId="3415688564" sldId="455"/>
        </pc:sldMkLst>
      </pc:sldChg>
      <pc:sldChg chg="del">
        <pc:chgData name="Joyce Cockburn" userId="52e00cb4-3a09-4e1a-a482-ff012e46ca3c" providerId="ADAL" clId="{538F385D-84C2-411F-9853-12406DF4A551}" dt="2023-05-08T18:29:55.355" v="21" actId="2696"/>
        <pc:sldMkLst>
          <pc:docMk/>
          <pc:sldMk cId="3878046848" sldId="458"/>
        </pc:sldMkLst>
      </pc:sldChg>
      <pc:sldChg chg="modSp mod modNotesTx">
        <pc:chgData name="Joyce Cockburn" userId="52e00cb4-3a09-4e1a-a482-ff012e46ca3c" providerId="ADAL" clId="{538F385D-84C2-411F-9853-12406DF4A551}" dt="2023-05-08T18:31:46.159" v="46" actId="20577"/>
        <pc:sldMkLst>
          <pc:docMk/>
          <pc:sldMk cId="1343637414" sldId="459"/>
        </pc:sldMkLst>
        <pc:spChg chg="mod">
          <ac:chgData name="Joyce Cockburn" userId="52e00cb4-3a09-4e1a-a482-ff012e46ca3c" providerId="ADAL" clId="{538F385D-84C2-411F-9853-12406DF4A551}" dt="2023-05-08T18:31:46.159" v="46" actId="20577"/>
          <ac:spMkLst>
            <pc:docMk/>
            <pc:sldMk cId="1343637414" sldId="459"/>
            <ac:spMk id="7" creationId="{AA7025FD-1499-41C2-166D-BFAB3450F881}"/>
          </ac:spMkLst>
        </pc:spChg>
      </pc:sldChg>
      <pc:sldChg chg="del">
        <pc:chgData name="Joyce Cockburn" userId="52e00cb4-3a09-4e1a-a482-ff012e46ca3c" providerId="ADAL" clId="{538F385D-84C2-411F-9853-12406DF4A551}" dt="2023-05-08T18:30:23.293" v="25" actId="2696"/>
        <pc:sldMkLst>
          <pc:docMk/>
          <pc:sldMk cId="1030177146" sldId="460"/>
        </pc:sldMkLst>
      </pc:sldChg>
      <pc:sldChg chg="del">
        <pc:chgData name="Joyce Cockburn" userId="52e00cb4-3a09-4e1a-a482-ff012e46ca3c" providerId="ADAL" clId="{538F385D-84C2-411F-9853-12406DF4A551}" dt="2023-05-08T18:33:33.468" v="93" actId="2696"/>
        <pc:sldMkLst>
          <pc:docMk/>
          <pc:sldMk cId="1152943212" sldId="462"/>
        </pc:sldMkLst>
      </pc:sldChg>
      <pc:sldChg chg="del">
        <pc:chgData name="Joyce Cockburn" userId="52e00cb4-3a09-4e1a-a482-ff012e46ca3c" providerId="ADAL" clId="{538F385D-84C2-411F-9853-12406DF4A551}" dt="2023-05-08T18:30:58.455" v="37" actId="2696"/>
        <pc:sldMkLst>
          <pc:docMk/>
          <pc:sldMk cId="752589764" sldId="465"/>
        </pc:sldMkLst>
      </pc:sldChg>
      <pc:sldChg chg="del">
        <pc:chgData name="Joyce Cockburn" userId="52e00cb4-3a09-4e1a-a482-ff012e46ca3c" providerId="ADAL" clId="{538F385D-84C2-411F-9853-12406DF4A551}" dt="2023-05-08T18:31:00.680" v="38" actId="2696"/>
        <pc:sldMkLst>
          <pc:docMk/>
          <pc:sldMk cId="423286653" sldId="466"/>
        </pc:sldMkLst>
      </pc:sldChg>
      <pc:sldChg chg="addSp delSp modSp mod ord modNotesTx">
        <pc:chgData name="Joyce Cockburn" userId="52e00cb4-3a09-4e1a-a482-ff012e46ca3c" providerId="ADAL" clId="{538F385D-84C2-411F-9853-12406DF4A551}" dt="2023-05-10T09:10:40.761" v="3217" actId="20577"/>
        <pc:sldMkLst>
          <pc:docMk/>
          <pc:sldMk cId="944358742" sldId="467"/>
        </pc:sldMkLst>
        <pc:spChg chg="add del mod">
          <ac:chgData name="Joyce Cockburn" userId="52e00cb4-3a09-4e1a-a482-ff012e46ca3c" providerId="ADAL" clId="{538F385D-84C2-411F-9853-12406DF4A551}" dt="2023-05-09T13:14:35.263" v="1180" actId="478"/>
          <ac:spMkLst>
            <pc:docMk/>
            <pc:sldMk cId="944358742" sldId="467"/>
            <ac:spMk id="2" creationId="{95160D80-6FB5-1E93-9C65-19228566B26D}"/>
          </ac:spMkLst>
        </pc:spChg>
        <pc:spChg chg="mod">
          <ac:chgData name="Joyce Cockburn" userId="52e00cb4-3a09-4e1a-a482-ff012e46ca3c" providerId="ADAL" clId="{538F385D-84C2-411F-9853-12406DF4A551}" dt="2023-05-10T09:10:40.761" v="3217" actId="20577"/>
          <ac:spMkLst>
            <pc:docMk/>
            <pc:sldMk cId="944358742" sldId="467"/>
            <ac:spMk id="9" creationId="{AF2B5545-0997-9BF8-9FB8-8929030010DF}"/>
          </ac:spMkLst>
        </pc:spChg>
      </pc:sldChg>
      <pc:sldChg chg="del">
        <pc:chgData name="Joyce Cockburn" userId="52e00cb4-3a09-4e1a-a482-ff012e46ca3c" providerId="ADAL" clId="{538F385D-84C2-411F-9853-12406DF4A551}" dt="2023-05-08T18:33:35.803" v="94" actId="2696"/>
        <pc:sldMkLst>
          <pc:docMk/>
          <pc:sldMk cId="2488938339" sldId="468"/>
        </pc:sldMkLst>
      </pc:sldChg>
      <pc:sldChg chg="del">
        <pc:chgData name="Joyce Cockburn" userId="52e00cb4-3a09-4e1a-a482-ff012e46ca3c" providerId="ADAL" clId="{538F385D-84C2-411F-9853-12406DF4A551}" dt="2023-05-08T18:32:46.151" v="75" actId="2696"/>
        <pc:sldMkLst>
          <pc:docMk/>
          <pc:sldMk cId="2906043622" sldId="469"/>
        </pc:sldMkLst>
      </pc:sldChg>
      <pc:sldChg chg="del">
        <pc:chgData name="Joyce Cockburn" userId="52e00cb4-3a09-4e1a-a482-ff012e46ca3c" providerId="ADAL" clId="{538F385D-84C2-411F-9853-12406DF4A551}" dt="2023-05-08T18:32:48.578" v="76" actId="2696"/>
        <pc:sldMkLst>
          <pc:docMk/>
          <pc:sldMk cId="2824778958" sldId="470"/>
        </pc:sldMkLst>
      </pc:sldChg>
      <pc:sldChg chg="del">
        <pc:chgData name="Joyce Cockburn" userId="52e00cb4-3a09-4e1a-a482-ff012e46ca3c" providerId="ADAL" clId="{538F385D-84C2-411F-9853-12406DF4A551}" dt="2023-05-08T18:32:51.119" v="77" actId="2696"/>
        <pc:sldMkLst>
          <pc:docMk/>
          <pc:sldMk cId="2282287027" sldId="471"/>
        </pc:sldMkLst>
      </pc:sldChg>
      <pc:sldChg chg="modSp mod ord modNotesTx">
        <pc:chgData name="Joyce Cockburn" userId="52e00cb4-3a09-4e1a-a482-ff012e46ca3c" providerId="ADAL" clId="{538F385D-84C2-411F-9853-12406DF4A551}" dt="2023-05-10T09:21:05.982" v="3861"/>
        <pc:sldMkLst>
          <pc:docMk/>
          <pc:sldMk cId="2216321172" sldId="472"/>
        </pc:sldMkLst>
        <pc:spChg chg="mod">
          <ac:chgData name="Joyce Cockburn" userId="52e00cb4-3a09-4e1a-a482-ff012e46ca3c" providerId="ADAL" clId="{538F385D-84C2-411F-9853-12406DF4A551}" dt="2023-05-10T09:20:05.063" v="3855" actId="20577"/>
          <ac:spMkLst>
            <pc:docMk/>
            <pc:sldMk cId="2216321172" sldId="472"/>
            <ac:spMk id="8" creationId="{1ADFF0A4-65E9-F040-759C-CE4299372A59}"/>
          </ac:spMkLst>
        </pc:spChg>
        <pc:spChg chg="mod">
          <ac:chgData name="Joyce Cockburn" userId="52e00cb4-3a09-4e1a-a482-ff012e46ca3c" providerId="ADAL" clId="{538F385D-84C2-411F-9853-12406DF4A551}" dt="2023-05-10T09:20:14.809" v="3859" actId="20577"/>
          <ac:spMkLst>
            <pc:docMk/>
            <pc:sldMk cId="2216321172" sldId="472"/>
            <ac:spMk id="9" creationId="{AF2B5545-0997-9BF8-9FB8-8929030010DF}"/>
          </ac:spMkLst>
        </pc:spChg>
      </pc:sldChg>
      <pc:sldChg chg="del">
        <pc:chgData name="Joyce Cockburn" userId="52e00cb4-3a09-4e1a-a482-ff012e46ca3c" providerId="ADAL" clId="{538F385D-84C2-411F-9853-12406DF4A551}" dt="2023-05-08T18:31:10.301" v="39" actId="2696"/>
        <pc:sldMkLst>
          <pc:docMk/>
          <pc:sldMk cId="3954384076" sldId="473"/>
        </pc:sldMkLst>
      </pc:sldChg>
      <pc:sldChg chg="del">
        <pc:chgData name="Joyce Cockburn" userId="52e00cb4-3a09-4e1a-a482-ff012e46ca3c" providerId="ADAL" clId="{538F385D-84C2-411F-9853-12406DF4A551}" dt="2023-05-08T18:31:10.301" v="39" actId="2696"/>
        <pc:sldMkLst>
          <pc:docMk/>
          <pc:sldMk cId="663108595" sldId="474"/>
        </pc:sldMkLst>
      </pc:sldChg>
      <pc:sldChg chg="del">
        <pc:chgData name="Joyce Cockburn" userId="52e00cb4-3a09-4e1a-a482-ff012e46ca3c" providerId="ADAL" clId="{538F385D-84C2-411F-9853-12406DF4A551}" dt="2023-05-08T18:31:10.301" v="39" actId="2696"/>
        <pc:sldMkLst>
          <pc:docMk/>
          <pc:sldMk cId="1729937775" sldId="475"/>
        </pc:sldMkLst>
      </pc:sldChg>
      <pc:sldChg chg="modSp mod modNotesTx">
        <pc:chgData name="Joyce Cockburn" userId="52e00cb4-3a09-4e1a-a482-ff012e46ca3c" providerId="ADAL" clId="{538F385D-84C2-411F-9853-12406DF4A551}" dt="2023-05-10T09:06:25.047" v="3092"/>
        <pc:sldMkLst>
          <pc:docMk/>
          <pc:sldMk cId="2579023379" sldId="476"/>
        </pc:sldMkLst>
        <pc:spChg chg="mod">
          <ac:chgData name="Joyce Cockburn" userId="52e00cb4-3a09-4e1a-a482-ff012e46ca3c" providerId="ADAL" clId="{538F385D-84C2-411F-9853-12406DF4A551}" dt="2023-05-09T11:55:30.283" v="268" actId="14100"/>
          <ac:spMkLst>
            <pc:docMk/>
            <pc:sldMk cId="2579023379" sldId="476"/>
            <ac:spMk id="2" creationId="{8889F6B8-409D-B630-F331-E33F0ED91014}"/>
          </ac:spMkLst>
        </pc:spChg>
        <pc:graphicFrameChg chg="modGraphic">
          <ac:chgData name="Joyce Cockburn" userId="52e00cb4-3a09-4e1a-a482-ff012e46ca3c" providerId="ADAL" clId="{538F385D-84C2-411F-9853-12406DF4A551}" dt="2023-05-10T08:18:05.762" v="3091" actId="20577"/>
          <ac:graphicFrameMkLst>
            <pc:docMk/>
            <pc:sldMk cId="2579023379" sldId="476"/>
            <ac:graphicFrameMk id="4" creationId="{1008E65E-2666-4E7C-B07A-D583CC148CB7}"/>
          </ac:graphicFrameMkLst>
        </pc:graphicFrameChg>
      </pc:sldChg>
      <pc:sldChg chg="add">
        <pc:chgData name="Joyce Cockburn" userId="52e00cb4-3a09-4e1a-a482-ff012e46ca3c" providerId="ADAL" clId="{538F385D-84C2-411F-9853-12406DF4A551}" dt="2023-05-09T13:07:36.605" v="269" actId="2890"/>
        <pc:sldMkLst>
          <pc:docMk/>
          <pc:sldMk cId="848774094" sldId="477"/>
        </pc:sldMkLst>
      </pc:sldChg>
      <pc:sldChg chg="del">
        <pc:chgData name="Joyce Cockburn" userId="52e00cb4-3a09-4e1a-a482-ff012e46ca3c" providerId="ADAL" clId="{538F385D-84C2-411F-9853-12406DF4A551}" dt="2023-05-08T18:29:20.393" v="17" actId="2696"/>
        <pc:sldMkLst>
          <pc:docMk/>
          <pc:sldMk cId="2521983885" sldId="477"/>
        </pc:sldMkLst>
      </pc:sldChg>
      <pc:sldChg chg="del">
        <pc:chgData name="Joyce Cockburn" userId="52e00cb4-3a09-4e1a-a482-ff012e46ca3c" providerId="ADAL" clId="{538F385D-84C2-411F-9853-12406DF4A551}" dt="2023-05-08T18:29:17.972" v="16" actId="2696"/>
        <pc:sldMkLst>
          <pc:docMk/>
          <pc:sldMk cId="1358203472" sldId="478"/>
        </pc:sldMkLst>
      </pc:sldChg>
      <pc:sldChg chg="modSp add mod ord modNotesTx">
        <pc:chgData name="Joyce Cockburn" userId="52e00cb4-3a09-4e1a-a482-ff012e46ca3c" providerId="ADAL" clId="{538F385D-84C2-411F-9853-12406DF4A551}" dt="2023-05-10T09:08:11.554" v="3141"/>
        <pc:sldMkLst>
          <pc:docMk/>
          <pc:sldMk cId="3793776932" sldId="478"/>
        </pc:sldMkLst>
        <pc:spChg chg="mod">
          <ac:chgData name="Joyce Cockburn" userId="52e00cb4-3a09-4e1a-a482-ff012e46ca3c" providerId="ADAL" clId="{538F385D-84C2-411F-9853-12406DF4A551}" dt="2023-05-09T13:11:28.146" v="822" actId="20577"/>
          <ac:spMkLst>
            <pc:docMk/>
            <pc:sldMk cId="3793776932" sldId="478"/>
            <ac:spMk id="7" creationId="{AA7025FD-1499-41C2-166D-BFAB3450F881}"/>
          </ac:spMkLst>
        </pc:spChg>
      </pc:sldChg>
      <pc:sldChg chg="addSp delSp modSp add mod ord modNotesTx">
        <pc:chgData name="Joyce Cockburn" userId="52e00cb4-3a09-4e1a-a482-ff012e46ca3c" providerId="ADAL" clId="{538F385D-84C2-411F-9853-12406DF4A551}" dt="2023-05-10T09:22:56.109" v="3897" actId="1076"/>
        <pc:sldMkLst>
          <pc:docMk/>
          <pc:sldMk cId="671241535" sldId="479"/>
        </pc:sldMkLst>
        <pc:spChg chg="add mod">
          <ac:chgData name="Joyce Cockburn" userId="52e00cb4-3a09-4e1a-a482-ff012e46ca3c" providerId="ADAL" clId="{538F385D-84C2-411F-9853-12406DF4A551}" dt="2023-05-10T09:22:22.440" v="3895"/>
          <ac:spMkLst>
            <pc:docMk/>
            <pc:sldMk cId="671241535" sldId="479"/>
            <ac:spMk id="2" creationId="{1F11DE05-2268-9367-8940-14C54792CA04}"/>
          </ac:spMkLst>
        </pc:spChg>
        <pc:spChg chg="add del mod">
          <ac:chgData name="Joyce Cockburn" userId="52e00cb4-3a09-4e1a-a482-ff012e46ca3c" providerId="ADAL" clId="{538F385D-84C2-411F-9853-12406DF4A551}" dt="2023-05-10T09:22:44.337" v="3896" actId="478"/>
          <ac:spMkLst>
            <pc:docMk/>
            <pc:sldMk cId="671241535" sldId="479"/>
            <ac:spMk id="3" creationId="{C828F874-9482-C0C9-0E94-BF2907FDED09}"/>
          </ac:spMkLst>
        </pc:spChg>
        <pc:spChg chg="mod">
          <ac:chgData name="Joyce Cockburn" userId="52e00cb4-3a09-4e1a-a482-ff012e46ca3c" providerId="ADAL" clId="{538F385D-84C2-411F-9853-12406DF4A551}" dt="2023-05-10T09:22:56.109" v="3897" actId="1076"/>
          <ac:spMkLst>
            <pc:docMk/>
            <pc:sldMk cId="671241535" sldId="479"/>
            <ac:spMk id="9" creationId="{AF2B5545-0997-9BF8-9FB8-8929030010DF}"/>
          </ac:spMkLst>
        </pc:spChg>
      </pc:sldChg>
      <pc:sldChg chg="del">
        <pc:chgData name="Joyce Cockburn" userId="52e00cb4-3a09-4e1a-a482-ff012e46ca3c" providerId="ADAL" clId="{538F385D-84C2-411F-9853-12406DF4A551}" dt="2023-05-08T18:33:18.277" v="89" actId="2696"/>
        <pc:sldMkLst>
          <pc:docMk/>
          <pc:sldMk cId="3874013121" sldId="479"/>
        </pc:sldMkLst>
      </pc:sldChg>
      <pc:sldChg chg="del">
        <pc:chgData name="Joyce Cockburn" userId="52e00cb4-3a09-4e1a-a482-ff012e46ca3c" providerId="ADAL" clId="{538F385D-84C2-411F-9853-12406DF4A551}" dt="2023-05-08T18:30:41.468" v="29" actId="2696"/>
        <pc:sldMkLst>
          <pc:docMk/>
          <pc:sldMk cId="442163832" sldId="480"/>
        </pc:sldMkLst>
      </pc:sldChg>
      <pc:sldChg chg="modSp add mod modNotesTx">
        <pc:chgData name="Joyce Cockburn" userId="52e00cb4-3a09-4e1a-a482-ff012e46ca3c" providerId="ADAL" clId="{538F385D-84C2-411F-9853-12406DF4A551}" dt="2023-05-10T09:11:04.595" v="3218"/>
        <pc:sldMkLst>
          <pc:docMk/>
          <pc:sldMk cId="1099622568" sldId="480"/>
        </pc:sldMkLst>
        <pc:spChg chg="mod">
          <ac:chgData name="Joyce Cockburn" userId="52e00cb4-3a09-4e1a-a482-ff012e46ca3c" providerId="ADAL" clId="{538F385D-84C2-411F-9853-12406DF4A551}" dt="2023-05-10T09:10:31.798" v="3215" actId="20577"/>
          <ac:spMkLst>
            <pc:docMk/>
            <pc:sldMk cId="1099622568" sldId="480"/>
            <ac:spMk id="9" creationId="{AF2B5545-0997-9BF8-9FB8-8929030010DF}"/>
          </ac:spMkLst>
        </pc:spChg>
      </pc:sldChg>
      <pc:sldChg chg="add del">
        <pc:chgData name="Joyce Cockburn" userId="52e00cb4-3a09-4e1a-a482-ff012e46ca3c" providerId="ADAL" clId="{538F385D-84C2-411F-9853-12406DF4A551}" dt="2023-05-10T09:15:53.467" v="3222" actId="2696"/>
        <pc:sldMkLst>
          <pc:docMk/>
          <pc:sldMk cId="1016112614" sldId="481"/>
        </pc:sldMkLst>
      </pc:sldChg>
      <pc:sldChg chg="del">
        <pc:chgData name="Joyce Cockburn" userId="52e00cb4-3a09-4e1a-a482-ff012e46ca3c" providerId="ADAL" clId="{538F385D-84C2-411F-9853-12406DF4A551}" dt="2023-05-08T18:29:55.355" v="21" actId="2696"/>
        <pc:sldMkLst>
          <pc:docMk/>
          <pc:sldMk cId="1655013442" sldId="481"/>
        </pc:sldMkLst>
      </pc:sldChg>
      <pc:sldChg chg="add ord modNotesTx">
        <pc:chgData name="Joyce Cockburn" userId="52e00cb4-3a09-4e1a-a482-ff012e46ca3c" providerId="ADAL" clId="{538F385D-84C2-411F-9853-12406DF4A551}" dt="2023-05-10T09:11:43.053" v="3219"/>
        <pc:sldMkLst>
          <pc:docMk/>
          <pc:sldMk cId="1652938172" sldId="482"/>
        </pc:sldMkLst>
      </pc:sldChg>
      <pc:sldChg chg="del">
        <pc:chgData name="Joyce Cockburn" userId="52e00cb4-3a09-4e1a-a482-ff012e46ca3c" providerId="ADAL" clId="{538F385D-84C2-411F-9853-12406DF4A551}" dt="2023-05-08T18:33:15.471" v="88" actId="2696"/>
        <pc:sldMkLst>
          <pc:docMk/>
          <pc:sldMk cId="4138407221" sldId="482"/>
        </pc:sldMkLst>
      </pc:sldChg>
      <pc:sldChg chg="modSp add mod ord modNotesTx">
        <pc:chgData name="Joyce Cockburn" userId="52e00cb4-3a09-4e1a-a482-ff012e46ca3c" providerId="ADAL" clId="{538F385D-84C2-411F-9853-12406DF4A551}" dt="2023-05-10T09:12:29.462" v="3220"/>
        <pc:sldMkLst>
          <pc:docMk/>
          <pc:sldMk cId="1262644956" sldId="483"/>
        </pc:sldMkLst>
        <pc:spChg chg="mod">
          <ac:chgData name="Joyce Cockburn" userId="52e00cb4-3a09-4e1a-a482-ff012e46ca3c" providerId="ADAL" clId="{538F385D-84C2-411F-9853-12406DF4A551}" dt="2023-05-09T13:29:24.413" v="1486" actId="20577"/>
          <ac:spMkLst>
            <pc:docMk/>
            <pc:sldMk cId="1262644956" sldId="483"/>
            <ac:spMk id="2" creationId="{3BA6141F-616F-4B0A-3B24-44DE1713CF91}"/>
          </ac:spMkLst>
        </pc:spChg>
      </pc:sldChg>
      <pc:sldChg chg="del">
        <pc:chgData name="Joyce Cockburn" userId="52e00cb4-3a09-4e1a-a482-ff012e46ca3c" providerId="ADAL" clId="{538F385D-84C2-411F-9853-12406DF4A551}" dt="2023-05-08T18:29:55.355" v="21" actId="2696"/>
        <pc:sldMkLst>
          <pc:docMk/>
          <pc:sldMk cId="3878864414" sldId="483"/>
        </pc:sldMkLst>
      </pc:sldChg>
      <pc:sldChg chg="del">
        <pc:chgData name="Joyce Cockburn" userId="52e00cb4-3a09-4e1a-a482-ff012e46ca3c" providerId="ADAL" clId="{538F385D-84C2-411F-9853-12406DF4A551}" dt="2023-05-08T18:29:55.355" v="21" actId="2696"/>
        <pc:sldMkLst>
          <pc:docMk/>
          <pc:sldMk cId="1639270961" sldId="484"/>
        </pc:sldMkLst>
      </pc:sldChg>
      <pc:sldChg chg="add">
        <pc:chgData name="Joyce Cockburn" userId="52e00cb4-3a09-4e1a-a482-ff012e46ca3c" providerId="ADAL" clId="{538F385D-84C2-411F-9853-12406DF4A551}" dt="2023-05-09T13:33:02.916" v="1511" actId="2890"/>
        <pc:sldMkLst>
          <pc:docMk/>
          <pc:sldMk cId="3096475624" sldId="484"/>
        </pc:sldMkLst>
      </pc:sldChg>
      <pc:sldChg chg="addSp delSp modSp add mod ord modNotesTx">
        <pc:chgData name="Joyce Cockburn" userId="52e00cb4-3a09-4e1a-a482-ff012e46ca3c" providerId="ADAL" clId="{538F385D-84C2-411F-9853-12406DF4A551}" dt="2023-05-10T09:32:24.659" v="3986"/>
        <pc:sldMkLst>
          <pc:docMk/>
          <pc:sldMk cId="541014308" sldId="485"/>
        </pc:sldMkLst>
        <pc:spChg chg="add mod">
          <ac:chgData name="Joyce Cockburn" userId="52e00cb4-3a09-4e1a-a482-ff012e46ca3c" providerId="ADAL" clId="{538F385D-84C2-411F-9853-12406DF4A551}" dt="2023-05-10T09:30:12.081" v="3983" actId="1076"/>
          <ac:spMkLst>
            <pc:docMk/>
            <pc:sldMk cId="541014308" sldId="485"/>
            <ac:spMk id="2" creationId="{BEC8D912-8F56-20A1-60F4-042DC0216D0D}"/>
          </ac:spMkLst>
        </pc:spChg>
        <pc:spChg chg="add del mod">
          <ac:chgData name="Joyce Cockburn" userId="52e00cb4-3a09-4e1a-a482-ff012e46ca3c" providerId="ADAL" clId="{538F385D-84C2-411F-9853-12406DF4A551}" dt="2023-05-09T13:46:45.580" v="3061" actId="478"/>
          <ac:spMkLst>
            <pc:docMk/>
            <pc:sldMk cId="541014308" sldId="485"/>
            <ac:spMk id="4" creationId="{487FBD84-2A3C-47FF-1154-F210FA091FC8}"/>
          </ac:spMkLst>
        </pc:spChg>
        <pc:spChg chg="add mod">
          <ac:chgData name="Joyce Cockburn" userId="52e00cb4-3a09-4e1a-a482-ff012e46ca3c" providerId="ADAL" clId="{538F385D-84C2-411F-9853-12406DF4A551}" dt="2023-05-10T09:29:36.510" v="3982" actId="20577"/>
          <ac:spMkLst>
            <pc:docMk/>
            <pc:sldMk cId="541014308" sldId="485"/>
            <ac:spMk id="5" creationId="{4FDDF1D7-784D-6708-1697-3B145029D641}"/>
          </ac:spMkLst>
        </pc:spChg>
        <pc:spChg chg="add del mod">
          <ac:chgData name="Joyce Cockburn" userId="52e00cb4-3a09-4e1a-a482-ff012e46ca3c" providerId="ADAL" clId="{538F385D-84C2-411F-9853-12406DF4A551}" dt="2023-05-10T09:32:24.659" v="3986"/>
          <ac:spMkLst>
            <pc:docMk/>
            <pc:sldMk cId="541014308" sldId="485"/>
            <ac:spMk id="6" creationId="{A738E2C3-8913-C599-64BD-D9690B6C9A7E}"/>
          </ac:spMkLst>
        </pc:spChg>
      </pc:sldChg>
      <pc:sldChg chg="del">
        <pc:chgData name="Joyce Cockburn" userId="52e00cb4-3a09-4e1a-a482-ff012e46ca3c" providerId="ADAL" clId="{538F385D-84C2-411F-9853-12406DF4A551}" dt="2023-05-08T18:29:55.355" v="21" actId="2696"/>
        <pc:sldMkLst>
          <pc:docMk/>
          <pc:sldMk cId="2899557371" sldId="485"/>
        </pc:sldMkLst>
      </pc:sldChg>
      <pc:sldChg chg="modSp add mod modNotesTx">
        <pc:chgData name="Joyce Cockburn" userId="52e00cb4-3a09-4e1a-a482-ff012e46ca3c" providerId="ADAL" clId="{538F385D-84C2-411F-9853-12406DF4A551}" dt="2023-05-10T09:24:28.956" v="3914" actId="20577"/>
        <pc:sldMkLst>
          <pc:docMk/>
          <pc:sldMk cId="920510182" sldId="486"/>
        </pc:sldMkLst>
        <pc:spChg chg="mod">
          <ac:chgData name="Joyce Cockburn" userId="52e00cb4-3a09-4e1a-a482-ff012e46ca3c" providerId="ADAL" clId="{538F385D-84C2-411F-9853-12406DF4A551}" dt="2023-05-09T13:36:45.573" v="1915" actId="20577"/>
          <ac:spMkLst>
            <pc:docMk/>
            <pc:sldMk cId="920510182" sldId="486"/>
            <ac:spMk id="9" creationId="{AF2B5545-0997-9BF8-9FB8-8929030010DF}"/>
          </ac:spMkLst>
        </pc:spChg>
      </pc:sldChg>
      <pc:sldChg chg="modSp add mod ord modNotesTx">
        <pc:chgData name="Joyce Cockburn" userId="52e00cb4-3a09-4e1a-a482-ff012e46ca3c" providerId="ADAL" clId="{538F385D-84C2-411F-9853-12406DF4A551}" dt="2023-05-10T09:25:23.288" v="3915"/>
        <pc:sldMkLst>
          <pc:docMk/>
          <pc:sldMk cId="1882037497" sldId="487"/>
        </pc:sldMkLst>
        <pc:spChg chg="mod">
          <ac:chgData name="Joyce Cockburn" userId="52e00cb4-3a09-4e1a-a482-ff012e46ca3c" providerId="ADAL" clId="{538F385D-84C2-411F-9853-12406DF4A551}" dt="2023-05-09T13:38:36.953" v="2076" actId="20577"/>
          <ac:spMkLst>
            <pc:docMk/>
            <pc:sldMk cId="1882037497" sldId="487"/>
            <ac:spMk id="9" creationId="{AF2B5545-0997-9BF8-9FB8-8929030010DF}"/>
          </ac:spMkLst>
        </pc:spChg>
      </pc:sldChg>
      <pc:sldChg chg="del">
        <pc:chgData name="Joyce Cockburn" userId="52e00cb4-3a09-4e1a-a482-ff012e46ca3c" providerId="ADAL" clId="{538F385D-84C2-411F-9853-12406DF4A551}" dt="2023-05-08T18:29:55.355" v="21" actId="2696"/>
        <pc:sldMkLst>
          <pc:docMk/>
          <pc:sldMk cId="3541789113" sldId="487"/>
        </pc:sldMkLst>
      </pc:sldChg>
      <pc:sldChg chg="addSp delSp modSp add mod ord modNotesTx">
        <pc:chgData name="Joyce Cockburn" userId="52e00cb4-3a09-4e1a-a482-ff012e46ca3c" providerId="ADAL" clId="{538F385D-84C2-411F-9853-12406DF4A551}" dt="2023-05-10T09:27:45.594" v="3919" actId="478"/>
        <pc:sldMkLst>
          <pc:docMk/>
          <pc:sldMk cId="608429168" sldId="488"/>
        </pc:sldMkLst>
        <pc:spChg chg="add del mod">
          <ac:chgData name="Joyce Cockburn" userId="52e00cb4-3a09-4e1a-a482-ff012e46ca3c" providerId="ADAL" clId="{538F385D-84C2-411F-9853-12406DF4A551}" dt="2023-05-10T09:27:45.594" v="3919" actId="478"/>
          <ac:spMkLst>
            <pc:docMk/>
            <pc:sldMk cId="608429168" sldId="488"/>
            <ac:spMk id="2" creationId="{50A80921-3549-3676-D1E1-AD8D79C88D97}"/>
          </ac:spMkLst>
        </pc:spChg>
        <pc:spChg chg="mod">
          <ac:chgData name="Joyce Cockburn" userId="52e00cb4-3a09-4e1a-a482-ff012e46ca3c" providerId="ADAL" clId="{538F385D-84C2-411F-9853-12406DF4A551}" dt="2023-05-09T13:40:40.338" v="2300" actId="20577"/>
          <ac:spMkLst>
            <pc:docMk/>
            <pc:sldMk cId="608429168" sldId="488"/>
            <ac:spMk id="9" creationId="{AF2B5545-0997-9BF8-9FB8-8929030010DF}"/>
          </ac:spMkLst>
        </pc:spChg>
      </pc:sldChg>
      <pc:sldChg chg="del">
        <pc:chgData name="Joyce Cockburn" userId="52e00cb4-3a09-4e1a-a482-ff012e46ca3c" providerId="ADAL" clId="{538F385D-84C2-411F-9853-12406DF4A551}" dt="2023-05-08T18:29:42.389" v="20" actId="2696"/>
        <pc:sldMkLst>
          <pc:docMk/>
          <pc:sldMk cId="3547124168" sldId="488"/>
        </pc:sldMkLst>
      </pc:sldChg>
      <pc:sldChg chg="delSp modSp add mod ord">
        <pc:chgData name="Joyce Cockburn" userId="52e00cb4-3a09-4e1a-a482-ff012e46ca3c" providerId="ADAL" clId="{538F385D-84C2-411F-9853-12406DF4A551}" dt="2023-05-09T13:45:39.577" v="2878" actId="478"/>
        <pc:sldMkLst>
          <pc:docMk/>
          <pc:sldMk cId="1335800364" sldId="489"/>
        </pc:sldMkLst>
        <pc:spChg chg="del mod">
          <ac:chgData name="Joyce Cockburn" userId="52e00cb4-3a09-4e1a-a482-ff012e46ca3c" providerId="ADAL" clId="{538F385D-84C2-411F-9853-12406DF4A551}" dt="2023-05-09T13:42:22.497" v="2470" actId="478"/>
          <ac:spMkLst>
            <pc:docMk/>
            <pc:sldMk cId="1335800364" sldId="489"/>
            <ac:spMk id="2" creationId="{50A80921-3549-3676-D1E1-AD8D79C88D97}"/>
          </ac:spMkLst>
        </pc:spChg>
        <pc:spChg chg="del mod">
          <ac:chgData name="Joyce Cockburn" userId="52e00cb4-3a09-4e1a-a482-ff012e46ca3c" providerId="ADAL" clId="{538F385D-84C2-411F-9853-12406DF4A551}" dt="2023-05-09T13:45:39.577" v="2878" actId="478"/>
          <ac:spMkLst>
            <pc:docMk/>
            <pc:sldMk cId="1335800364" sldId="489"/>
            <ac:spMk id="9" creationId="{AF2B5545-0997-9BF8-9FB8-8929030010DF}"/>
          </ac:spMkLst>
        </pc:spChg>
      </pc:sldChg>
      <pc:sldChg chg="del">
        <pc:chgData name="Joyce Cockburn" userId="52e00cb4-3a09-4e1a-a482-ff012e46ca3c" providerId="ADAL" clId="{538F385D-84C2-411F-9853-12406DF4A551}" dt="2023-05-08T18:29:42.389" v="20" actId="2696"/>
        <pc:sldMkLst>
          <pc:docMk/>
          <pc:sldMk cId="3892909145" sldId="489"/>
        </pc:sldMkLst>
      </pc:sldChg>
      <pc:sldChg chg="del">
        <pc:chgData name="Joyce Cockburn" userId="52e00cb4-3a09-4e1a-a482-ff012e46ca3c" providerId="ADAL" clId="{538F385D-84C2-411F-9853-12406DF4A551}" dt="2023-05-08T18:29:42.389" v="20" actId="2696"/>
        <pc:sldMkLst>
          <pc:docMk/>
          <pc:sldMk cId="4395996" sldId="490"/>
        </pc:sldMkLst>
      </pc:sldChg>
      <pc:sldChg chg="delSp modSp add mod modNotesTx">
        <pc:chgData name="Joyce Cockburn" userId="52e00cb4-3a09-4e1a-a482-ff012e46ca3c" providerId="ADAL" clId="{538F385D-84C2-411F-9853-12406DF4A551}" dt="2023-05-10T09:33:26.149" v="3990"/>
        <pc:sldMkLst>
          <pc:docMk/>
          <pc:sldMk cId="3040566058" sldId="490"/>
        </pc:sldMkLst>
        <pc:spChg chg="del">
          <ac:chgData name="Joyce Cockburn" userId="52e00cb4-3a09-4e1a-a482-ff012e46ca3c" providerId="ADAL" clId="{538F385D-84C2-411F-9853-12406DF4A551}" dt="2023-05-10T09:32:44.578" v="3987" actId="478"/>
          <ac:spMkLst>
            <pc:docMk/>
            <pc:sldMk cId="3040566058" sldId="490"/>
            <ac:spMk id="2" creationId="{BEC8D912-8F56-20A1-60F4-042DC0216D0D}"/>
          </ac:spMkLst>
        </pc:spChg>
        <pc:spChg chg="mod">
          <ac:chgData name="Joyce Cockburn" userId="52e00cb4-3a09-4e1a-a482-ff012e46ca3c" providerId="ADAL" clId="{538F385D-84C2-411F-9853-12406DF4A551}" dt="2023-05-10T09:32:56.370" v="3988" actId="1076"/>
          <ac:spMkLst>
            <pc:docMk/>
            <pc:sldMk cId="3040566058" sldId="490"/>
            <ac:spMk id="4" creationId="{487FBD84-2A3C-47FF-1154-F210FA091FC8}"/>
          </ac:spMkLst>
        </pc:spChg>
      </pc:sldChg>
      <pc:sldChg chg="modSp add mod modNotesTx">
        <pc:chgData name="Joyce Cockburn" userId="52e00cb4-3a09-4e1a-a482-ff012e46ca3c" providerId="ADAL" clId="{538F385D-84C2-411F-9853-12406DF4A551}" dt="2023-05-10T09:10:37.171" v="3216" actId="20577"/>
        <pc:sldMkLst>
          <pc:docMk/>
          <pc:sldMk cId="2292921088" sldId="491"/>
        </pc:sldMkLst>
        <pc:spChg chg="mod">
          <ac:chgData name="Joyce Cockburn" userId="52e00cb4-3a09-4e1a-a482-ff012e46ca3c" providerId="ADAL" clId="{538F385D-84C2-411F-9853-12406DF4A551}" dt="2023-05-10T09:10:37.171" v="3216" actId="20577"/>
          <ac:spMkLst>
            <pc:docMk/>
            <pc:sldMk cId="2292921088" sldId="491"/>
            <ac:spMk id="9" creationId="{AF2B5545-0997-9BF8-9FB8-8929030010DF}"/>
          </ac:spMkLst>
        </pc:spChg>
      </pc:sldChg>
      <pc:sldChg chg="add modNotesTx">
        <pc:chgData name="Joyce Cockburn" userId="52e00cb4-3a09-4e1a-a482-ff012e46ca3c" providerId="ADAL" clId="{538F385D-84C2-411F-9853-12406DF4A551}" dt="2023-05-10T09:24:01.677" v="3899"/>
        <pc:sldMkLst>
          <pc:docMk/>
          <pc:sldMk cId="1093522183" sldId="492"/>
        </pc:sldMkLst>
      </pc:sldChg>
      <pc:sldChg chg="delSp add del mod">
        <pc:chgData name="Joyce Cockburn" userId="52e00cb4-3a09-4e1a-a482-ff012e46ca3c" providerId="ADAL" clId="{538F385D-84C2-411F-9853-12406DF4A551}" dt="2023-05-10T09:23:30.809" v="3898" actId="2696"/>
        <pc:sldMkLst>
          <pc:docMk/>
          <pc:sldMk cId="1362622056" sldId="493"/>
        </pc:sldMkLst>
        <pc:spChg chg="del">
          <ac:chgData name="Joyce Cockburn" userId="52e00cb4-3a09-4e1a-a482-ff012e46ca3c" providerId="ADAL" clId="{538F385D-84C2-411F-9853-12406DF4A551}" dt="2023-05-10T09:18:06.832" v="3509" actId="478"/>
          <ac:spMkLst>
            <pc:docMk/>
            <pc:sldMk cId="1362622056" sldId="493"/>
            <ac:spMk id="9" creationId="{AF2B5545-0997-9BF8-9FB8-8929030010DF}"/>
          </ac:spMkLst>
        </pc:spChg>
      </pc:sldChg>
      <pc:sldChg chg="add">
        <pc:chgData name="Joyce Cockburn" userId="52e00cb4-3a09-4e1a-a482-ff012e46ca3c" providerId="ADAL" clId="{538F385D-84C2-411F-9853-12406DF4A551}" dt="2023-05-10T09:18:12.570" v="3510" actId="2890"/>
        <pc:sldMkLst>
          <pc:docMk/>
          <pc:sldMk cId="4129785655" sldId="494"/>
        </pc:sldMkLst>
      </pc:sldChg>
      <pc:sldChg chg="modSp add mod modNotesTx">
        <pc:chgData name="Joyce Cockburn" userId="52e00cb4-3a09-4e1a-a482-ff012e46ca3c" providerId="ADAL" clId="{538F385D-84C2-411F-9853-12406DF4A551}" dt="2023-05-10T09:21:46.999" v="3862"/>
        <pc:sldMkLst>
          <pc:docMk/>
          <pc:sldMk cId="2155018435" sldId="495"/>
        </pc:sldMkLst>
        <pc:spChg chg="mod">
          <ac:chgData name="Joyce Cockburn" userId="52e00cb4-3a09-4e1a-a482-ff012e46ca3c" providerId="ADAL" clId="{538F385D-84C2-411F-9853-12406DF4A551}" dt="2023-05-10T09:20:18.731" v="3860" actId="20577"/>
          <ac:spMkLst>
            <pc:docMk/>
            <pc:sldMk cId="2155018435" sldId="495"/>
            <ac:spMk id="9" creationId="{AF2B5545-0997-9BF8-9FB8-8929030010DF}"/>
          </ac:spMkLst>
        </pc:spChg>
      </pc:sldChg>
      <pc:sldChg chg="add modNotesTx">
        <pc:chgData name="Joyce Cockburn" userId="52e00cb4-3a09-4e1a-a482-ff012e46ca3c" providerId="ADAL" clId="{538F385D-84C2-411F-9853-12406DF4A551}" dt="2023-05-10T09:28:47.865" v="3922"/>
        <pc:sldMkLst>
          <pc:docMk/>
          <pc:sldMk cId="3015352940" sldId="496"/>
        </pc:sldMkLst>
      </pc:sldChg>
    </pc:docChg>
  </pc:docChgLst>
  <pc:docChgLst>
    <pc:chgData name="Joyce Cockburn" userId="52e00cb4-3a09-4e1a-a482-ff012e46ca3c" providerId="ADAL" clId="{D79BBA37-0FD4-4037-A79E-F368BEB7640B}"/>
    <pc:docChg chg="modSld">
      <pc:chgData name="Joyce Cockburn" userId="52e00cb4-3a09-4e1a-a482-ff012e46ca3c" providerId="ADAL" clId="{D79BBA37-0FD4-4037-A79E-F368BEB7640B}" dt="2023-05-16T08:39:09.971" v="90"/>
      <pc:docMkLst>
        <pc:docMk/>
      </pc:docMkLst>
      <pc:sldChg chg="modNotesTx">
        <pc:chgData name="Joyce Cockburn" userId="52e00cb4-3a09-4e1a-a482-ff012e46ca3c" providerId="ADAL" clId="{D79BBA37-0FD4-4037-A79E-F368BEB7640B}" dt="2023-05-16T08:39:09.971" v="90"/>
        <pc:sldMkLst>
          <pc:docMk/>
          <pc:sldMk cId="3091981900" sldId="451"/>
        </pc:sldMkLst>
      </pc:sldChg>
      <pc:sldChg chg="modNotesTx">
        <pc:chgData name="Joyce Cockburn" userId="52e00cb4-3a09-4e1a-a482-ff012e46ca3c" providerId="ADAL" clId="{D79BBA37-0FD4-4037-A79E-F368BEB7640B}" dt="2023-05-16T08:33:33.186" v="15" actId="20577"/>
        <pc:sldMkLst>
          <pc:docMk/>
          <pc:sldMk cId="1652938172" sldId="482"/>
        </pc:sldMkLst>
      </pc:sldChg>
      <pc:sldChg chg="modSp mod modNotesTx">
        <pc:chgData name="Joyce Cockburn" userId="52e00cb4-3a09-4e1a-a482-ff012e46ca3c" providerId="ADAL" clId="{D79BBA37-0FD4-4037-A79E-F368BEB7640B}" dt="2023-05-16T08:36:58.293" v="89"/>
        <pc:sldMkLst>
          <pc:docMk/>
          <pc:sldMk cId="1882037497" sldId="487"/>
        </pc:sldMkLst>
        <pc:spChg chg="mod">
          <ac:chgData name="Joyce Cockburn" userId="52e00cb4-3a09-4e1a-a482-ff012e46ca3c" providerId="ADAL" clId="{D79BBA37-0FD4-4037-A79E-F368BEB7640B}" dt="2023-05-16T08:36:31.331" v="88" actId="113"/>
          <ac:spMkLst>
            <pc:docMk/>
            <pc:sldMk cId="1882037497" sldId="487"/>
            <ac:spMk id="9" creationId="{AF2B5545-0997-9BF8-9FB8-8929030010DF}"/>
          </ac:spMkLst>
        </pc:spChg>
      </pc:sldChg>
    </pc:docChg>
  </pc:docChgLst>
  <pc:docChgLst>
    <pc:chgData name="Samantha Greig" userId="97834726-3c74-49b8-9a7d-338ba606cca4" providerId="ADAL" clId="{ABA72010-5078-4EB9-8BFC-E5E4FF031710}"/>
    <pc:docChg chg="modSld">
      <pc:chgData name="Samantha Greig" userId="97834726-3c74-49b8-9a7d-338ba606cca4" providerId="ADAL" clId="{ABA72010-5078-4EB9-8BFC-E5E4FF031710}" dt="2023-08-01T09:05:38.662" v="25"/>
      <pc:docMkLst>
        <pc:docMk/>
      </pc:docMkLst>
      <pc:sldChg chg="modTransition">
        <pc:chgData name="Samantha Greig" userId="97834726-3c74-49b8-9a7d-338ba606cca4" providerId="ADAL" clId="{ABA72010-5078-4EB9-8BFC-E5E4FF031710}" dt="2023-08-01T09:04:25.913" v="24"/>
        <pc:sldMkLst>
          <pc:docMk/>
          <pc:sldMk cId="0" sldId="256"/>
        </pc:sldMkLst>
      </pc:sldChg>
      <pc:sldChg chg="modTransition">
        <pc:chgData name="Samantha Greig" userId="97834726-3c74-49b8-9a7d-338ba606cca4" providerId="ADAL" clId="{ABA72010-5078-4EB9-8BFC-E5E4FF031710}" dt="2023-08-01T08:56:22.632" v="0"/>
        <pc:sldMkLst>
          <pc:docMk/>
          <pc:sldMk cId="0" sldId="271"/>
        </pc:sldMkLst>
      </pc:sldChg>
      <pc:sldChg chg="modTransition">
        <pc:chgData name="Samantha Greig" userId="97834726-3c74-49b8-9a7d-338ba606cca4" providerId="ADAL" clId="{ABA72010-5078-4EB9-8BFC-E5E4FF031710}" dt="2023-08-01T08:56:30.001" v="1"/>
        <pc:sldMkLst>
          <pc:docMk/>
          <pc:sldMk cId="3091981900" sldId="451"/>
        </pc:sldMkLst>
      </pc:sldChg>
      <pc:sldChg chg="modTransition">
        <pc:chgData name="Samantha Greig" userId="97834726-3c74-49b8-9a7d-338ba606cca4" providerId="ADAL" clId="{ABA72010-5078-4EB9-8BFC-E5E4FF031710}" dt="2023-08-01T08:58:02.216" v="11"/>
        <pc:sldMkLst>
          <pc:docMk/>
          <pc:sldMk cId="541014308" sldId="485"/>
        </pc:sldMkLst>
      </pc:sldChg>
      <pc:sldChg chg="modTransition">
        <pc:chgData name="Samantha Greig" userId="97834726-3c74-49b8-9a7d-338ba606cca4" providerId="ADAL" clId="{ABA72010-5078-4EB9-8BFC-E5E4FF031710}" dt="2023-08-01T08:57:20.944" v="6"/>
        <pc:sldMkLst>
          <pc:docMk/>
          <pc:sldMk cId="2155018435" sldId="495"/>
        </pc:sldMkLst>
      </pc:sldChg>
      <pc:sldChg chg="modTransition">
        <pc:chgData name="Samantha Greig" userId="97834726-3c74-49b8-9a7d-338ba606cca4" providerId="ADAL" clId="{ABA72010-5078-4EB9-8BFC-E5E4FF031710}" dt="2023-08-01T08:58:12.893" v="12"/>
        <pc:sldMkLst>
          <pc:docMk/>
          <pc:sldMk cId="1098227214" sldId="499"/>
        </pc:sldMkLst>
      </pc:sldChg>
      <pc:sldChg chg="modTransition">
        <pc:chgData name="Samantha Greig" userId="97834726-3c74-49b8-9a7d-338ba606cca4" providerId="ADAL" clId="{ABA72010-5078-4EB9-8BFC-E5E4FF031710}" dt="2023-08-01T09:02:50.399" v="18"/>
        <pc:sldMkLst>
          <pc:docMk/>
          <pc:sldMk cId="111745992" sldId="501"/>
        </pc:sldMkLst>
      </pc:sldChg>
      <pc:sldChg chg="modTransition">
        <pc:chgData name="Samantha Greig" userId="97834726-3c74-49b8-9a7d-338ba606cca4" providerId="ADAL" clId="{ABA72010-5078-4EB9-8BFC-E5E4FF031710}" dt="2023-08-01T09:02:42.179" v="17"/>
        <pc:sldMkLst>
          <pc:docMk/>
          <pc:sldMk cId="596121134" sldId="514"/>
        </pc:sldMkLst>
      </pc:sldChg>
      <pc:sldChg chg="modTransition">
        <pc:chgData name="Samantha Greig" userId="97834726-3c74-49b8-9a7d-338ba606cca4" providerId="ADAL" clId="{ABA72010-5078-4EB9-8BFC-E5E4FF031710}" dt="2023-08-01T09:03:37.541" v="19"/>
        <pc:sldMkLst>
          <pc:docMk/>
          <pc:sldMk cId="3500367869" sldId="515"/>
        </pc:sldMkLst>
      </pc:sldChg>
      <pc:sldChg chg="modTransition">
        <pc:chgData name="Samantha Greig" userId="97834726-3c74-49b8-9a7d-338ba606cca4" providerId="ADAL" clId="{ABA72010-5078-4EB9-8BFC-E5E4FF031710}" dt="2023-08-01T09:03:45.679" v="20"/>
        <pc:sldMkLst>
          <pc:docMk/>
          <pc:sldMk cId="2290742471" sldId="516"/>
        </pc:sldMkLst>
      </pc:sldChg>
      <pc:sldChg chg="modTransition">
        <pc:chgData name="Samantha Greig" userId="97834726-3c74-49b8-9a7d-338ba606cca4" providerId="ADAL" clId="{ABA72010-5078-4EB9-8BFC-E5E4FF031710}" dt="2023-08-01T08:58:37.984" v="15"/>
        <pc:sldMkLst>
          <pc:docMk/>
          <pc:sldMk cId="725261696" sldId="528"/>
        </pc:sldMkLst>
      </pc:sldChg>
      <pc:sldChg chg="modTransition">
        <pc:chgData name="Samantha Greig" userId="97834726-3c74-49b8-9a7d-338ba606cca4" providerId="ADAL" clId="{ABA72010-5078-4EB9-8BFC-E5E4FF031710}" dt="2023-08-01T08:56:39.876" v="2"/>
        <pc:sldMkLst>
          <pc:docMk/>
          <pc:sldMk cId="2181654665" sldId="531"/>
        </pc:sldMkLst>
      </pc:sldChg>
      <pc:sldChg chg="modTransition">
        <pc:chgData name="Samantha Greig" userId="97834726-3c74-49b8-9a7d-338ba606cca4" providerId="ADAL" clId="{ABA72010-5078-4EB9-8BFC-E5E4FF031710}" dt="2023-08-01T08:56:56.280" v="4"/>
        <pc:sldMkLst>
          <pc:docMk/>
          <pc:sldMk cId="2936271490" sldId="532"/>
        </pc:sldMkLst>
      </pc:sldChg>
      <pc:sldChg chg="modTransition">
        <pc:chgData name="Samantha Greig" userId="97834726-3c74-49b8-9a7d-338ba606cca4" providerId="ADAL" clId="{ABA72010-5078-4EB9-8BFC-E5E4FF031710}" dt="2023-08-01T08:57:10.457" v="5"/>
        <pc:sldMkLst>
          <pc:docMk/>
          <pc:sldMk cId="3567975379" sldId="533"/>
        </pc:sldMkLst>
      </pc:sldChg>
      <pc:sldChg chg="modTransition">
        <pc:chgData name="Samantha Greig" userId="97834726-3c74-49b8-9a7d-338ba606cca4" providerId="ADAL" clId="{ABA72010-5078-4EB9-8BFC-E5E4FF031710}" dt="2023-08-01T08:57:31.892" v="7"/>
        <pc:sldMkLst>
          <pc:docMk/>
          <pc:sldMk cId="4096714047" sldId="534"/>
        </pc:sldMkLst>
      </pc:sldChg>
      <pc:sldChg chg="modTransition">
        <pc:chgData name="Samantha Greig" userId="97834726-3c74-49b8-9a7d-338ba606cca4" providerId="ADAL" clId="{ABA72010-5078-4EB9-8BFC-E5E4FF031710}" dt="2023-08-01T08:57:40.248" v="8"/>
        <pc:sldMkLst>
          <pc:docMk/>
          <pc:sldMk cId="3255683465" sldId="536"/>
        </pc:sldMkLst>
      </pc:sldChg>
      <pc:sldChg chg="modTransition">
        <pc:chgData name="Samantha Greig" userId="97834726-3c74-49b8-9a7d-338ba606cca4" providerId="ADAL" clId="{ABA72010-5078-4EB9-8BFC-E5E4FF031710}" dt="2023-08-01T08:57:53.913" v="10"/>
        <pc:sldMkLst>
          <pc:docMk/>
          <pc:sldMk cId="4286156971" sldId="537"/>
        </pc:sldMkLst>
      </pc:sldChg>
      <pc:sldChg chg="modTransition">
        <pc:chgData name="Samantha Greig" userId="97834726-3c74-49b8-9a7d-338ba606cca4" providerId="ADAL" clId="{ABA72010-5078-4EB9-8BFC-E5E4FF031710}" dt="2023-08-01T08:58:20.454" v="13"/>
        <pc:sldMkLst>
          <pc:docMk/>
          <pc:sldMk cId="821729507" sldId="538"/>
        </pc:sldMkLst>
      </pc:sldChg>
      <pc:sldChg chg="modTransition">
        <pc:chgData name="Samantha Greig" userId="97834726-3c74-49b8-9a7d-338ba606cca4" providerId="ADAL" clId="{ABA72010-5078-4EB9-8BFC-E5E4FF031710}" dt="2023-08-01T08:58:28.947" v="14"/>
        <pc:sldMkLst>
          <pc:docMk/>
          <pc:sldMk cId="535017599" sldId="539"/>
        </pc:sldMkLst>
      </pc:sldChg>
      <pc:sldChg chg="modTransition">
        <pc:chgData name="Samantha Greig" userId="97834726-3c74-49b8-9a7d-338ba606cca4" providerId="ADAL" clId="{ABA72010-5078-4EB9-8BFC-E5E4FF031710}" dt="2023-08-01T09:02:35.660" v="16"/>
        <pc:sldMkLst>
          <pc:docMk/>
          <pc:sldMk cId="3065892386" sldId="540"/>
        </pc:sldMkLst>
      </pc:sldChg>
      <pc:sldChg chg="modTransition">
        <pc:chgData name="Samantha Greig" userId="97834726-3c74-49b8-9a7d-338ba606cca4" providerId="ADAL" clId="{ABA72010-5078-4EB9-8BFC-E5E4FF031710}" dt="2023-08-01T09:04:01.047" v="22"/>
        <pc:sldMkLst>
          <pc:docMk/>
          <pc:sldMk cId="1432329459" sldId="541"/>
        </pc:sldMkLst>
      </pc:sldChg>
      <pc:sldChg chg="modTransition">
        <pc:chgData name="Samantha Greig" userId="97834726-3c74-49b8-9a7d-338ba606cca4" providerId="ADAL" clId="{ABA72010-5078-4EB9-8BFC-E5E4FF031710}" dt="2023-08-01T09:04:11.952" v="23"/>
        <pc:sldMkLst>
          <pc:docMk/>
          <pc:sldMk cId="907147394" sldId="542"/>
        </pc:sldMkLst>
      </pc:sldChg>
      <pc:sldChg chg="modTransition">
        <pc:chgData name="Samantha Greig" userId="97834726-3c74-49b8-9a7d-338ba606cca4" providerId="ADAL" clId="{ABA72010-5078-4EB9-8BFC-E5E4FF031710}" dt="2023-08-01T08:56:47.905" v="3"/>
        <pc:sldMkLst>
          <pc:docMk/>
          <pc:sldMk cId="1986690076" sldId="543"/>
        </pc:sldMkLst>
      </pc:sldChg>
      <pc:sldChg chg="modTransition">
        <pc:chgData name="Samantha Greig" userId="97834726-3c74-49b8-9a7d-338ba606cca4" providerId="ADAL" clId="{ABA72010-5078-4EB9-8BFC-E5E4FF031710}" dt="2023-08-01T09:05:38.662" v="25"/>
        <pc:sldMkLst>
          <pc:docMk/>
          <pc:sldMk cId="2207006339" sldId="544"/>
        </pc:sldMkLst>
      </pc:sldChg>
      <pc:sldChg chg="modTransition">
        <pc:chgData name="Samantha Greig" userId="97834726-3c74-49b8-9a7d-338ba606cca4" providerId="ADAL" clId="{ABA72010-5078-4EB9-8BFC-E5E4FF031710}" dt="2023-08-01T09:03:52.699" v="21"/>
        <pc:sldMkLst>
          <pc:docMk/>
          <pc:sldMk cId="2123181108" sldId="545"/>
        </pc:sldMkLst>
      </pc:sldChg>
    </pc:docChg>
  </pc:docChgLst>
  <pc:docChgLst>
    <pc:chgData name="Pauline Rodger" userId="9329965c-fb45-43e5-83fe-77bbc1d1f673" providerId="ADAL" clId="{5EB03FDE-2767-4BCB-803D-240C01CA6789}"/>
    <pc:docChg chg="custSel modSld">
      <pc:chgData name="Pauline Rodger" userId="9329965c-fb45-43e5-83fe-77bbc1d1f673" providerId="ADAL" clId="{5EB03FDE-2767-4BCB-803D-240C01CA6789}" dt="2023-07-26T15:36:49.873" v="52" actId="6549"/>
      <pc:docMkLst>
        <pc:docMk/>
      </pc:docMkLst>
      <pc:sldChg chg="modSp mod">
        <pc:chgData name="Pauline Rodger" userId="9329965c-fb45-43e5-83fe-77bbc1d1f673" providerId="ADAL" clId="{5EB03FDE-2767-4BCB-803D-240C01CA6789}" dt="2023-07-26T15:36:12.550" v="50" actId="20577"/>
        <pc:sldMkLst>
          <pc:docMk/>
          <pc:sldMk cId="3091981900" sldId="451"/>
        </pc:sldMkLst>
        <pc:spChg chg="mod">
          <ac:chgData name="Pauline Rodger" userId="9329965c-fb45-43e5-83fe-77bbc1d1f673" providerId="ADAL" clId="{5EB03FDE-2767-4BCB-803D-240C01CA6789}" dt="2023-07-26T15:36:12.550" v="50" actId="20577"/>
          <ac:spMkLst>
            <pc:docMk/>
            <pc:sldMk cId="3091981900" sldId="451"/>
            <ac:spMk id="9" creationId="{AF2B5545-0997-9BF8-9FB8-8929030010DF}"/>
          </ac:spMkLst>
        </pc:spChg>
      </pc:sldChg>
      <pc:sldChg chg="modSp mod">
        <pc:chgData name="Pauline Rodger" userId="9329965c-fb45-43e5-83fe-77bbc1d1f673" providerId="ADAL" clId="{5EB03FDE-2767-4BCB-803D-240C01CA6789}" dt="2023-07-26T15:36:49.873" v="52" actId="6549"/>
        <pc:sldMkLst>
          <pc:docMk/>
          <pc:sldMk cId="541014308" sldId="485"/>
        </pc:sldMkLst>
        <pc:spChg chg="mod">
          <ac:chgData name="Pauline Rodger" userId="9329965c-fb45-43e5-83fe-77bbc1d1f673" providerId="ADAL" clId="{5EB03FDE-2767-4BCB-803D-240C01CA6789}" dt="2023-07-26T15:36:49.873" v="52" actId="6549"/>
          <ac:spMkLst>
            <pc:docMk/>
            <pc:sldMk cId="541014308" sldId="485"/>
            <ac:spMk id="2" creationId="{BEC8D912-8F56-20A1-60F4-042DC0216D0D}"/>
          </ac:spMkLst>
        </pc:spChg>
        <pc:spChg chg="mod">
          <ac:chgData name="Pauline Rodger" userId="9329965c-fb45-43e5-83fe-77bbc1d1f673" providerId="ADAL" clId="{5EB03FDE-2767-4BCB-803D-240C01CA6789}" dt="2023-07-26T15:36:45.079" v="51" actId="6549"/>
          <ac:spMkLst>
            <pc:docMk/>
            <pc:sldMk cId="541014308" sldId="485"/>
            <ac:spMk id="5" creationId="{4FDDF1D7-784D-6708-1697-3B145029D64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198C7-48D3-44D1-90B6-FFAC3DD6ADBD}" type="datetimeFigureOut">
              <a:rPr lang="en-GB" smtClean="0"/>
              <a:t>05/09/2023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C330F-566D-4769-B95A-4704D00DF8A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024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22963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02677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15823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94369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1800" kern="0" dirty="0">
              <a:solidFill>
                <a:srgbClr val="1F497D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69667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48071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1719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48198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35374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defTabSz="914400"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82994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8756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55295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>
              <a:lnSpc>
                <a:spcPct val="115000"/>
              </a:lnSpc>
            </a:pP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07274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9602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21121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95375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0211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1800" kern="0" dirty="0">
              <a:solidFill>
                <a:srgbClr val="1F497D"/>
              </a:solidFill>
              <a:effectLst/>
              <a:latin typeface="Arial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46234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9155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9289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5540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96855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8169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44645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41809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7002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9/5/2023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9/5/2023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9/5/2023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9/5/2023</a:t>
            </a:fld>
            <a:endParaRPr lang="en-US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9/5/2023</a:t>
            </a:fld>
            <a:endParaRPr lang="en-US" dirty="0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9/5/2023</a:t>
            </a:fld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9/5/2023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9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0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1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2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3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4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5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6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7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8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9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20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21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22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23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24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2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3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4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5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6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7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8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8C72C5B-F05B-4F3F-97DE-7D0AD3A1A7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8518" y="3415727"/>
            <a:ext cx="4195482" cy="14723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8644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Main decisions (cont’d)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979200"/>
            <a:ext cx="7556500" cy="21605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You could advise candidates to consider the following when writing about their </a:t>
            </a:r>
            <a:r>
              <a:rPr lang="en-GB" sz="2400" b="1" kern="0" dirty="0">
                <a:solidFill>
                  <a:srgbClr val="1F497D"/>
                </a:solidFill>
                <a:latin typeface="Arial"/>
              </a:rPr>
              <a:t>main decisions</a:t>
            </a:r>
            <a:r>
              <a:rPr lang="en-GB" sz="2400" kern="0" dirty="0">
                <a:solidFill>
                  <a:srgbClr val="1F497D"/>
                </a:solidFill>
                <a:latin typeface="Arial"/>
              </a:rPr>
              <a:t>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structure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texture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style</a:t>
            </a:r>
          </a:p>
        </p:txBody>
      </p:sp>
      <p:pic>
        <p:nvPicPr>
          <p:cNvPr id="2" name="Slide 10">
            <a:hlinkClick r:id="" action="ppaction://media"/>
            <a:extLst>
              <a:ext uri="{FF2B5EF4-FFF2-40B4-BE49-F238E27FC236}">
                <a16:creationId xmlns:a16="http://schemas.microsoft.com/office/drawing/2014/main" id="{D448CF0E-DB69-D501-ED09-648899C392EC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930" end="198.229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00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000">
        <p:fade/>
      </p:transition>
    </mc:Choice>
    <mc:Fallback xmlns="">
      <p:transition spd="med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3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230916"/>
            <a:ext cx="78644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Exploration and development of musical ideas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1431245"/>
            <a:ext cx="75565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Candidates should consider the following when writing about the </a:t>
            </a:r>
            <a:r>
              <a:rPr lang="en-GB" sz="2400" b="1" kern="0" dirty="0">
                <a:solidFill>
                  <a:srgbClr val="1F497D"/>
                </a:solidFill>
                <a:latin typeface="Arial"/>
              </a:rPr>
              <a:t>exploration and development of musical ideas</a:t>
            </a:r>
            <a:r>
              <a:rPr lang="en-GB" sz="2400" kern="0" dirty="0">
                <a:solidFill>
                  <a:srgbClr val="1F497D"/>
                </a:solidFill>
                <a:latin typeface="Arial"/>
              </a:rPr>
              <a:t>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melodic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harmonic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rhythmic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structural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timbral</a:t>
            </a:r>
          </a:p>
        </p:txBody>
      </p:sp>
      <p:pic>
        <p:nvPicPr>
          <p:cNvPr id="2" name="Slide 11">
            <a:hlinkClick r:id="" action="ppaction://media"/>
            <a:extLst>
              <a:ext uri="{FF2B5EF4-FFF2-40B4-BE49-F238E27FC236}">
                <a16:creationId xmlns:a16="http://schemas.microsoft.com/office/drawing/2014/main" id="{5DFBF311-1DAB-7901-3162-DECA3625B95C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73" end="396.5668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683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3000">
        <p:fade/>
      </p:transition>
    </mc:Choice>
    <mc:Fallback xmlns="">
      <p:transition spd="med" advTm="2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5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230916"/>
            <a:ext cx="78644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Strengths and/or areas for improvement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1431245"/>
            <a:ext cx="7556500" cy="32685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Candidates could consider these questions when writing about their </a:t>
            </a:r>
            <a:r>
              <a:rPr lang="en-GB" sz="2400" b="1" kern="0" dirty="0">
                <a:solidFill>
                  <a:srgbClr val="1F497D"/>
                </a:solidFill>
                <a:latin typeface="Arial"/>
              </a:rPr>
              <a:t>strengths and/or areas for</a:t>
            </a:r>
            <a:r>
              <a:rPr lang="en-GB" sz="2400" kern="0" dirty="0">
                <a:solidFill>
                  <a:srgbClr val="1F497D"/>
                </a:solidFill>
                <a:latin typeface="Arial"/>
              </a:rPr>
              <a:t> </a:t>
            </a:r>
            <a:r>
              <a:rPr lang="en-GB" sz="2400" b="1" kern="0" dirty="0">
                <a:solidFill>
                  <a:srgbClr val="1F497D"/>
                </a:solidFill>
                <a:latin typeface="Arial"/>
              </a:rPr>
              <a:t>improvement</a:t>
            </a:r>
            <a:r>
              <a:rPr lang="en-GB" sz="2400" kern="0" dirty="0">
                <a:solidFill>
                  <a:srgbClr val="1F497D"/>
                </a:solidFill>
                <a:latin typeface="Arial"/>
              </a:rPr>
              <a:t>: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Which musical ideas worked well? Why?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Which ideas did not work as well? Why?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chemeClr val="tx2"/>
                </a:solidFill>
                <a:latin typeface="Arial" pitchFamily="34" charset="0"/>
              </a:rPr>
              <a:t>Candidates should relate strengths and areas for improvement to musical ideas and provide a justification for their compositional choices.</a:t>
            </a:r>
            <a:endParaRPr lang="en-GB" sz="2400" kern="0" dirty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2" name="Slide 12">
            <a:hlinkClick r:id="" action="ppaction://media"/>
            <a:extLst>
              <a:ext uri="{FF2B5EF4-FFF2-40B4-BE49-F238E27FC236}">
                <a16:creationId xmlns:a16="http://schemas.microsoft.com/office/drawing/2014/main" id="{9E3907C1-AA99-DD6E-41C2-BE5BC03E0CA4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15" end="378.4761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15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8000">
        <p:fade/>
      </p:transition>
    </mc:Choice>
    <mc:Fallback xmlns="">
      <p:transition spd="med" advTm="2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4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EC8D912-8F56-20A1-60F4-042DC0216D0D}"/>
              </a:ext>
            </a:extLst>
          </p:cNvPr>
          <p:cNvSpPr txBox="1"/>
          <p:nvPr/>
        </p:nvSpPr>
        <p:spPr>
          <a:xfrm>
            <a:off x="639763" y="979200"/>
            <a:ext cx="7556500" cy="2936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When </a:t>
            </a:r>
            <a:r>
              <a:rPr lang="en-GB" sz="2000" kern="0">
                <a:solidFill>
                  <a:srgbClr val="1F497D"/>
                </a:solidFill>
                <a:latin typeface="Arial"/>
              </a:rPr>
              <a:t>writing a </a:t>
            </a:r>
            <a:r>
              <a:rPr lang="en-GB" sz="2000" kern="0" dirty="0">
                <a:solidFill>
                  <a:srgbClr val="1F497D"/>
                </a:solidFill>
                <a:latin typeface="Arial"/>
              </a:rPr>
              <a:t>serial piece, it is good practice for candidates to: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notate the note row that they have used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explain why they have chosen that combination of notes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describe how they have explored and developed the row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000" kern="0" dirty="0">
                <a:solidFill>
                  <a:schemeClr val="tx2"/>
                </a:solidFill>
                <a:latin typeface="Arial" pitchFamily="34" charset="0"/>
              </a:rPr>
              <a:t>Annotating the score of a serial piece, showing where and how they have used the note row, is also helpful and candidates can refer to this in the review.</a:t>
            </a:r>
            <a:endParaRPr lang="en-US" sz="2000" kern="0" dirty="0">
              <a:solidFill>
                <a:schemeClr val="tx2"/>
              </a:solidFill>
              <a:latin typeface="Arial" pitchFamily="34" charset="0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400" kern="0" dirty="0">
              <a:solidFill>
                <a:srgbClr val="1F497D"/>
              </a:solidFill>
              <a:latin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DDF1D7-784D-6708-1697-3B145029D641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Writing a serial piece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3" name="Slide 13">
            <a:hlinkClick r:id="" action="ppaction://media"/>
            <a:extLst>
              <a:ext uri="{FF2B5EF4-FFF2-40B4-BE49-F238E27FC236}">
                <a16:creationId xmlns:a16="http://schemas.microsoft.com/office/drawing/2014/main" id="{DD7F0A89-6799-EE15-8AA7-03AD548F17D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84" end="504.7188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01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1000">
        <p:fade/>
      </p:transition>
    </mc:Choice>
    <mc:Fallback xmlns="">
      <p:transition spd="med" advTm="4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17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Arrangement – Advanced Higher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977900"/>
            <a:ext cx="7556500" cy="32685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Candidates are required to: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plan the arrangement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creatively rework the chosen music by exploring and developing musical ideas using all the musical elements of melody, harmony, rhythm, structure and timbre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chemeClr val="tx2"/>
                </a:solidFill>
                <a:latin typeface="Arial" pitchFamily="34" charset="0"/>
              </a:rPr>
              <a:t>include a copy of the source material(s) used including harmonies (where available)</a:t>
            </a:r>
            <a:r>
              <a:rPr lang="en-GB" sz="2400" kern="0" dirty="0">
                <a:solidFill>
                  <a:srgbClr val="1F497D"/>
                </a:solidFill>
                <a:latin typeface="Arial"/>
              </a:rPr>
              <a:t> </a:t>
            </a:r>
          </a:p>
        </p:txBody>
      </p:sp>
      <p:pic>
        <p:nvPicPr>
          <p:cNvPr id="4" name="Slide 14">
            <a:hlinkClick r:id="" action="ppaction://media"/>
            <a:extLst>
              <a:ext uri="{FF2B5EF4-FFF2-40B4-BE49-F238E27FC236}">
                <a16:creationId xmlns:a16="http://schemas.microsoft.com/office/drawing/2014/main" id="{6CD24ABC-F04D-7D77-36F1-B364F6C5796C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504" end="434.3038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227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000">
        <p:fade/>
      </p:transition>
    </mc:Choice>
    <mc:Fallback xmlns="">
      <p:transition spd="med" advTm="4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7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Arrangement (cont’d) 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977900"/>
            <a:ext cx="7556500" cy="31947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Candidates are required to: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chemeClr val="tx2"/>
                </a:solidFill>
                <a:latin typeface="Arial" pitchFamily="34" charset="0"/>
              </a:rPr>
              <a:t>clarify details of their input in their review and provide clear evidence of the specific content they created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chemeClr val="tx2"/>
                </a:solidFill>
                <a:latin typeface="Arial" pitchFamily="34" charset="0"/>
              </a:rPr>
              <a:t>submit a score or performance plan of an arrangement and, if it is a performance plan include, as a minimum, details of harmony, structure and instrumentation </a:t>
            </a:r>
            <a:endParaRPr lang="en-GB" sz="2400" kern="0" dirty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4" name="Slide 15">
            <a:hlinkClick r:id="" action="ppaction://media"/>
            <a:extLst>
              <a:ext uri="{FF2B5EF4-FFF2-40B4-BE49-F238E27FC236}">
                <a16:creationId xmlns:a16="http://schemas.microsoft.com/office/drawing/2014/main" id="{1BB57424-B25A-DA24-38B5-A6506DF52FC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10" end="164.9727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72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7000">
        <p:fade/>
      </p:transition>
    </mc:Choice>
    <mc:Fallback xmlns="">
      <p:transition spd="med" advTm="2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82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Arrangement (cont’d) 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977900"/>
            <a:ext cx="7556500" cy="28992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chemeClr val="tx2"/>
                </a:solidFill>
                <a:latin typeface="Arial" pitchFamily="34" charset="0"/>
              </a:rPr>
              <a:t>Further details in the performance plan should assist the listener in the understanding of the piece.</a:t>
            </a:r>
            <a:endParaRPr lang="en-US" sz="2400" kern="0" dirty="0">
              <a:solidFill>
                <a:schemeClr val="tx2"/>
              </a:solidFill>
              <a:latin typeface="Arial" pitchFamily="34" charset="0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chemeClr val="tx2"/>
                </a:solidFill>
                <a:latin typeface="Arial" pitchFamily="34" charset="0"/>
              </a:rPr>
              <a:t>It is acceptable to include short sections of tablature (TAB) in a score or performance plan.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chemeClr val="tx2"/>
                </a:solidFill>
                <a:latin typeface="Arial" pitchFamily="34" charset="0"/>
              </a:rPr>
              <a:t>A score or performance plan which is entirely TAB is not acceptable.</a:t>
            </a:r>
            <a:endParaRPr lang="en-US" sz="2400" kern="0" dirty="0">
              <a:solidFill>
                <a:schemeClr val="tx2"/>
              </a:solidFill>
              <a:latin typeface="Arial" pitchFamily="34" charset="0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400" kern="0" dirty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2" name="Slide 16">
            <a:hlinkClick r:id="" action="ppaction://media"/>
            <a:extLst>
              <a:ext uri="{FF2B5EF4-FFF2-40B4-BE49-F238E27FC236}">
                <a16:creationId xmlns:a16="http://schemas.microsoft.com/office/drawing/2014/main" id="{421821D7-BD39-FC32-6FA6-52C8BF61211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16" end="315.7868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01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4000">
        <p:fade/>
      </p:transition>
    </mc:Choice>
    <mc:Fallback xmlns="">
      <p:transition spd="med" advTm="2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44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A7025FD-1499-41C2-166D-BFAB3450F881}"/>
              </a:ext>
            </a:extLst>
          </p:cNvPr>
          <p:cNvSpPr txBox="1"/>
          <p:nvPr/>
        </p:nvSpPr>
        <p:spPr>
          <a:xfrm>
            <a:off x="639763" y="993600"/>
            <a:ext cx="7766300" cy="28253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Candidates are required to choose a piece of music and analyse the key features with reference to compositional methods and music concepts.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They must not analyse their own music in this part of the assignment.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 music they chose does not need to relate to their compositional style.</a:t>
            </a:r>
            <a:endParaRPr lang="en-US" sz="2400" kern="0" dirty="0">
              <a:solidFill>
                <a:srgbClr val="1F497D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3EA19A-49CE-5636-A65F-6DA8CCF8A8E7}"/>
              </a:ext>
            </a:extLst>
          </p:cNvPr>
          <p:cNvSpPr txBox="1"/>
          <p:nvPr/>
        </p:nvSpPr>
        <p:spPr>
          <a:xfrm>
            <a:off x="639763" y="307975"/>
            <a:ext cx="76406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Analysis – Advanced Higher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4" name="Slide 17">
            <a:hlinkClick r:id="" action="ppaction://media"/>
            <a:extLst>
              <a:ext uri="{FF2B5EF4-FFF2-40B4-BE49-F238E27FC236}">
                <a16:creationId xmlns:a16="http://schemas.microsoft.com/office/drawing/2014/main" id="{4C94743E-45E8-4411-7365-EDAF0C7A679C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432" end="235.9251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26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1000">
        <p:fade/>
      </p:transition>
    </mc:Choice>
    <mc:Fallback xmlns="">
      <p:transition spd="med" advTm="3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43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A7025FD-1499-41C2-166D-BFAB3450F881}"/>
              </a:ext>
            </a:extLst>
          </p:cNvPr>
          <p:cNvSpPr txBox="1"/>
          <p:nvPr/>
        </p:nvSpPr>
        <p:spPr>
          <a:xfrm>
            <a:off x="639763" y="993600"/>
            <a:ext cx="7766300" cy="39333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 analysis must contain reference to </a:t>
            </a:r>
            <a:r>
              <a:rPr lang="en-GB" sz="2400" b="1" kern="0" dirty="0">
                <a:solidFill>
                  <a:srgbClr val="1F497D"/>
                </a:solidFill>
                <a:latin typeface="Arial"/>
              </a:rPr>
              <a:t>at least five </a:t>
            </a:r>
            <a:r>
              <a:rPr lang="en-GB" sz="2400" kern="0" dirty="0">
                <a:solidFill>
                  <a:srgbClr val="1F497D"/>
                </a:solidFill>
                <a:latin typeface="Arial"/>
              </a:rPr>
              <a:t>of the elements: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style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melody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harmony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rhythm and tempo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texture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structure and/or form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timbre and dynamics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3EA19A-49CE-5636-A65F-6DA8CCF8A8E7}"/>
              </a:ext>
            </a:extLst>
          </p:cNvPr>
          <p:cNvSpPr txBox="1"/>
          <p:nvPr/>
        </p:nvSpPr>
        <p:spPr>
          <a:xfrm>
            <a:off x="639763" y="307975"/>
            <a:ext cx="76406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Analysis (cont’d)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3" name="Slide 18">
            <a:hlinkClick r:id="" action="ppaction://media"/>
            <a:extLst>
              <a:ext uri="{FF2B5EF4-FFF2-40B4-BE49-F238E27FC236}">
                <a16:creationId xmlns:a16="http://schemas.microsoft.com/office/drawing/2014/main" id="{8DC2B230-AE3B-6CC3-6A62-B3F4CA123CED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540" end="390.4013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8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7000">
        <p:fade/>
      </p:transition>
    </mc:Choice>
    <mc:Fallback xmlns="">
      <p:transition spd="med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8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Choice of work 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2EAE07-E6E8-898C-068D-FDD631C0B052}"/>
              </a:ext>
            </a:extLst>
          </p:cNvPr>
          <p:cNvSpPr txBox="1"/>
          <p:nvPr/>
        </p:nvSpPr>
        <p:spPr>
          <a:xfrm>
            <a:off x="639763" y="979200"/>
            <a:ext cx="7556500" cy="33424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 piece of music should: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provide sufficient breadth and scope for analysis.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not be an overly long work, for example a whole symphony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4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You should encourage candidates to choose a piece that interests them, is for their instrument, or they have performed.</a:t>
            </a:r>
          </a:p>
        </p:txBody>
      </p:sp>
      <p:pic>
        <p:nvPicPr>
          <p:cNvPr id="3" name="Slide 19">
            <a:hlinkClick r:id="" action="ppaction://media"/>
            <a:extLst>
              <a:ext uri="{FF2B5EF4-FFF2-40B4-BE49-F238E27FC236}">
                <a16:creationId xmlns:a16="http://schemas.microsoft.com/office/drawing/2014/main" id="{75AB5758-41C0-BB76-2AC3-CC7596AAE34B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50" end="409.063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121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3000">
        <p:fade/>
      </p:transition>
    </mc:Choice>
    <mc:Fallback xmlns="">
      <p:transition spd="med" advTm="2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3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ED10964-9B05-404F-BFD6-0CFAA0AE0E5D}"/>
              </a:ext>
            </a:extLst>
          </p:cNvPr>
          <p:cNvSpPr txBox="1"/>
          <p:nvPr/>
        </p:nvSpPr>
        <p:spPr>
          <a:xfrm>
            <a:off x="342900" y="309600"/>
            <a:ext cx="8547100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kern="0" dirty="0">
                <a:solidFill>
                  <a:srgbClr val="1F497D"/>
                </a:solidFill>
                <a:latin typeface="Arial" pitchFamily="34" charset="0"/>
              </a:rPr>
              <a:t>Understanding Standards Music Assignment</a:t>
            </a:r>
            <a:r>
              <a:rPr lang="en-GB" sz="4400" b="1" kern="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kern="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5 to Advanced Higher</a:t>
            </a:r>
            <a:r>
              <a:rPr lang="en-GB" sz="4400" b="1" kern="0" dirty="0">
                <a:solidFill>
                  <a:srgbClr val="1F497D"/>
                </a:solidFill>
                <a:latin typeface="Arial" pitchFamily="34" charset="0"/>
              </a:rPr>
              <a:t>: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kern="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advice about the review</a:t>
            </a:r>
            <a:r>
              <a:rPr lang="en-GB" sz="4400" b="1" ker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arrangement </a:t>
            </a:r>
            <a:r>
              <a:rPr lang="en-GB" sz="4400" b="1" kern="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analysis</a:t>
            </a:r>
            <a:endParaRPr lang="en-GB" sz="4400" b="1" kern="0" dirty="0">
              <a:solidFill>
                <a:srgbClr val="1F497D"/>
              </a:solidFill>
              <a:latin typeface="Arial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3600" b="1" kern="0" dirty="0">
              <a:solidFill>
                <a:srgbClr val="1F497D"/>
              </a:solidFill>
              <a:latin typeface="Arial" pitchFamily="34" charset="0"/>
            </a:endParaRPr>
          </a:p>
        </p:txBody>
      </p:sp>
      <p:pic>
        <p:nvPicPr>
          <p:cNvPr id="3" name="Slide 2">
            <a:hlinkClick r:id="" action="ppaction://media"/>
            <a:extLst>
              <a:ext uri="{FF2B5EF4-FFF2-40B4-BE49-F238E27FC236}">
                <a16:creationId xmlns:a16="http://schemas.microsoft.com/office/drawing/2014/main" id="{53A7E94D-B32E-80E4-ADF5-0C809EF80D9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79" end="361.0136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000">
        <p:fade/>
      </p:transition>
    </mc:Choice>
    <mc:Fallback xmlns="">
      <p:transition spd="med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FFC1C96-EE17-8775-BC8E-9AE680743B49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Choice of work (cont’d)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FC1FBE-F369-D0B1-68F2-F5E4434F8199}"/>
              </a:ext>
            </a:extLst>
          </p:cNvPr>
          <p:cNvSpPr txBox="1"/>
          <p:nvPr/>
        </p:nvSpPr>
        <p:spPr>
          <a:xfrm>
            <a:off x="639763" y="979200"/>
            <a:ext cx="7747492" cy="1643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Access to a score will make analysis more straightforward for most candidates.</a:t>
            </a:r>
            <a:endParaRPr lang="en-US" sz="2400" kern="0" dirty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 piece can be in any style for example, jazz, classical, popular, or musical theatre. </a:t>
            </a:r>
          </a:p>
        </p:txBody>
      </p:sp>
      <p:pic>
        <p:nvPicPr>
          <p:cNvPr id="4" name="Slide 20">
            <a:hlinkClick r:id="" action="ppaction://media"/>
            <a:extLst>
              <a:ext uri="{FF2B5EF4-FFF2-40B4-BE49-F238E27FC236}">
                <a16:creationId xmlns:a16="http://schemas.microsoft.com/office/drawing/2014/main" id="{F64CC568-6B0D-7F7F-5559-E12566A88E35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619" end="133.3877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4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000">
        <p:fade/>
      </p:transition>
    </mc:Choice>
    <mc:Fallback xmlns="">
      <p:transition spd="med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5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8644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Advice from course support notes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B50D05-F80D-822B-A312-8407D206566B}"/>
              </a:ext>
            </a:extLst>
          </p:cNvPr>
          <p:cNvSpPr txBox="1"/>
          <p:nvPr/>
        </p:nvSpPr>
        <p:spPr>
          <a:xfrm>
            <a:off x="639763" y="954306"/>
            <a:ext cx="7735611" cy="40072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Analysis is the process in which candidates attempt to answer the question ‘How does the music work?’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Analysis allows candidates to have a better understanding of the music and to answer the question ‘Why is the music effective or not?’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It is not sufficient to simply state what happens in the music.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Candidates need to demonstrate perceptive understanding of the key features of the            music.</a:t>
            </a:r>
          </a:p>
        </p:txBody>
      </p:sp>
      <p:pic>
        <p:nvPicPr>
          <p:cNvPr id="4" name="Slide 21">
            <a:hlinkClick r:id="" action="ppaction://media"/>
            <a:extLst>
              <a:ext uri="{FF2B5EF4-FFF2-40B4-BE49-F238E27FC236}">
                <a16:creationId xmlns:a16="http://schemas.microsoft.com/office/drawing/2014/main" id="{4D2564A7-F501-4D9E-99EC-F3C50927F23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92" end="528.6235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367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2000">
        <p:fade/>
      </p:transition>
    </mc:Choice>
    <mc:Fallback xmlns="">
      <p:transition spd="med" advTm="3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99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8644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Advice from course support notes (cont’d)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3A29C4-8CD2-C47C-9612-C1E147A18AC4}"/>
              </a:ext>
            </a:extLst>
          </p:cNvPr>
          <p:cNvSpPr txBox="1"/>
          <p:nvPr/>
        </p:nvSpPr>
        <p:spPr>
          <a:xfrm>
            <a:off x="639763" y="1508304"/>
            <a:ext cx="7735611" cy="17173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Does the analysis just state what happens?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Does it state what happens and why?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Does it show perceptive understanding with detailed identification of the key features of the music?</a:t>
            </a:r>
          </a:p>
        </p:txBody>
      </p:sp>
      <p:pic>
        <p:nvPicPr>
          <p:cNvPr id="3" name="Slide 22">
            <a:hlinkClick r:id="" action="ppaction://media"/>
            <a:extLst>
              <a:ext uri="{FF2B5EF4-FFF2-40B4-BE49-F238E27FC236}">
                <a16:creationId xmlns:a16="http://schemas.microsoft.com/office/drawing/2014/main" id="{6C11FE92-B4D5-E7C2-D19C-75C68D324DF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32" end="408.1156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742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9000">
        <p:fade/>
      </p:transition>
    </mc:Choice>
    <mc:Fallback xmlns="">
      <p:transition spd="med" advTm="1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6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8644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Advice from course support notes (cont’d)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3A29C4-8CD2-C47C-9612-C1E147A18AC4}"/>
              </a:ext>
            </a:extLst>
          </p:cNvPr>
          <p:cNvSpPr txBox="1"/>
          <p:nvPr/>
        </p:nvSpPr>
        <p:spPr>
          <a:xfrm>
            <a:off x="639763" y="1343421"/>
            <a:ext cx="7735611" cy="319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Once candidates have selected their piece for analysis, they could begin by listening and focusing on only one element, for example, harmony.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They should consider what the prominent features of this element are and justify this with reference to compositional methods and music concepts.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Candidates should include audio time codes of  these prominent features. </a:t>
            </a:r>
            <a:endParaRPr lang="en-GB" sz="2400" kern="0" dirty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4" name="Slide 23">
            <a:hlinkClick r:id="" action="ppaction://media"/>
            <a:extLst>
              <a:ext uri="{FF2B5EF4-FFF2-40B4-BE49-F238E27FC236}">
                <a16:creationId xmlns:a16="http://schemas.microsoft.com/office/drawing/2014/main" id="{2B37519C-9854-47E8-7EAE-9E2169684DF2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60" end="397.5736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18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9000">
        <p:fade/>
      </p:transition>
    </mc:Choice>
    <mc:Fallback xmlns="">
      <p:transition spd="med" advTm="2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6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8644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Advice from course support notes (cont’d)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3A29C4-8CD2-C47C-9612-C1E147A18AC4}"/>
              </a:ext>
            </a:extLst>
          </p:cNvPr>
          <p:cNvSpPr txBox="1"/>
          <p:nvPr/>
        </p:nvSpPr>
        <p:spPr>
          <a:xfrm>
            <a:off x="639763" y="1508304"/>
            <a:ext cx="7735611" cy="20867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They can then apply this approach to other elements of the piece.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They are not expected to submit a complete score.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They can include sections of a score or guide to the music referencing key features identified.</a:t>
            </a:r>
            <a:endParaRPr lang="en-US" sz="2400" kern="0" dirty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3" name="Slide 24">
            <a:hlinkClick r:id="" action="ppaction://media"/>
            <a:extLst>
              <a:ext uri="{FF2B5EF4-FFF2-40B4-BE49-F238E27FC236}">
                <a16:creationId xmlns:a16="http://schemas.microsoft.com/office/drawing/2014/main" id="{FDAEB007-A41B-75A0-9175-C9DFF6F119F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450" end="396.9795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329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9000">
        <p:fade/>
      </p:transition>
    </mc:Choice>
    <mc:Fallback xmlns="">
      <p:transition spd="med" advTm="2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28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8644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Authenticating evidence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3A29C4-8CD2-C47C-9612-C1E147A18AC4}"/>
              </a:ext>
            </a:extLst>
          </p:cNvPr>
          <p:cNvSpPr txBox="1"/>
          <p:nvPr/>
        </p:nvSpPr>
        <p:spPr>
          <a:xfrm>
            <a:off x="639762" y="979200"/>
            <a:ext cx="7735611" cy="37117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Techniques and strategies could include, for example: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having regular checkpoint or progress meetings with candidates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using checklists that record activity and progress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copying and pasting sections from a candidate’s Word document into a search engine to check for plagiarism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using plagiarism software to check candidate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     </a:t>
            </a:r>
            <a:r>
              <a:rPr lang="en-GB" sz="2400" kern="0" dirty="0">
                <a:solidFill>
                  <a:srgbClr val="1F497D"/>
                </a:solidFill>
                <a:latin typeface="Arial"/>
              </a:rPr>
              <a:t>work</a:t>
            </a:r>
            <a:endParaRPr lang="en-US" sz="2400" dirty="0">
              <a:latin typeface="+mn-lt"/>
            </a:endParaRPr>
          </a:p>
        </p:txBody>
      </p:sp>
      <p:pic>
        <p:nvPicPr>
          <p:cNvPr id="3" name="Slide 25">
            <a:hlinkClick r:id="" action="ppaction://media"/>
            <a:extLst>
              <a:ext uri="{FF2B5EF4-FFF2-40B4-BE49-F238E27FC236}">
                <a16:creationId xmlns:a16="http://schemas.microsoft.com/office/drawing/2014/main" id="{B4242C01-AB4E-9C88-634F-2F045A1D2F0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858" end="385.2403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147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9000">
        <p:fade/>
      </p:transition>
    </mc:Choice>
    <mc:Fallback xmlns="">
      <p:transition spd="med" advTm="4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6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What this presentation covers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977900"/>
            <a:ext cx="7556500" cy="29546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Advice about: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 review from National 5 to Advanced Higher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writing a serial piece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 arrangement at Advanced Higher only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 analysis at Advanced Higher only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authenticating evidence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pic>
        <p:nvPicPr>
          <p:cNvPr id="2" name="Slide 3">
            <a:hlinkClick r:id="" action="ppaction://media"/>
            <a:extLst>
              <a:ext uri="{FF2B5EF4-FFF2-40B4-BE49-F238E27FC236}">
                <a16:creationId xmlns:a16="http://schemas.microsoft.com/office/drawing/2014/main" id="{2945CB61-8B5B-76AE-1591-57879B883304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65" end="288.0861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98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2000">
        <p:fade/>
      </p:transition>
    </mc:Choice>
    <mc:Fallback xmlns="">
      <p:transition spd="med" advTm="2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6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Composing review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977900"/>
            <a:ext cx="7556500" cy="24375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 composing review must, with reference to compositional methods used, include clear details of: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main decisions made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 exploration and development of musical ideas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strengths and/or areas for improvement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pic>
        <p:nvPicPr>
          <p:cNvPr id="2" name="Slide 4">
            <a:hlinkClick r:id="" action="ppaction://media"/>
            <a:extLst>
              <a:ext uri="{FF2B5EF4-FFF2-40B4-BE49-F238E27FC236}">
                <a16:creationId xmlns:a16="http://schemas.microsoft.com/office/drawing/2014/main" id="{8774B981-3652-2004-02D8-8D3AB800CC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30" end="386.1882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65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2000">
        <p:fade/>
      </p:transition>
    </mc:Choice>
    <mc:Fallback xmlns="">
      <p:transition spd="med" advTm="2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6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Composing review (cont’d)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977900"/>
            <a:ext cx="7556500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kern="0" dirty="0">
                <a:solidFill>
                  <a:schemeClr val="tx2"/>
                </a:solidFill>
                <a:latin typeface="Arial" pitchFamily="34" charset="0"/>
              </a:rPr>
              <a:t>Candidates must give a minimum of two strengths and/or areas for improvement. These should ideally refer to musical aspects rather than the candidate’s feelings, for example, ‘the modulation to the relative minor contrasts well with the preceding section’.</a:t>
            </a:r>
            <a:endParaRPr lang="en-US" sz="2400" kern="0" dirty="0">
              <a:solidFill>
                <a:schemeClr val="tx2"/>
              </a:solidFill>
              <a:latin typeface="Arial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pic>
        <p:nvPicPr>
          <p:cNvPr id="2" name="Slide 5">
            <a:hlinkClick r:id="" action="ppaction://media"/>
            <a:extLst>
              <a:ext uri="{FF2B5EF4-FFF2-40B4-BE49-F238E27FC236}">
                <a16:creationId xmlns:a16="http://schemas.microsoft.com/office/drawing/2014/main" id="{FA324CF3-D372-AD19-1384-3C703C21D334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64" end="384.5691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69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1000">
        <p:fade/>
      </p:transition>
    </mc:Choice>
    <mc:Fallback xmlns="">
      <p:transition spd="med" advTm="2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1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Composing review (cont’d)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977900"/>
            <a:ext cx="7556500" cy="39887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 review: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can be presented in either prose or bullet points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must be completed on the appropriate SQA template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chemeClr val="tx2"/>
                </a:solidFill>
                <a:latin typeface="Arial" pitchFamily="34" charset="0"/>
              </a:rPr>
              <a:t>Candidates should be encouraged to write their review as they make their decisions and explore and develop their ideas. Keeping a record of the creative journey may be beneficial.</a:t>
            </a:r>
            <a:endParaRPr lang="en-US" sz="2400" kern="0" dirty="0">
              <a:solidFill>
                <a:schemeClr val="tx2"/>
              </a:solidFill>
              <a:latin typeface="Arial" pitchFamily="34" charset="0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endParaRPr lang="en-US" sz="2400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pic>
        <p:nvPicPr>
          <p:cNvPr id="2" name="Slide 6">
            <a:hlinkClick r:id="" action="ppaction://media"/>
            <a:extLst>
              <a:ext uri="{FF2B5EF4-FFF2-40B4-BE49-F238E27FC236}">
                <a16:creationId xmlns:a16="http://schemas.microsoft.com/office/drawing/2014/main" id="{F9467FBD-C032-57E2-4D78-B3D1E954D5F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432" end="371.2947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271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5000">
        <p:fade/>
      </p:transition>
    </mc:Choice>
    <mc:Fallback xmlns="">
      <p:transition spd="med" advTm="3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24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Composing review (cont’d)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977900"/>
            <a:ext cx="7556500" cy="406265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Approximate lengths of the review: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National 5 – 200-300 words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Higher – 200-350 words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Advanced Higher – 200-350 words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 word count is given to indicate the approximate volume of evidence required. No penalty is applied if the review is significantly different from the suggested length.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US" sz="2400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pic>
        <p:nvPicPr>
          <p:cNvPr id="2" name="Slide 7">
            <a:hlinkClick r:id="" action="ppaction://media"/>
            <a:extLst>
              <a:ext uri="{FF2B5EF4-FFF2-40B4-BE49-F238E27FC236}">
                <a16:creationId xmlns:a16="http://schemas.microsoft.com/office/drawing/2014/main" id="{A92EB341-240F-9AF4-CFE4-CF822DC0346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546" end="603.1405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97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3000">
        <p:fade/>
      </p:transition>
    </mc:Choice>
    <mc:Fallback xmlns="">
      <p:transition spd="med" advTm="4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46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8644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Advice from course support notes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979200"/>
            <a:ext cx="7556500" cy="23821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You should encourage candidates to avoid a bar-by-bar description of their composition unless there is something significant to describe.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However, candidates should give bar numbers when describing significant features and ensure that these bar numbers are accurate.</a:t>
            </a:r>
          </a:p>
        </p:txBody>
      </p:sp>
      <p:pic>
        <p:nvPicPr>
          <p:cNvPr id="2" name="Slide 8">
            <a:hlinkClick r:id="" action="ppaction://media"/>
            <a:extLst>
              <a:ext uri="{FF2B5EF4-FFF2-40B4-BE49-F238E27FC236}">
                <a16:creationId xmlns:a16="http://schemas.microsoft.com/office/drawing/2014/main" id="{42AAD272-9371-31D6-761E-944957A777A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59" end="236.9478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01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9000">
        <p:fade/>
      </p:transition>
    </mc:Choice>
    <mc:Fallback xmlns="">
      <p:transition spd="med" advTm="3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00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8644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Main decisions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979200"/>
            <a:ext cx="7556500" cy="39333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You could advise candidates to consider the following when writing about their </a:t>
            </a:r>
            <a:r>
              <a:rPr lang="en-GB" sz="2400" b="1" kern="0" dirty="0">
                <a:solidFill>
                  <a:srgbClr val="1F497D"/>
                </a:solidFill>
                <a:latin typeface="Arial"/>
              </a:rPr>
              <a:t>main decisions</a:t>
            </a:r>
            <a:r>
              <a:rPr lang="en-GB" sz="2400" kern="0" dirty="0">
                <a:solidFill>
                  <a:srgbClr val="1F497D"/>
                </a:solidFill>
                <a:latin typeface="Arial"/>
              </a:rPr>
              <a:t>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choice of instrument(s)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tonality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key(s) and modulation(s)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significant chord progressions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cadences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time signature(s)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prominent rhythmic features</a:t>
            </a:r>
          </a:p>
        </p:txBody>
      </p:sp>
      <p:pic>
        <p:nvPicPr>
          <p:cNvPr id="2" name="Slide 9">
            <a:hlinkClick r:id="" action="ppaction://media"/>
            <a:extLst>
              <a:ext uri="{FF2B5EF4-FFF2-40B4-BE49-F238E27FC236}">
                <a16:creationId xmlns:a16="http://schemas.microsoft.com/office/drawing/2014/main" id="{433937B1-5621-30DF-163F-E8E828E4994D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25" end="450.3582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71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7000">
        <p:fade/>
      </p:transition>
    </mc:Choice>
    <mc:Fallback xmlns="">
      <p:transition spd="med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21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3a7653d8-d250-4556-8732-0485f3343693" xsi:nil="true"/>
    <SharedWithUsers xmlns="aa68b5ab-73a5-4399-94e4-ce778a0455e0">
      <UserInfo>
        <DisplayName>Rebecca McCabe</DisplayName>
        <AccountId>16</AccountId>
        <AccountType/>
      </UserInfo>
      <UserInfo>
        <DisplayName>Andrea Burns</DisplayName>
        <AccountId>17</AccountId>
        <AccountType/>
      </UserInfo>
      <UserInfo>
        <DisplayName>Pauline Rodger</DisplayName>
        <AccountId>21</AccountId>
        <AccountType/>
      </UserInfo>
      <UserInfo>
        <DisplayName>Daniel Beadle</DisplayName>
        <AccountId>66</AccountId>
        <AccountType/>
      </UserInfo>
      <UserInfo>
        <DisplayName>Joyce Cockburn</DisplayName>
        <AccountId>123</AccountId>
        <AccountType/>
      </UserInfo>
      <UserInfo>
        <DisplayName>Ewan Brown</DisplayName>
        <AccountId>840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BEFE1FFFAA6D42BB1364CA39EBE7BD" ma:contentTypeVersion="13" ma:contentTypeDescription="Create a new document." ma:contentTypeScope="" ma:versionID="f1b472b0a6a60b61c5b6194fd181ebc7">
  <xsd:schema xmlns:xsd="http://www.w3.org/2001/XMLSchema" xmlns:xs="http://www.w3.org/2001/XMLSchema" xmlns:p="http://schemas.microsoft.com/office/2006/metadata/properties" xmlns:ns2="3a7653d8-d250-4556-8732-0485f3343693" xmlns:ns3="aa68b5ab-73a5-4399-94e4-ce778a0455e0" targetNamespace="http://schemas.microsoft.com/office/2006/metadata/properties" ma:root="true" ma:fieldsID="6c802904b58c759068cefbbaa3be8330" ns2:_="" ns3:_="">
    <xsd:import namespace="3a7653d8-d250-4556-8732-0485f3343693"/>
    <xsd:import namespace="aa68b5ab-73a5-4399-94e4-ce778a0455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7653d8-d250-4556-8732-0485f33436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68b5ab-73a5-4399-94e4-ce778a0455e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0449288-AD03-47F3-B953-191E4F77C8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9C033F-B62C-40B4-B052-84C536BEAAB2}">
  <ds:schemaRefs>
    <ds:schemaRef ds:uri="http://purl.org/dc/elements/1.1/"/>
    <ds:schemaRef ds:uri="http://schemas.microsoft.com/office/2006/documentManagement/types"/>
    <ds:schemaRef ds:uri="http://purl.org/dc/terms/"/>
    <ds:schemaRef ds:uri="http://purl.org/dc/dcmitype/"/>
    <ds:schemaRef ds:uri="3a7653d8-d250-4556-8732-0485f3343693"/>
    <ds:schemaRef ds:uri="aa68b5ab-73a5-4399-94e4-ce778a0455e0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9EFAA86-21AC-48BA-A6F7-654298A3AB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7653d8-d250-4556-8732-0485f3343693"/>
    <ds:schemaRef ds:uri="aa68b5ab-73a5-4399-94e4-ce778a0455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7131</TotalTime>
  <Words>1175</Words>
  <Application>Microsoft Office PowerPoint</Application>
  <PresentationFormat>On-screen Show (16:9)</PresentationFormat>
  <Paragraphs>147</Paragraphs>
  <Slides>26</Slides>
  <Notes>26</Notes>
  <HiddenSlides>0</HiddenSlides>
  <MMClips>25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Presentation Template 2023-24</dc:title>
  <dc:creator>Nick Lang</dc:creator>
  <cp:lastModifiedBy>Rebecca McCabe</cp:lastModifiedBy>
  <cp:revision>7</cp:revision>
  <cp:lastPrinted>2023-07-03T10:37:19Z</cp:lastPrinted>
  <dcterms:created xsi:type="dcterms:W3CDTF">2018-07-26T07:39:47Z</dcterms:created>
  <dcterms:modified xsi:type="dcterms:W3CDTF">2023-09-05T09:41:07Z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0x0101006CBEFE1FFFAA6D42BB1364CA39EBE7BD</vt:lpwstr>
  </property>
  <property fmtid="{D5CDD505-2E9C-101B-9397-08002B2CF9AE}" pid="3" name="MediaServiceImageTags">
    <vt:lpwstr/>
  </property>
  <property fmtid="{D5CDD505-2E9C-101B-9397-08002B2CF9AE}" pid="4" name="Order">
    <vt:r8>360300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