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18"/>
  </p:notesMasterIdLst>
  <p:sldIdLst>
    <p:sldId id="582" r:id="rId5"/>
    <p:sldId id="622" r:id="rId6"/>
    <p:sldId id="579" r:id="rId7"/>
    <p:sldId id="580" r:id="rId8"/>
    <p:sldId id="583" r:id="rId9"/>
    <p:sldId id="584" r:id="rId10"/>
    <p:sldId id="586" r:id="rId11"/>
    <p:sldId id="587" r:id="rId12"/>
    <p:sldId id="585" r:id="rId13"/>
    <p:sldId id="588" r:id="rId14"/>
    <p:sldId id="589" r:id="rId15"/>
    <p:sldId id="607" r:id="rId16"/>
    <p:sldId id="536" r:id="rId17"/>
  </p:sldIdLst>
  <p:sldSz cx="9144000" cy="5143500" type="screen16x9"/>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9BDEF3"/>
    <a:srgbClr val="1F497D"/>
    <a:srgbClr val="B999C8"/>
    <a:srgbClr val="B79AC8"/>
    <a:srgbClr val="DDCDE5"/>
    <a:srgbClr val="ADE4F5"/>
    <a:srgbClr val="76D1EE"/>
    <a:srgbClr val="1EB3E4"/>
    <a:srgbClr val="D6C3DF"/>
    <a:srgbClr val="CBB4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894" autoAdjust="0"/>
  </p:normalViewPr>
  <p:slideViewPr>
    <p:cSldViewPr snapToGrid="0">
      <p:cViewPr varScale="1">
        <p:scale>
          <a:sx n="97" d="100"/>
          <a:sy n="97" d="100"/>
        </p:scale>
        <p:origin x="1194" y="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B198C7-48D3-44D1-90B6-FFAC3DD6ADBD}" type="datetimeFigureOut">
              <a:rPr lang="en-GB" smtClean="0"/>
              <a:t>05/09/2023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0C330F-566D-4769-B95A-4704D00DF8AE}" type="slidenum">
              <a:rPr lang="en-GB" smtClean="0"/>
              <a:t>‹#›</a:t>
            </a:fld>
            <a:endParaRPr lang="en-GB"/>
          </a:p>
        </p:txBody>
      </p:sp>
    </p:spTree>
    <p:extLst>
      <p:ext uri="{BB962C8B-B14F-4D97-AF65-F5344CB8AC3E}">
        <p14:creationId xmlns:p14="http://schemas.microsoft.com/office/powerpoint/2010/main" val="12602494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1</a:t>
            </a:fld>
            <a:endParaRPr lang="en-GB"/>
          </a:p>
        </p:txBody>
      </p:sp>
    </p:spTree>
    <p:extLst>
      <p:ext uri="{BB962C8B-B14F-4D97-AF65-F5344CB8AC3E}">
        <p14:creationId xmlns:p14="http://schemas.microsoft.com/office/powerpoint/2010/main" val="35016328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15000"/>
              </a:lnSpc>
              <a:spcBef>
                <a:spcPts val="0"/>
              </a:spcBef>
              <a:spcAft>
                <a:spcPts val="800"/>
              </a:spcAft>
              <a:buClrTx/>
              <a:buSzTx/>
              <a:buFontTx/>
              <a:buNone/>
              <a:tabLst/>
              <a:defRPr/>
            </a:pPr>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10</a:t>
            </a:fld>
            <a:endParaRPr lang="en-GB"/>
          </a:p>
        </p:txBody>
      </p:sp>
    </p:spTree>
    <p:extLst>
      <p:ext uri="{BB962C8B-B14F-4D97-AF65-F5344CB8AC3E}">
        <p14:creationId xmlns:p14="http://schemas.microsoft.com/office/powerpoint/2010/main" val="4614686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lnSpc>
                <a:spcPct val="115000"/>
              </a:lnSpc>
              <a:spcAft>
                <a:spcPts val="800"/>
              </a:spcAft>
            </a:pPr>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11</a:t>
            </a:fld>
            <a:endParaRPr lang="en-GB"/>
          </a:p>
        </p:txBody>
      </p:sp>
    </p:spTree>
    <p:extLst>
      <p:ext uri="{BB962C8B-B14F-4D97-AF65-F5344CB8AC3E}">
        <p14:creationId xmlns:p14="http://schemas.microsoft.com/office/powerpoint/2010/main" val="29555592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12</a:t>
            </a:fld>
            <a:endParaRPr lang="en-GB"/>
          </a:p>
        </p:txBody>
      </p:sp>
    </p:spTree>
    <p:extLst>
      <p:ext uri="{BB962C8B-B14F-4D97-AF65-F5344CB8AC3E}">
        <p14:creationId xmlns:p14="http://schemas.microsoft.com/office/powerpoint/2010/main" val="26031540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13</a:t>
            </a:fld>
            <a:endParaRPr lang="en-GB"/>
          </a:p>
        </p:txBody>
      </p:sp>
    </p:spTree>
    <p:extLst>
      <p:ext uri="{BB962C8B-B14F-4D97-AF65-F5344CB8AC3E}">
        <p14:creationId xmlns:p14="http://schemas.microsoft.com/office/powerpoint/2010/main" val="746294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fontAlgn="base">
              <a:lnSpc>
                <a:spcPct val="115000"/>
              </a:lnSpc>
            </a:pPr>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2</a:t>
            </a:fld>
            <a:endParaRPr lang="en-GB"/>
          </a:p>
        </p:txBody>
      </p:sp>
    </p:spTree>
    <p:extLst>
      <p:ext uri="{BB962C8B-B14F-4D97-AF65-F5344CB8AC3E}">
        <p14:creationId xmlns:p14="http://schemas.microsoft.com/office/powerpoint/2010/main" val="33667006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lnSpc>
                <a:spcPct val="115000"/>
              </a:lnSpc>
              <a:spcAft>
                <a:spcPts val="800"/>
              </a:spcAft>
            </a:pPr>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3</a:t>
            </a:fld>
            <a:endParaRPr lang="en-GB"/>
          </a:p>
        </p:txBody>
      </p:sp>
    </p:spTree>
    <p:extLst>
      <p:ext uri="{BB962C8B-B14F-4D97-AF65-F5344CB8AC3E}">
        <p14:creationId xmlns:p14="http://schemas.microsoft.com/office/powerpoint/2010/main" val="23096772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lnSpc>
                <a:spcPct val="115000"/>
              </a:lnSpc>
              <a:spcAft>
                <a:spcPts val="800"/>
              </a:spcAft>
            </a:pPr>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4</a:t>
            </a:fld>
            <a:endParaRPr lang="en-GB"/>
          </a:p>
        </p:txBody>
      </p:sp>
    </p:spTree>
    <p:extLst>
      <p:ext uri="{BB962C8B-B14F-4D97-AF65-F5344CB8AC3E}">
        <p14:creationId xmlns:p14="http://schemas.microsoft.com/office/powerpoint/2010/main" val="9369266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lnSpc>
                <a:spcPct val="115000"/>
              </a:lnSpc>
            </a:pPr>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5</a:t>
            </a:fld>
            <a:endParaRPr lang="en-GB"/>
          </a:p>
        </p:txBody>
      </p:sp>
    </p:spTree>
    <p:extLst>
      <p:ext uri="{BB962C8B-B14F-4D97-AF65-F5344CB8AC3E}">
        <p14:creationId xmlns:p14="http://schemas.microsoft.com/office/powerpoint/2010/main" val="25968693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lnSpc>
                <a:spcPct val="115000"/>
              </a:lnSpc>
              <a:spcAft>
                <a:spcPts val="800"/>
              </a:spcAft>
            </a:pPr>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6</a:t>
            </a:fld>
            <a:endParaRPr lang="en-GB"/>
          </a:p>
        </p:txBody>
      </p:sp>
    </p:spTree>
    <p:extLst>
      <p:ext uri="{BB962C8B-B14F-4D97-AF65-F5344CB8AC3E}">
        <p14:creationId xmlns:p14="http://schemas.microsoft.com/office/powerpoint/2010/main" val="6685938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lnSpc>
                <a:spcPct val="115000"/>
              </a:lnSpc>
              <a:spcAft>
                <a:spcPts val="800"/>
              </a:spcAft>
            </a:pPr>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7</a:t>
            </a:fld>
            <a:endParaRPr lang="en-GB"/>
          </a:p>
        </p:txBody>
      </p:sp>
    </p:spTree>
    <p:extLst>
      <p:ext uri="{BB962C8B-B14F-4D97-AF65-F5344CB8AC3E}">
        <p14:creationId xmlns:p14="http://schemas.microsoft.com/office/powerpoint/2010/main" val="3254633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lnSpc>
                <a:spcPct val="115000"/>
              </a:lnSpc>
              <a:spcAft>
                <a:spcPts val="800"/>
              </a:spcAft>
            </a:pPr>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8</a:t>
            </a:fld>
            <a:endParaRPr lang="en-GB"/>
          </a:p>
        </p:txBody>
      </p:sp>
    </p:spTree>
    <p:extLst>
      <p:ext uri="{BB962C8B-B14F-4D97-AF65-F5344CB8AC3E}">
        <p14:creationId xmlns:p14="http://schemas.microsoft.com/office/powerpoint/2010/main" val="16457382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lnSpc>
                <a:spcPct val="115000"/>
              </a:lnSpc>
              <a:spcAft>
                <a:spcPts val="800"/>
              </a:spcAft>
            </a:pPr>
            <a:endParaRPr lang="en-GB"/>
          </a:p>
        </p:txBody>
      </p:sp>
      <p:sp>
        <p:nvSpPr>
          <p:cNvPr id="4" name="Slide Number Placeholder 3"/>
          <p:cNvSpPr>
            <a:spLocks noGrp="1"/>
          </p:cNvSpPr>
          <p:nvPr>
            <p:ph type="sldNum" sz="quarter" idx="5"/>
          </p:nvPr>
        </p:nvSpPr>
        <p:spPr/>
        <p:txBody>
          <a:bodyPr/>
          <a:lstStyle/>
          <a:p>
            <a:fld id="{C50C330F-566D-4769-B95A-4704D00DF8AE}" type="slidenum">
              <a:rPr lang="en-GB" smtClean="0"/>
              <a:t>9</a:t>
            </a:fld>
            <a:endParaRPr lang="en-GB"/>
          </a:p>
        </p:txBody>
      </p:sp>
    </p:spTree>
    <p:extLst>
      <p:ext uri="{BB962C8B-B14F-4D97-AF65-F5344CB8AC3E}">
        <p14:creationId xmlns:p14="http://schemas.microsoft.com/office/powerpoint/2010/main" val="7527222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822B3CEB-1CD2-47D1-94F7-14F31CBDB4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597819"/>
            <a:ext cx="7772400" cy="1102519"/>
          </a:xfrm>
        </p:spPr>
        <p:txBody>
          <a:bodyPr/>
          <a:lstStyle>
            <a:lvl1pPr>
              <a:defRPr>
                <a:solidFill>
                  <a:schemeClr val="tx2">
                    <a:lumMod val="75000"/>
                  </a:schemeClr>
                </a:solidFill>
              </a:defRPr>
            </a:lvl1pPr>
          </a:lstStyle>
          <a:p>
            <a:r>
              <a:rPr lang="en-GB"/>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5" name="Date Placeholder 3">
            <a:extLst>
              <a:ext uri="{FF2B5EF4-FFF2-40B4-BE49-F238E27FC236}">
                <a16:creationId xmlns:a16="http://schemas.microsoft.com/office/drawing/2014/main" id="{EA1C09DB-F66D-4F83-AC6B-82F2ABC8181B}"/>
              </a:ext>
            </a:extLst>
          </p:cNvPr>
          <p:cNvSpPr>
            <a:spLocks noGrp="1"/>
          </p:cNvSpPr>
          <p:nvPr>
            <p:ph type="dt" sz="half" idx="10"/>
          </p:nvPr>
        </p:nvSpPr>
        <p:spPr/>
        <p:txBody>
          <a:bodyPr/>
          <a:lstStyle>
            <a:lvl1pPr>
              <a:defRPr/>
            </a:lvl1pPr>
          </a:lstStyle>
          <a:p>
            <a:pPr>
              <a:defRPr/>
            </a:pPr>
            <a:fld id="{35857C55-78C0-4EA7-A7B8-3BDD57526055}" type="datetimeFigureOut">
              <a:rPr lang="en-US"/>
              <a:pPr>
                <a:defRPr/>
              </a:pPr>
              <a:t>9/5/2023</a:t>
            </a:fld>
            <a:endParaRPr lang="en-US"/>
          </a:p>
        </p:txBody>
      </p:sp>
      <p:sp>
        <p:nvSpPr>
          <p:cNvPr id="6" name="Footer Placeholder 4">
            <a:extLst>
              <a:ext uri="{FF2B5EF4-FFF2-40B4-BE49-F238E27FC236}">
                <a16:creationId xmlns:a16="http://schemas.microsoft.com/office/drawing/2014/main" id="{BD99913A-85D9-4E10-8164-558CB7697FD4}"/>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A4B28CCC-00BB-4801-BC3B-83CFBF6A9BC0}"/>
              </a:ext>
            </a:extLst>
          </p:cNvPr>
          <p:cNvSpPr>
            <a:spLocks noGrp="1"/>
          </p:cNvSpPr>
          <p:nvPr>
            <p:ph type="sldNum" sz="quarter" idx="12"/>
          </p:nvPr>
        </p:nvSpPr>
        <p:spPr/>
        <p:txBody>
          <a:bodyPr/>
          <a:lstStyle>
            <a:lvl1pPr>
              <a:defRPr/>
            </a:lvl1pPr>
          </a:lstStyle>
          <a:p>
            <a:fld id="{4A852D1C-150F-4184-8C6B-E48E0088CA7B}" type="slidenum">
              <a:rPr lang="en-US" altLang="en-US"/>
              <a:pPr/>
              <a:t>‹#›</a:t>
            </a:fld>
            <a:endParaRPr lang="en-US" altLang="en-US"/>
          </a:p>
        </p:txBody>
      </p:sp>
    </p:spTree>
    <p:extLst>
      <p:ext uri="{BB962C8B-B14F-4D97-AF65-F5344CB8AC3E}">
        <p14:creationId xmlns:p14="http://schemas.microsoft.com/office/powerpoint/2010/main" val="54929974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A476C41B-BDE1-42E4-B851-03E5D63CA73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tx2">
                    <a:lumMod val="75000"/>
                  </a:schemeClr>
                </a:solidFill>
              </a:defRPr>
            </a:lvl1pPr>
          </a:lstStyle>
          <a:p>
            <a:r>
              <a:rPr lang="en-GB"/>
              <a:t>Click to edit Master title style</a:t>
            </a:r>
            <a:endParaRPr lang="en-US"/>
          </a:p>
        </p:txBody>
      </p:sp>
      <p:sp>
        <p:nvSpPr>
          <p:cNvPr id="3" name="Content Placeholder 2"/>
          <p:cNvSpPr>
            <a:spLocks noGrp="1"/>
          </p:cNvSpPr>
          <p:nvPr>
            <p:ph idx="1"/>
          </p:nvPr>
        </p:nvSpPr>
        <p:spPr/>
        <p:txBody>
          <a:bodyPr/>
          <a:lstStyle>
            <a:lvl1pPr>
              <a:defRPr>
                <a:solidFill>
                  <a:schemeClr val="tx2">
                    <a:lumMod val="75000"/>
                  </a:schemeClr>
                </a:solidFill>
              </a:defRPr>
            </a:lvl1pPr>
            <a:lvl2pPr>
              <a:defRPr>
                <a:solidFill>
                  <a:schemeClr val="tx2">
                    <a:lumMod val="75000"/>
                  </a:schemeClr>
                </a:solidFill>
              </a:defRPr>
            </a:lvl2pPr>
            <a:lvl3pPr>
              <a:defRPr>
                <a:solidFill>
                  <a:schemeClr val="tx2">
                    <a:lumMod val="75000"/>
                  </a:schemeClr>
                </a:solidFill>
              </a:defRPr>
            </a:lvl3pPr>
            <a:lvl4pPr>
              <a:defRPr>
                <a:solidFill>
                  <a:schemeClr val="tx2">
                    <a:lumMod val="75000"/>
                  </a:schemeClr>
                </a:solidFill>
              </a:defRPr>
            </a:lvl4pPr>
            <a:lvl5pPr>
              <a:defRPr>
                <a:solidFill>
                  <a:schemeClr val="tx2">
                    <a:lumMod val="7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a:extLst>
              <a:ext uri="{FF2B5EF4-FFF2-40B4-BE49-F238E27FC236}">
                <a16:creationId xmlns:a16="http://schemas.microsoft.com/office/drawing/2014/main" id="{367382B5-E7F0-4BEB-A138-465CCA421F5A}"/>
              </a:ext>
            </a:extLst>
          </p:cNvPr>
          <p:cNvSpPr>
            <a:spLocks noGrp="1"/>
          </p:cNvSpPr>
          <p:nvPr>
            <p:ph type="dt" sz="half" idx="10"/>
          </p:nvPr>
        </p:nvSpPr>
        <p:spPr/>
        <p:txBody>
          <a:bodyPr/>
          <a:lstStyle>
            <a:lvl1pPr>
              <a:defRPr/>
            </a:lvl1pPr>
          </a:lstStyle>
          <a:p>
            <a:pPr>
              <a:defRPr/>
            </a:pPr>
            <a:fld id="{A6EF2ED1-957E-4339-9CB2-471D923879E2}" type="datetimeFigureOut">
              <a:rPr lang="en-US"/>
              <a:pPr>
                <a:defRPr/>
              </a:pPr>
              <a:t>9/5/2023</a:t>
            </a:fld>
            <a:endParaRPr lang="en-US"/>
          </a:p>
        </p:txBody>
      </p:sp>
      <p:sp>
        <p:nvSpPr>
          <p:cNvPr id="6" name="Footer Placeholder 4">
            <a:extLst>
              <a:ext uri="{FF2B5EF4-FFF2-40B4-BE49-F238E27FC236}">
                <a16:creationId xmlns:a16="http://schemas.microsoft.com/office/drawing/2014/main" id="{3FA1ED34-6F5B-4487-9DD6-D3ABBEED12AA}"/>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7C5D2D7-692A-4C6A-8B53-35F1881BD87A}"/>
              </a:ext>
            </a:extLst>
          </p:cNvPr>
          <p:cNvSpPr>
            <a:spLocks noGrp="1"/>
          </p:cNvSpPr>
          <p:nvPr>
            <p:ph type="sldNum" sz="quarter" idx="12"/>
          </p:nvPr>
        </p:nvSpPr>
        <p:spPr/>
        <p:txBody>
          <a:bodyPr/>
          <a:lstStyle>
            <a:lvl1pPr>
              <a:defRPr/>
            </a:lvl1pPr>
          </a:lstStyle>
          <a:p>
            <a:fld id="{7BCA7628-DD9A-4DAF-864A-979AD0627CF0}" type="slidenum">
              <a:rPr lang="en-US" altLang="en-US"/>
              <a:pPr/>
              <a:t>‹#›</a:t>
            </a:fld>
            <a:endParaRPr lang="en-US" altLang="en-US"/>
          </a:p>
        </p:txBody>
      </p:sp>
    </p:spTree>
    <p:extLst>
      <p:ext uri="{BB962C8B-B14F-4D97-AF65-F5344CB8AC3E}">
        <p14:creationId xmlns:p14="http://schemas.microsoft.com/office/powerpoint/2010/main" val="46723074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D56AE6A9-87DE-4DEB-8BAD-B36DF7E045C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a:extLst>
              <a:ext uri="{FF2B5EF4-FFF2-40B4-BE49-F238E27FC236}">
                <a16:creationId xmlns:a16="http://schemas.microsoft.com/office/drawing/2014/main" id="{32DDDFDC-1A35-469F-A602-E2C2F60F8572}"/>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5638800" cy="220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6" name="Date Placeholder 3">
            <a:extLst>
              <a:ext uri="{FF2B5EF4-FFF2-40B4-BE49-F238E27FC236}">
                <a16:creationId xmlns:a16="http://schemas.microsoft.com/office/drawing/2014/main" id="{BACF3FB0-A59D-43BD-9677-6F0F10F7B3E9}"/>
              </a:ext>
            </a:extLst>
          </p:cNvPr>
          <p:cNvSpPr>
            <a:spLocks noGrp="1"/>
          </p:cNvSpPr>
          <p:nvPr>
            <p:ph type="dt" sz="half" idx="10"/>
          </p:nvPr>
        </p:nvSpPr>
        <p:spPr/>
        <p:txBody>
          <a:bodyPr/>
          <a:lstStyle>
            <a:lvl1pPr>
              <a:defRPr/>
            </a:lvl1pPr>
          </a:lstStyle>
          <a:p>
            <a:pPr>
              <a:defRPr/>
            </a:pPr>
            <a:fld id="{6279FA13-E2D6-4159-A16B-54E4BDC71E41}" type="datetimeFigureOut">
              <a:rPr lang="en-US"/>
              <a:pPr>
                <a:defRPr/>
              </a:pPr>
              <a:t>9/5/2023</a:t>
            </a:fld>
            <a:endParaRPr lang="en-US"/>
          </a:p>
        </p:txBody>
      </p:sp>
      <p:sp>
        <p:nvSpPr>
          <p:cNvPr id="7" name="Footer Placeholder 4">
            <a:extLst>
              <a:ext uri="{FF2B5EF4-FFF2-40B4-BE49-F238E27FC236}">
                <a16:creationId xmlns:a16="http://schemas.microsoft.com/office/drawing/2014/main" id="{ED3EFC13-1896-45D7-A668-CE5B18BD2B34}"/>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5">
            <a:extLst>
              <a:ext uri="{FF2B5EF4-FFF2-40B4-BE49-F238E27FC236}">
                <a16:creationId xmlns:a16="http://schemas.microsoft.com/office/drawing/2014/main" id="{859BB7AB-7CF0-451B-9CCC-73228F308C05}"/>
              </a:ext>
            </a:extLst>
          </p:cNvPr>
          <p:cNvSpPr>
            <a:spLocks noGrp="1"/>
          </p:cNvSpPr>
          <p:nvPr>
            <p:ph type="sldNum" sz="quarter" idx="12"/>
          </p:nvPr>
        </p:nvSpPr>
        <p:spPr/>
        <p:txBody>
          <a:bodyPr/>
          <a:lstStyle>
            <a:lvl1pPr>
              <a:defRPr/>
            </a:lvl1pPr>
          </a:lstStyle>
          <a:p>
            <a:fld id="{77486C9C-7916-44AD-B0C9-68C8C736F00F}" type="slidenum">
              <a:rPr lang="en-US" altLang="en-US"/>
              <a:pPr/>
              <a:t>‹#›</a:t>
            </a:fld>
            <a:endParaRPr lang="en-US" altLang="en-US"/>
          </a:p>
        </p:txBody>
      </p:sp>
    </p:spTree>
    <p:extLst>
      <p:ext uri="{BB962C8B-B14F-4D97-AF65-F5344CB8AC3E}">
        <p14:creationId xmlns:p14="http://schemas.microsoft.com/office/powerpoint/2010/main" val="261647989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6">
            <a:extLst>
              <a:ext uri="{FF2B5EF4-FFF2-40B4-BE49-F238E27FC236}">
                <a16:creationId xmlns:a16="http://schemas.microsoft.com/office/drawing/2014/main" id="{F668512D-20F0-4974-A6AE-AB7EDBCAD51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tx2">
                    <a:lumMod val="75000"/>
                  </a:schemeClr>
                </a:solidFill>
              </a:defRPr>
            </a:lvl1pPr>
          </a:lstStyle>
          <a:p>
            <a:r>
              <a:rPr lang="en-GB"/>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solidFill>
                  <a:schemeClr val="tx2">
                    <a:lumMod val="75000"/>
                  </a:schemeClr>
                </a:solidFill>
              </a:defRPr>
            </a:lvl1pPr>
            <a:lvl2pPr>
              <a:defRPr sz="2400">
                <a:solidFill>
                  <a:schemeClr val="tx2">
                    <a:lumMod val="75000"/>
                  </a:schemeClr>
                </a:solidFill>
              </a:defRPr>
            </a:lvl2pPr>
            <a:lvl3pPr>
              <a:defRPr sz="2000">
                <a:solidFill>
                  <a:schemeClr val="tx2">
                    <a:lumMod val="75000"/>
                  </a:schemeClr>
                </a:solidFill>
              </a:defRPr>
            </a:lvl3pPr>
            <a:lvl4pPr>
              <a:defRPr sz="1800">
                <a:solidFill>
                  <a:schemeClr val="tx2">
                    <a:lumMod val="75000"/>
                  </a:schemeClr>
                </a:solidFill>
              </a:defRPr>
            </a:lvl4pPr>
            <a:lvl5pPr>
              <a:defRPr sz="1800">
                <a:solidFill>
                  <a:schemeClr val="tx2">
                    <a:lumMod val="75000"/>
                  </a:schemeClr>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solidFill>
                  <a:schemeClr val="tx2">
                    <a:lumMod val="75000"/>
                  </a:schemeClr>
                </a:solidFill>
              </a:defRPr>
            </a:lvl1pPr>
            <a:lvl2pPr>
              <a:defRPr sz="2400">
                <a:solidFill>
                  <a:schemeClr val="tx2">
                    <a:lumMod val="75000"/>
                  </a:schemeClr>
                </a:solidFill>
              </a:defRPr>
            </a:lvl2pPr>
            <a:lvl3pPr>
              <a:defRPr sz="2000">
                <a:solidFill>
                  <a:schemeClr val="tx2">
                    <a:lumMod val="75000"/>
                  </a:schemeClr>
                </a:solidFill>
              </a:defRPr>
            </a:lvl3pPr>
            <a:lvl4pPr>
              <a:defRPr sz="1800">
                <a:solidFill>
                  <a:schemeClr val="tx2">
                    <a:lumMod val="75000"/>
                  </a:schemeClr>
                </a:solidFill>
              </a:defRPr>
            </a:lvl4pPr>
            <a:lvl5pPr>
              <a:defRPr sz="1800">
                <a:solidFill>
                  <a:schemeClr val="tx2">
                    <a:lumMod val="75000"/>
                  </a:schemeClr>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Date Placeholder 4">
            <a:extLst>
              <a:ext uri="{FF2B5EF4-FFF2-40B4-BE49-F238E27FC236}">
                <a16:creationId xmlns:a16="http://schemas.microsoft.com/office/drawing/2014/main" id="{7C7C858C-5E5B-4E7A-827E-66288DFC4FCF}"/>
              </a:ext>
            </a:extLst>
          </p:cNvPr>
          <p:cNvSpPr>
            <a:spLocks noGrp="1"/>
          </p:cNvSpPr>
          <p:nvPr>
            <p:ph type="dt" sz="half" idx="10"/>
          </p:nvPr>
        </p:nvSpPr>
        <p:spPr/>
        <p:txBody>
          <a:bodyPr/>
          <a:lstStyle>
            <a:lvl1pPr>
              <a:defRPr/>
            </a:lvl1pPr>
          </a:lstStyle>
          <a:p>
            <a:pPr>
              <a:defRPr/>
            </a:pPr>
            <a:fld id="{20D5C9C4-AAA3-4AC9-B65C-5BB401CCB761}" type="datetimeFigureOut">
              <a:rPr lang="en-US"/>
              <a:pPr>
                <a:defRPr/>
              </a:pPr>
              <a:t>9/5/2023</a:t>
            </a:fld>
            <a:endParaRPr lang="en-US"/>
          </a:p>
        </p:txBody>
      </p:sp>
      <p:sp>
        <p:nvSpPr>
          <p:cNvPr id="7" name="Footer Placeholder 5">
            <a:extLst>
              <a:ext uri="{FF2B5EF4-FFF2-40B4-BE49-F238E27FC236}">
                <a16:creationId xmlns:a16="http://schemas.microsoft.com/office/drawing/2014/main" id="{9FD86EC4-647B-4A7D-9530-48A24B78D15F}"/>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6">
            <a:extLst>
              <a:ext uri="{FF2B5EF4-FFF2-40B4-BE49-F238E27FC236}">
                <a16:creationId xmlns:a16="http://schemas.microsoft.com/office/drawing/2014/main" id="{F3EFF85C-53E7-4C8F-A30A-EC27076C60CC}"/>
              </a:ext>
            </a:extLst>
          </p:cNvPr>
          <p:cNvSpPr>
            <a:spLocks noGrp="1"/>
          </p:cNvSpPr>
          <p:nvPr>
            <p:ph type="sldNum" sz="quarter" idx="12"/>
          </p:nvPr>
        </p:nvSpPr>
        <p:spPr/>
        <p:txBody>
          <a:bodyPr/>
          <a:lstStyle>
            <a:lvl1pPr>
              <a:defRPr/>
            </a:lvl1pPr>
          </a:lstStyle>
          <a:p>
            <a:fld id="{95E50C3D-9F55-4A93-859B-830926301896}" type="slidenum">
              <a:rPr lang="en-US" altLang="en-US"/>
              <a:pPr/>
              <a:t>‹#›</a:t>
            </a:fld>
            <a:endParaRPr lang="en-US" altLang="en-US"/>
          </a:p>
        </p:txBody>
      </p:sp>
    </p:spTree>
    <p:extLst>
      <p:ext uri="{BB962C8B-B14F-4D97-AF65-F5344CB8AC3E}">
        <p14:creationId xmlns:p14="http://schemas.microsoft.com/office/powerpoint/2010/main" val="309912001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A3455D2-6561-4D76-A96D-8709D318AE9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179998"/>
            <a:ext cx="8229600" cy="857250"/>
          </a:xfrm>
        </p:spPr>
        <p:txBody>
          <a:bodyPr/>
          <a:lstStyle>
            <a:lvl1pPr>
              <a:defRPr>
                <a:solidFill>
                  <a:schemeClr val="tx2">
                    <a:lumMod val="75000"/>
                  </a:schemeClr>
                </a:solidFill>
              </a:defRPr>
            </a:lvl1pPr>
          </a:lstStyle>
          <a:p>
            <a:r>
              <a:rPr lang="en-GB"/>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solidFill>
                  <a:schemeClr val="tx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solidFill>
                  <a:schemeClr val="tx2">
                    <a:lumMod val="75000"/>
                  </a:schemeClr>
                </a:solidFill>
              </a:defRPr>
            </a:lvl1pPr>
            <a:lvl2pPr>
              <a:defRPr sz="2000">
                <a:solidFill>
                  <a:schemeClr val="tx2">
                    <a:lumMod val="75000"/>
                  </a:schemeClr>
                </a:solidFill>
              </a:defRPr>
            </a:lvl2pPr>
            <a:lvl3pPr>
              <a:defRPr sz="1800">
                <a:solidFill>
                  <a:schemeClr val="tx2">
                    <a:lumMod val="75000"/>
                  </a:schemeClr>
                </a:solidFill>
              </a:defRPr>
            </a:lvl3pPr>
            <a:lvl4pPr>
              <a:defRPr sz="1600">
                <a:solidFill>
                  <a:schemeClr val="tx2">
                    <a:lumMod val="75000"/>
                  </a:schemeClr>
                </a:solidFill>
              </a:defRPr>
            </a:lvl4pPr>
            <a:lvl5pPr>
              <a:defRPr sz="1600">
                <a:solidFill>
                  <a:schemeClr val="tx2">
                    <a:lumMod val="75000"/>
                  </a:schemeClr>
                </a:solidFill>
              </a:defRPr>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solidFill>
                  <a:schemeClr val="tx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solidFill>
                  <a:schemeClr val="tx2">
                    <a:lumMod val="75000"/>
                  </a:schemeClr>
                </a:solidFill>
              </a:defRPr>
            </a:lvl1pPr>
            <a:lvl2pPr>
              <a:defRPr sz="2000">
                <a:solidFill>
                  <a:schemeClr val="tx2">
                    <a:lumMod val="75000"/>
                  </a:schemeClr>
                </a:solidFill>
              </a:defRPr>
            </a:lvl2pPr>
            <a:lvl3pPr>
              <a:defRPr sz="1800">
                <a:solidFill>
                  <a:schemeClr val="tx2">
                    <a:lumMod val="75000"/>
                  </a:schemeClr>
                </a:solidFill>
              </a:defRPr>
            </a:lvl3pPr>
            <a:lvl4pPr>
              <a:defRPr sz="1600">
                <a:solidFill>
                  <a:schemeClr val="tx2">
                    <a:lumMod val="75000"/>
                  </a:schemeClr>
                </a:solidFill>
              </a:defRPr>
            </a:lvl4pPr>
            <a:lvl5pPr>
              <a:defRPr sz="1600">
                <a:solidFill>
                  <a:schemeClr val="tx2">
                    <a:lumMod val="75000"/>
                  </a:schemeClr>
                </a:solidFill>
              </a:defRPr>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Date Placeholder 6">
            <a:extLst>
              <a:ext uri="{FF2B5EF4-FFF2-40B4-BE49-F238E27FC236}">
                <a16:creationId xmlns:a16="http://schemas.microsoft.com/office/drawing/2014/main" id="{007D7AEB-FBD6-472E-AD0E-563D0A7C22FB}"/>
              </a:ext>
            </a:extLst>
          </p:cNvPr>
          <p:cNvSpPr>
            <a:spLocks noGrp="1"/>
          </p:cNvSpPr>
          <p:nvPr>
            <p:ph type="dt" sz="half" idx="10"/>
          </p:nvPr>
        </p:nvSpPr>
        <p:spPr/>
        <p:txBody>
          <a:bodyPr/>
          <a:lstStyle>
            <a:lvl1pPr>
              <a:defRPr/>
            </a:lvl1pPr>
          </a:lstStyle>
          <a:p>
            <a:pPr>
              <a:defRPr/>
            </a:pPr>
            <a:fld id="{5DD8E2D0-0C84-4BA7-B034-D5A1FF8C3B44}" type="datetimeFigureOut">
              <a:rPr lang="en-US"/>
              <a:pPr>
                <a:defRPr/>
              </a:pPr>
              <a:t>9/5/2023</a:t>
            </a:fld>
            <a:endParaRPr lang="en-US"/>
          </a:p>
        </p:txBody>
      </p:sp>
      <p:sp>
        <p:nvSpPr>
          <p:cNvPr id="9" name="Footer Placeholder 7">
            <a:extLst>
              <a:ext uri="{FF2B5EF4-FFF2-40B4-BE49-F238E27FC236}">
                <a16:creationId xmlns:a16="http://schemas.microsoft.com/office/drawing/2014/main" id="{06582006-66AA-4096-BD4D-F7621F885786}"/>
              </a:ext>
            </a:extLst>
          </p:cNvPr>
          <p:cNvSpPr>
            <a:spLocks noGrp="1"/>
          </p:cNvSpPr>
          <p:nvPr>
            <p:ph type="ftr" sz="quarter" idx="11"/>
          </p:nvPr>
        </p:nvSpPr>
        <p:spPr/>
        <p:txBody>
          <a:bodyPr/>
          <a:lstStyle>
            <a:lvl1pPr>
              <a:defRPr/>
            </a:lvl1pPr>
          </a:lstStyle>
          <a:p>
            <a:pPr>
              <a:defRPr/>
            </a:pPr>
            <a:endParaRPr lang="en-US"/>
          </a:p>
        </p:txBody>
      </p:sp>
      <p:sp>
        <p:nvSpPr>
          <p:cNvPr id="10" name="Slide Number Placeholder 8">
            <a:extLst>
              <a:ext uri="{FF2B5EF4-FFF2-40B4-BE49-F238E27FC236}">
                <a16:creationId xmlns:a16="http://schemas.microsoft.com/office/drawing/2014/main" id="{55B87ADB-207F-4088-9C44-6462166AAE73}"/>
              </a:ext>
            </a:extLst>
          </p:cNvPr>
          <p:cNvSpPr>
            <a:spLocks noGrp="1"/>
          </p:cNvSpPr>
          <p:nvPr>
            <p:ph type="sldNum" sz="quarter" idx="12"/>
          </p:nvPr>
        </p:nvSpPr>
        <p:spPr/>
        <p:txBody>
          <a:bodyPr/>
          <a:lstStyle>
            <a:lvl1pPr>
              <a:defRPr/>
            </a:lvl1pPr>
          </a:lstStyle>
          <a:p>
            <a:fld id="{DB7D7592-5A8D-451C-9ED1-A9ECBCBAF418}" type="slidenum">
              <a:rPr lang="en-US" altLang="en-US"/>
              <a:pPr/>
              <a:t>‹#›</a:t>
            </a:fld>
            <a:endParaRPr lang="en-US" altLang="en-US"/>
          </a:p>
        </p:txBody>
      </p:sp>
    </p:spTree>
    <p:extLst>
      <p:ext uri="{BB962C8B-B14F-4D97-AF65-F5344CB8AC3E}">
        <p14:creationId xmlns:p14="http://schemas.microsoft.com/office/powerpoint/2010/main" val="220551127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6">
            <a:extLst>
              <a:ext uri="{FF2B5EF4-FFF2-40B4-BE49-F238E27FC236}">
                <a16:creationId xmlns:a16="http://schemas.microsoft.com/office/drawing/2014/main" id="{CF686215-9355-406B-8DF1-429A9CEFD4C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tx2">
                    <a:lumMod val="75000"/>
                  </a:schemeClr>
                </a:solidFill>
              </a:defRPr>
            </a:lvl1pPr>
          </a:lstStyle>
          <a:p>
            <a:r>
              <a:rPr lang="en-GB"/>
              <a:t>Click to edit Master title style</a:t>
            </a:r>
            <a:endParaRPr lang="en-US"/>
          </a:p>
        </p:txBody>
      </p:sp>
      <p:sp>
        <p:nvSpPr>
          <p:cNvPr id="4" name="Date Placeholder 2">
            <a:extLst>
              <a:ext uri="{FF2B5EF4-FFF2-40B4-BE49-F238E27FC236}">
                <a16:creationId xmlns:a16="http://schemas.microsoft.com/office/drawing/2014/main" id="{2F13E287-9954-4FEF-8994-B20F308F0B82}"/>
              </a:ext>
            </a:extLst>
          </p:cNvPr>
          <p:cNvSpPr>
            <a:spLocks noGrp="1"/>
          </p:cNvSpPr>
          <p:nvPr>
            <p:ph type="dt" sz="half" idx="10"/>
          </p:nvPr>
        </p:nvSpPr>
        <p:spPr/>
        <p:txBody>
          <a:bodyPr/>
          <a:lstStyle>
            <a:lvl1pPr>
              <a:defRPr/>
            </a:lvl1pPr>
          </a:lstStyle>
          <a:p>
            <a:pPr>
              <a:defRPr/>
            </a:pPr>
            <a:fld id="{359DB3A3-3687-49F0-9280-AC28C2CACC71}" type="datetimeFigureOut">
              <a:rPr lang="en-US"/>
              <a:pPr>
                <a:defRPr/>
              </a:pPr>
              <a:t>9/5/2023</a:t>
            </a:fld>
            <a:endParaRPr lang="en-US"/>
          </a:p>
        </p:txBody>
      </p:sp>
      <p:sp>
        <p:nvSpPr>
          <p:cNvPr id="5" name="Footer Placeholder 3">
            <a:extLst>
              <a:ext uri="{FF2B5EF4-FFF2-40B4-BE49-F238E27FC236}">
                <a16:creationId xmlns:a16="http://schemas.microsoft.com/office/drawing/2014/main" id="{6DB0FFE3-5E0C-4204-8B72-8971C7708763}"/>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4">
            <a:extLst>
              <a:ext uri="{FF2B5EF4-FFF2-40B4-BE49-F238E27FC236}">
                <a16:creationId xmlns:a16="http://schemas.microsoft.com/office/drawing/2014/main" id="{0384D6FB-54F8-4273-A3F1-B7F3E999C672}"/>
              </a:ext>
            </a:extLst>
          </p:cNvPr>
          <p:cNvSpPr>
            <a:spLocks noGrp="1"/>
          </p:cNvSpPr>
          <p:nvPr>
            <p:ph type="sldNum" sz="quarter" idx="12"/>
          </p:nvPr>
        </p:nvSpPr>
        <p:spPr/>
        <p:txBody>
          <a:bodyPr/>
          <a:lstStyle>
            <a:lvl1pPr>
              <a:defRPr/>
            </a:lvl1pPr>
          </a:lstStyle>
          <a:p>
            <a:fld id="{CAA3F0E6-D876-4536-9404-D29EC22C8530}" type="slidenum">
              <a:rPr lang="en-US" altLang="en-US"/>
              <a:pPr/>
              <a:t>‹#›</a:t>
            </a:fld>
            <a:endParaRPr lang="en-US" altLang="en-US"/>
          </a:p>
        </p:txBody>
      </p:sp>
    </p:spTree>
    <p:extLst>
      <p:ext uri="{BB962C8B-B14F-4D97-AF65-F5344CB8AC3E}">
        <p14:creationId xmlns:p14="http://schemas.microsoft.com/office/powerpoint/2010/main" val="288043388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B75758B8-29BD-4C38-85F6-83591519948E}"/>
              </a:ext>
            </a:extLst>
          </p:cNvPr>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endParaRPr lang="en-US" altLang="en-US"/>
          </a:p>
        </p:txBody>
      </p:sp>
      <p:sp>
        <p:nvSpPr>
          <p:cNvPr id="1027" name="Text Placeholder 2">
            <a:extLst>
              <a:ext uri="{FF2B5EF4-FFF2-40B4-BE49-F238E27FC236}">
                <a16:creationId xmlns:a16="http://schemas.microsoft.com/office/drawing/2014/main" id="{69B3CB02-B9BC-412A-BC58-871D9D0F3642}"/>
              </a:ext>
            </a:extLst>
          </p:cNvPr>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endParaRPr lang="en-US" altLang="en-US"/>
          </a:p>
        </p:txBody>
      </p:sp>
      <p:sp>
        <p:nvSpPr>
          <p:cNvPr id="4" name="Date Placeholder 3">
            <a:extLst>
              <a:ext uri="{FF2B5EF4-FFF2-40B4-BE49-F238E27FC236}">
                <a16:creationId xmlns:a16="http://schemas.microsoft.com/office/drawing/2014/main" id="{3AF628EA-9B75-4C1A-87A6-5FEEA118939C}"/>
              </a:ext>
            </a:extLst>
          </p:cNvPr>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E4E26E9A-43FE-433A-9DD7-BA9722FF4B3E}" type="datetimeFigureOut">
              <a:rPr lang="en-US"/>
              <a:pPr>
                <a:defRPr/>
              </a:pPr>
              <a:t>9/5/2023</a:t>
            </a:fld>
            <a:endParaRPr lang="en-US"/>
          </a:p>
        </p:txBody>
      </p:sp>
      <p:sp>
        <p:nvSpPr>
          <p:cNvPr id="5" name="Footer Placeholder 4">
            <a:extLst>
              <a:ext uri="{FF2B5EF4-FFF2-40B4-BE49-F238E27FC236}">
                <a16:creationId xmlns:a16="http://schemas.microsoft.com/office/drawing/2014/main" id="{A5A3B5AD-7E24-4158-9D81-F79D5A9142DA}"/>
              </a:ext>
            </a:extLst>
          </p:cNvPr>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18A8D1FE-7A08-4EED-9A38-7992CD9E2F82}"/>
              </a:ext>
            </a:extLst>
          </p:cNvPr>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D8A0D6CB-8169-44A5-B892-8E13E3A50718}"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457200" rtl="0" eaLnBrk="0" fontAlgn="base" hangingPunct="0">
        <a:spcBef>
          <a:spcPct val="0"/>
        </a:spcBef>
        <a:spcAft>
          <a:spcPct val="0"/>
        </a:spcAft>
        <a:defRPr sz="4400" kern="1200">
          <a:solidFill>
            <a:srgbClr val="17375E"/>
          </a:solidFill>
          <a:latin typeface="+mj-lt"/>
          <a:ea typeface="+mj-ea"/>
          <a:cs typeface="+mj-cs"/>
        </a:defRPr>
      </a:lvl1pPr>
      <a:lvl2pPr algn="ctr" defTabSz="457200" rtl="0" eaLnBrk="0" fontAlgn="base" hangingPunct="0">
        <a:spcBef>
          <a:spcPct val="0"/>
        </a:spcBef>
        <a:spcAft>
          <a:spcPct val="0"/>
        </a:spcAft>
        <a:defRPr sz="4400">
          <a:solidFill>
            <a:srgbClr val="17375E"/>
          </a:solidFill>
          <a:latin typeface="Calibri" panose="020F0502020204030204" pitchFamily="34" charset="0"/>
        </a:defRPr>
      </a:lvl2pPr>
      <a:lvl3pPr algn="ctr" defTabSz="457200" rtl="0" eaLnBrk="0" fontAlgn="base" hangingPunct="0">
        <a:spcBef>
          <a:spcPct val="0"/>
        </a:spcBef>
        <a:spcAft>
          <a:spcPct val="0"/>
        </a:spcAft>
        <a:defRPr sz="4400">
          <a:solidFill>
            <a:srgbClr val="17375E"/>
          </a:solidFill>
          <a:latin typeface="Calibri" panose="020F0502020204030204" pitchFamily="34" charset="0"/>
        </a:defRPr>
      </a:lvl3pPr>
      <a:lvl4pPr algn="ctr" defTabSz="457200" rtl="0" eaLnBrk="0" fontAlgn="base" hangingPunct="0">
        <a:spcBef>
          <a:spcPct val="0"/>
        </a:spcBef>
        <a:spcAft>
          <a:spcPct val="0"/>
        </a:spcAft>
        <a:defRPr sz="4400">
          <a:solidFill>
            <a:srgbClr val="17375E"/>
          </a:solidFill>
          <a:latin typeface="Calibri" panose="020F0502020204030204" pitchFamily="34" charset="0"/>
        </a:defRPr>
      </a:lvl4pPr>
      <a:lvl5pPr algn="ctr" defTabSz="457200" rtl="0" eaLnBrk="0" fontAlgn="base" hangingPunct="0">
        <a:spcBef>
          <a:spcPct val="0"/>
        </a:spcBef>
        <a:spcAft>
          <a:spcPct val="0"/>
        </a:spcAft>
        <a:defRPr sz="4400">
          <a:solidFill>
            <a:srgbClr val="17375E"/>
          </a:solidFill>
          <a:latin typeface="Calibri" panose="020F0502020204030204" pitchFamily="34"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rgbClr val="17375E"/>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rgbClr val="17375E"/>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rgbClr val="17375E"/>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rgbClr val="17375E"/>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rgbClr val="17375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1.m4a"/><Relationship Id="rId1" Type="http://schemas.openxmlformats.org/officeDocument/2006/relationships/audio" Target="NULL" TargetMode="External"/><Relationship Id="rId5" Type="http://schemas.openxmlformats.org/officeDocument/2006/relationships/image" Target="../media/image8.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8.png"/><Relationship Id="rId2" Type="http://schemas.microsoft.com/office/2007/relationships/media" Target="../media/media10.m4a"/><Relationship Id="rId1" Type="http://schemas.openxmlformats.org/officeDocument/2006/relationships/audio" Target="NULL" TargetMode="Externa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11.m4a"/><Relationship Id="rId1" Type="http://schemas.openxmlformats.org/officeDocument/2006/relationships/audio" Target="NULL" TargetMode="External"/><Relationship Id="rId5" Type="http://schemas.openxmlformats.org/officeDocument/2006/relationships/image" Target="../media/image8.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12.m4a"/><Relationship Id="rId1" Type="http://schemas.openxmlformats.org/officeDocument/2006/relationships/audio" Target="NULL" TargetMode="External"/><Relationship Id="rId5" Type="http://schemas.openxmlformats.org/officeDocument/2006/relationships/image" Target="../media/image8.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13.m4a"/><Relationship Id="rId1" Type="http://schemas.openxmlformats.org/officeDocument/2006/relationships/audio" Target="NULL" TargetMode="External"/><Relationship Id="rId5" Type="http://schemas.openxmlformats.org/officeDocument/2006/relationships/image" Target="../media/image8.png"/><Relationship Id="rId4"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2.m4a"/><Relationship Id="rId1" Type="http://schemas.openxmlformats.org/officeDocument/2006/relationships/audio" Target="NULL" TargetMode="External"/><Relationship Id="rId5" Type="http://schemas.openxmlformats.org/officeDocument/2006/relationships/image" Target="../media/image8.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3.m4a"/><Relationship Id="rId1" Type="http://schemas.openxmlformats.org/officeDocument/2006/relationships/audio" Target="NULL" TargetMode="External"/><Relationship Id="rId5" Type="http://schemas.openxmlformats.org/officeDocument/2006/relationships/image" Target="../media/image8.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4.m4a"/><Relationship Id="rId1" Type="http://schemas.openxmlformats.org/officeDocument/2006/relationships/audio" Target="NULL" TargetMode="External"/><Relationship Id="rId5" Type="http://schemas.openxmlformats.org/officeDocument/2006/relationships/image" Target="../media/image8.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5.m4a"/><Relationship Id="rId1" Type="http://schemas.openxmlformats.org/officeDocument/2006/relationships/audio" Target="NULL" TargetMode="External"/><Relationship Id="rId5" Type="http://schemas.openxmlformats.org/officeDocument/2006/relationships/image" Target="../media/image8.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6.m4a"/><Relationship Id="rId1" Type="http://schemas.openxmlformats.org/officeDocument/2006/relationships/audio" Target="NULL" TargetMode="External"/><Relationship Id="rId5" Type="http://schemas.openxmlformats.org/officeDocument/2006/relationships/image" Target="../media/image8.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7.m4a"/><Relationship Id="rId1" Type="http://schemas.openxmlformats.org/officeDocument/2006/relationships/audio" Target="NULL" TargetMode="External"/><Relationship Id="rId5" Type="http://schemas.openxmlformats.org/officeDocument/2006/relationships/image" Target="../media/image8.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8.m4a"/><Relationship Id="rId1" Type="http://schemas.openxmlformats.org/officeDocument/2006/relationships/audio" Target="NULL" TargetMode="External"/><Relationship Id="rId5" Type="http://schemas.openxmlformats.org/officeDocument/2006/relationships/image" Target="../media/image8.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9.m4a"/><Relationship Id="rId1" Type="http://schemas.openxmlformats.org/officeDocument/2006/relationships/audio" Target="NULL" TargetMode="External"/><Relationship Id="rId5" Type="http://schemas.openxmlformats.org/officeDocument/2006/relationships/image" Target="../media/image8.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5A489AD-62FD-A632-F5FB-A149AB657966}"/>
              </a:ext>
            </a:extLst>
          </p:cNvPr>
          <p:cNvSpPr txBox="1"/>
          <p:nvPr/>
        </p:nvSpPr>
        <p:spPr>
          <a:xfrm>
            <a:off x="790684" y="1543596"/>
            <a:ext cx="7316787" cy="2308324"/>
          </a:xfrm>
          <a:prstGeom prst="rect">
            <a:avLst/>
          </a:prstGeom>
          <a:noFill/>
        </p:spPr>
        <p:txBody>
          <a:bodyPr>
            <a:spAutoFit/>
          </a:bodyPr>
          <a:lstStyle/>
          <a:p>
            <a:pPr algn="ctr" eaLnBrk="1" fontAlgn="auto" hangingPunct="1">
              <a:spcBef>
                <a:spcPts val="0"/>
              </a:spcBef>
              <a:spcAft>
                <a:spcPts val="0"/>
              </a:spcAft>
              <a:defRPr/>
            </a:pPr>
            <a:r>
              <a:rPr lang="en-GB" sz="3600" b="1" kern="0" dirty="0">
                <a:solidFill>
                  <a:schemeClr val="tx2"/>
                </a:solidFill>
                <a:latin typeface="Arial" pitchFamily="34" charset="0"/>
              </a:rPr>
              <a:t>Advanced Higher Candidate 9 – </a:t>
            </a:r>
            <a:r>
              <a:rPr lang="en-GB" sz="3600" b="1" kern="0" dirty="0" err="1">
                <a:solidFill>
                  <a:schemeClr val="tx2"/>
                </a:solidFill>
                <a:latin typeface="Arial" pitchFamily="34" charset="0"/>
              </a:rPr>
              <a:t>Shaiman</a:t>
            </a:r>
            <a:r>
              <a:rPr lang="en-GB" sz="3600" b="1" kern="0" dirty="0">
                <a:solidFill>
                  <a:schemeClr val="tx2"/>
                </a:solidFill>
                <a:latin typeface="Arial" pitchFamily="34" charset="0"/>
              </a:rPr>
              <a:t>: I Know Where I’ve Been (Hairspray)</a:t>
            </a:r>
          </a:p>
          <a:p>
            <a:pPr algn="ctr" eaLnBrk="1" fontAlgn="auto" hangingPunct="1">
              <a:spcBef>
                <a:spcPts val="0"/>
              </a:spcBef>
              <a:spcAft>
                <a:spcPts val="0"/>
              </a:spcAft>
              <a:defRPr/>
            </a:pPr>
            <a:r>
              <a:rPr lang="en-GB" sz="3600" b="1" kern="0" dirty="0">
                <a:solidFill>
                  <a:schemeClr val="tx2"/>
                </a:solidFill>
                <a:latin typeface="Arial" pitchFamily="34" charset="0"/>
              </a:rPr>
              <a:t>Analysis</a:t>
            </a:r>
          </a:p>
        </p:txBody>
      </p:sp>
      <p:pic>
        <p:nvPicPr>
          <p:cNvPr id="2" name="AH Slide 113">
            <a:hlinkClick r:id="" action="ppaction://media"/>
            <a:extLst>
              <a:ext uri="{FF2B5EF4-FFF2-40B4-BE49-F238E27FC236}">
                <a16:creationId xmlns:a16="http://schemas.microsoft.com/office/drawing/2014/main" id="{AC9D9368-9089-4C0D-565F-C6B6DE20E7BD}"/>
              </a:ext>
            </a:extLst>
          </p:cNvPr>
          <p:cNvPicPr>
            <a:picLocks noChangeAspect="1"/>
          </p:cNvPicPr>
          <p:nvPr>
            <a:audioFile r:link="rId1"/>
            <p:extLst>
              <p:ext uri="{DAA4B4D4-6D71-4841-9C94-3DE7FCFB9230}">
                <p14:media xmlns:p14="http://schemas.microsoft.com/office/powerpoint/2010/main" r:embed="rId2">
                  <p14:trim end="5566.0952"/>
                </p14:media>
              </p:ext>
            </p:extLst>
          </p:nvPr>
        </p:nvPicPr>
        <p:blipFill>
          <a:blip r:embed="rId5"/>
          <a:stretch>
            <a:fillRect/>
          </a:stretch>
        </p:blipFill>
        <p:spPr>
          <a:xfrm>
            <a:off x="729450" y="4231542"/>
            <a:ext cx="487363" cy="487363"/>
          </a:xfrm>
          <a:prstGeom prst="rect">
            <a:avLst/>
          </a:prstGeom>
        </p:spPr>
      </p:pic>
    </p:spTree>
    <p:extLst>
      <p:ext uri="{BB962C8B-B14F-4D97-AF65-F5344CB8AC3E}">
        <p14:creationId xmlns:p14="http://schemas.microsoft.com/office/powerpoint/2010/main" val="277842161"/>
      </p:ext>
    </p:ext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28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D288B45-934E-19A2-D2DD-0DDE5131A2AA}"/>
              </a:ext>
            </a:extLst>
          </p:cNvPr>
          <p:cNvSpPr/>
          <p:nvPr/>
        </p:nvSpPr>
        <p:spPr>
          <a:xfrm>
            <a:off x="0" y="23333"/>
            <a:ext cx="9144000" cy="51435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1EB3E4"/>
              </a:solidFill>
            </a:endParaRPr>
          </a:p>
        </p:txBody>
      </p:sp>
      <p:pic>
        <p:nvPicPr>
          <p:cNvPr id="3" name="Picture 1">
            <a:extLst>
              <a:ext uri="{FF2B5EF4-FFF2-40B4-BE49-F238E27FC236}">
                <a16:creationId xmlns:a16="http://schemas.microsoft.com/office/drawing/2014/main" id="{2EEE4351-FC87-511B-1E68-7388FDCD1B36}"/>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322388" y="727075"/>
            <a:ext cx="6516687" cy="202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a:extLst>
              <a:ext uri="{FF2B5EF4-FFF2-40B4-BE49-F238E27FC236}">
                <a16:creationId xmlns:a16="http://schemas.microsoft.com/office/drawing/2014/main" id="{D07B0C36-ECAD-3B3F-0435-4DE699B3896C}"/>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304925" y="2616200"/>
            <a:ext cx="6551613" cy="255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9DDD6DDA-4D03-BA35-1DFE-1ED43A34CADD}"/>
              </a:ext>
            </a:extLst>
          </p:cNvPr>
          <p:cNvSpPr/>
          <p:nvPr/>
        </p:nvSpPr>
        <p:spPr>
          <a:xfrm>
            <a:off x="2274888" y="153988"/>
            <a:ext cx="3744912" cy="642937"/>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6" name="TextBox 2">
            <a:extLst>
              <a:ext uri="{FF2B5EF4-FFF2-40B4-BE49-F238E27FC236}">
                <a16:creationId xmlns:a16="http://schemas.microsoft.com/office/drawing/2014/main" id="{FDDD4920-26E1-7F38-691D-1E523E69B324}"/>
              </a:ext>
            </a:extLst>
          </p:cNvPr>
          <p:cNvSpPr txBox="1">
            <a:spLocks noChangeArrowheads="1"/>
          </p:cNvSpPr>
          <p:nvPr/>
        </p:nvSpPr>
        <p:spPr bwMode="auto">
          <a:xfrm>
            <a:off x="2233613" y="123825"/>
            <a:ext cx="3825875"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150000"/>
              </a:lnSpc>
              <a:buFont typeface="Arial" panose="020B0604020202020204" pitchFamily="34" charset="0"/>
              <a:buNone/>
            </a:pPr>
            <a:r>
              <a:rPr lang="en-US" altLang="en-US" sz="2400" b="1">
                <a:solidFill>
                  <a:srgbClr val="1F497D"/>
                </a:solidFill>
                <a:latin typeface="Arial" panose="020B0604020202020204" pitchFamily="34" charset="0"/>
                <a:cs typeface="Arial" panose="020B0604020202020204" pitchFamily="34" charset="0"/>
              </a:rPr>
              <a:t>Time code ref: 3.05-3.12</a:t>
            </a:r>
            <a:endParaRPr lang="en-GB" altLang="en-US" sz="2400">
              <a:solidFill>
                <a:srgbClr val="1F497D"/>
              </a:solidFill>
              <a:latin typeface="Arial" panose="020B0604020202020204" pitchFamily="34" charset="0"/>
              <a:cs typeface="Arial" panose="020B0604020202020204" pitchFamily="34" charset="0"/>
            </a:endParaRPr>
          </a:p>
        </p:txBody>
      </p:sp>
      <p:pic>
        <p:nvPicPr>
          <p:cNvPr id="7" name="AH Slide122">
            <a:hlinkClick r:id="" action="ppaction://media"/>
            <a:extLst>
              <a:ext uri="{FF2B5EF4-FFF2-40B4-BE49-F238E27FC236}">
                <a16:creationId xmlns:a16="http://schemas.microsoft.com/office/drawing/2014/main" id="{905106C3-8273-1FA3-174A-A79B7DF89FF3}"/>
              </a:ext>
            </a:extLst>
          </p:cNvPr>
          <p:cNvPicPr>
            <a:picLocks noChangeAspect="1"/>
          </p:cNvPicPr>
          <p:nvPr>
            <a:audioFile r:link="rId1"/>
            <p:extLst>
              <p:ext uri="{DAA4B4D4-6D71-4841-9C94-3DE7FCFB9230}">
                <p14:media xmlns:p14="http://schemas.microsoft.com/office/powerpoint/2010/main" r:embed="rId2">
                  <p14:trim end="991.4036"/>
                </p14:media>
              </p:ext>
            </p:extLst>
          </p:nvPr>
        </p:nvPicPr>
        <p:blipFill>
          <a:blip r:embed="rId7"/>
          <a:stretch>
            <a:fillRect/>
          </a:stretch>
        </p:blipFill>
        <p:spPr>
          <a:xfrm>
            <a:off x="4327525" y="2327275"/>
            <a:ext cx="487363" cy="487363"/>
          </a:xfrm>
          <a:prstGeom prst="rect">
            <a:avLst/>
          </a:prstGeom>
        </p:spPr>
      </p:pic>
    </p:spTree>
    <p:extLst>
      <p:ext uri="{BB962C8B-B14F-4D97-AF65-F5344CB8AC3E}">
        <p14:creationId xmlns:p14="http://schemas.microsoft.com/office/powerpoint/2010/main" val="1083937295"/>
      </p:ext>
    </p:extLst>
  </p:cSld>
  <p:clrMapOvr>
    <a:masterClrMapping/>
  </p:clrMapOvr>
  <mc:AlternateContent xmlns:mc="http://schemas.openxmlformats.org/markup-compatibility/2006">
    <mc:Choice xmlns:p14="http://schemas.microsoft.com/office/powerpoint/2010/main" Requires="p14">
      <p:transition spd="med" p14:dur="700" advClick="0" advTm="9000">
        <p:fade/>
      </p:transition>
    </mc:Choice>
    <mc:Fallback>
      <p:transition spd="med" advClick="0"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68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D288B45-934E-19A2-D2DD-0DDE5131A2AA}"/>
              </a:ext>
            </a:extLst>
          </p:cNvPr>
          <p:cNvSpPr/>
          <p:nvPr/>
        </p:nvSpPr>
        <p:spPr>
          <a:xfrm>
            <a:off x="0" y="23333"/>
            <a:ext cx="9144000" cy="51435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1EB3E4"/>
              </a:solidFill>
            </a:endParaRPr>
          </a:p>
        </p:txBody>
      </p:sp>
      <p:sp>
        <p:nvSpPr>
          <p:cNvPr id="3" name="TextBox 2">
            <a:extLst>
              <a:ext uri="{FF2B5EF4-FFF2-40B4-BE49-F238E27FC236}">
                <a16:creationId xmlns:a16="http://schemas.microsoft.com/office/drawing/2014/main" id="{726C457F-36E6-C58E-0C02-11AAFED93C0B}"/>
              </a:ext>
            </a:extLst>
          </p:cNvPr>
          <p:cNvSpPr txBox="1">
            <a:spLocks noChangeArrowheads="1"/>
          </p:cNvSpPr>
          <p:nvPr/>
        </p:nvSpPr>
        <p:spPr bwMode="auto">
          <a:xfrm>
            <a:off x="574675" y="504825"/>
            <a:ext cx="799465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150000"/>
              </a:lnSpc>
              <a:buFont typeface="Arial" panose="020B0604020202020204" pitchFamily="34" charset="0"/>
              <a:buNone/>
            </a:pPr>
            <a:r>
              <a:rPr lang="en-US" altLang="en-US" sz="2400">
                <a:solidFill>
                  <a:srgbClr val="1F497D"/>
                </a:solidFill>
                <a:latin typeface="Arial" panose="020B0604020202020204" pitchFamily="34" charset="0"/>
                <a:cs typeface="Arial" panose="020B0604020202020204" pitchFamily="34" charset="0"/>
              </a:rPr>
              <a:t>‘I Know Where I’ve Been’ is a song from the 2007 film Hairspray. Hairspray is set in Baltimore in 1962, six years before the Civil Rights Movement was passed in 1968. This song is sung by Motormouth Maybelle during a peaceful protest march and is about the struggles of her and her children’s past and their hopes for the future.’</a:t>
            </a:r>
            <a:endParaRPr lang="en-GB" altLang="en-US" sz="2400">
              <a:solidFill>
                <a:srgbClr val="1F497D"/>
              </a:solidFill>
              <a:latin typeface="Arial" panose="020B0604020202020204" pitchFamily="34" charset="0"/>
              <a:cs typeface="Arial" panose="020B0604020202020204" pitchFamily="34" charset="0"/>
            </a:endParaRPr>
          </a:p>
        </p:txBody>
      </p:sp>
      <p:pic>
        <p:nvPicPr>
          <p:cNvPr id="4" name="AH Slide 123">
            <a:hlinkClick r:id="" action="ppaction://media"/>
            <a:extLst>
              <a:ext uri="{FF2B5EF4-FFF2-40B4-BE49-F238E27FC236}">
                <a16:creationId xmlns:a16="http://schemas.microsoft.com/office/drawing/2014/main" id="{35B7132F-0066-6D21-4E8A-9CEAE9C2695C}"/>
              </a:ext>
            </a:extLst>
          </p:cNvPr>
          <p:cNvPicPr>
            <a:picLocks noChangeAspect="1"/>
          </p:cNvPicPr>
          <p:nvPr>
            <a:audioFile r:link="rId1"/>
            <p:extLst>
              <p:ext uri="{DAA4B4D4-6D71-4841-9C94-3DE7FCFB9230}">
                <p14:media xmlns:p14="http://schemas.microsoft.com/office/powerpoint/2010/main" r:embed="rId2">
                  <p14:trim end="1255.4172"/>
                </p14:media>
              </p:ext>
            </p:extLst>
          </p:nvPr>
        </p:nvPicPr>
        <p:blipFill>
          <a:blip r:embed="rId5"/>
          <a:stretch>
            <a:fillRect/>
          </a:stretch>
        </p:blipFill>
        <p:spPr>
          <a:xfrm>
            <a:off x="574675" y="4158935"/>
            <a:ext cx="487363" cy="487363"/>
          </a:xfrm>
          <a:prstGeom prst="rect">
            <a:avLst/>
          </a:prstGeom>
        </p:spPr>
      </p:pic>
    </p:spTree>
    <p:extLst>
      <p:ext uri="{BB962C8B-B14F-4D97-AF65-F5344CB8AC3E}">
        <p14:creationId xmlns:p14="http://schemas.microsoft.com/office/powerpoint/2010/main" val="2881128044"/>
      </p:ext>
    </p:extLst>
  </p:cSld>
  <p:clrMapOvr>
    <a:masterClrMapping/>
  </p:clrMapOvr>
  <mc:AlternateContent xmlns:mc="http://schemas.openxmlformats.org/markup-compatibility/2006">
    <mc:Choice xmlns:p14="http://schemas.microsoft.com/office/powerpoint/2010/main" Requires="p14">
      <p:transition spd="med" p14:dur="700" advClick="0" advTm="17000">
        <p:fade/>
      </p:transition>
    </mc:Choice>
    <mc:Fallback>
      <p:transition spd="med" advClick="0" advTm="17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99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6B7B869-29DD-6A71-B0F0-2F58A89697E3}"/>
              </a:ext>
            </a:extLst>
          </p:cNvPr>
          <p:cNvSpPr txBox="1"/>
          <p:nvPr/>
        </p:nvSpPr>
        <p:spPr>
          <a:xfrm>
            <a:off x="639763" y="307975"/>
            <a:ext cx="7602537" cy="646331"/>
          </a:xfrm>
          <a:prstGeom prst="rect">
            <a:avLst/>
          </a:prstGeom>
          <a:noFill/>
        </p:spPr>
        <p:txBody>
          <a:bodyPr wrap="square">
            <a:spAutoFit/>
          </a:bodyPr>
          <a:lstStyle/>
          <a:p>
            <a:pPr eaLnBrk="1" fontAlgn="auto" hangingPunct="1">
              <a:spcBef>
                <a:spcPts val="0"/>
              </a:spcBef>
              <a:spcAft>
                <a:spcPts val="0"/>
              </a:spcAft>
              <a:defRPr/>
            </a:pPr>
            <a:r>
              <a:rPr lang="en-GB" sz="3600" b="1" kern="0">
                <a:solidFill>
                  <a:schemeClr val="tx2"/>
                </a:solidFill>
                <a:latin typeface="Arial" pitchFamily="34" charset="0"/>
              </a:rPr>
              <a:t>Candidate 9 – Shaiman – 5 marks</a:t>
            </a:r>
            <a:endParaRPr lang="en-US" sz="3600" b="1" kern="0">
              <a:solidFill>
                <a:schemeClr val="tx2"/>
              </a:solidFill>
              <a:latin typeface="Arial" pitchFamily="34" charset="0"/>
            </a:endParaRPr>
          </a:p>
        </p:txBody>
      </p:sp>
      <p:sp>
        <p:nvSpPr>
          <p:cNvPr id="5" name="TextBox 4">
            <a:extLst>
              <a:ext uri="{FF2B5EF4-FFF2-40B4-BE49-F238E27FC236}">
                <a16:creationId xmlns:a16="http://schemas.microsoft.com/office/drawing/2014/main" id="{117FA21C-A385-E4B7-6C38-F92D56B7B3D7}"/>
              </a:ext>
            </a:extLst>
          </p:cNvPr>
          <p:cNvSpPr txBox="1"/>
          <p:nvPr/>
        </p:nvSpPr>
        <p:spPr>
          <a:xfrm>
            <a:off x="639762" y="979200"/>
            <a:ext cx="8008937" cy="3785652"/>
          </a:xfrm>
          <a:prstGeom prst="rect">
            <a:avLst/>
          </a:prstGeom>
          <a:noFill/>
        </p:spPr>
        <p:txBody>
          <a:bodyPr wrap="square">
            <a:spAutoFit/>
          </a:bodyPr>
          <a:lstStyle/>
          <a:p>
            <a:pPr defTabSz="914400" eaLnBrk="1" hangingPunct="1">
              <a:spcBef>
                <a:spcPct val="20000"/>
              </a:spcBef>
              <a:defRPr/>
            </a:pPr>
            <a:r>
              <a:rPr lang="en-GB" sz="1600" b="1" kern="0" dirty="0">
                <a:solidFill>
                  <a:srgbClr val="1F497D"/>
                </a:solidFill>
                <a:latin typeface="Arial"/>
              </a:rPr>
              <a:t>5 marks</a:t>
            </a:r>
          </a:p>
          <a:p>
            <a:pPr defTabSz="914400" eaLnBrk="1" hangingPunct="1">
              <a:spcBef>
                <a:spcPct val="20000"/>
              </a:spcBef>
              <a:defRPr/>
            </a:pPr>
            <a:r>
              <a:rPr lang="en-GB" sz="1600" b="1" kern="0" dirty="0">
                <a:solidFill>
                  <a:srgbClr val="1F497D"/>
                </a:solidFill>
                <a:latin typeface="Arial"/>
              </a:rPr>
              <a:t>The candidate demonstrates a perceptive understanding of the chosen piece by giving a detailed identification of key features of the music, backed up with detailed reference to the audio and, where appropriate, a score or guide to the music.</a:t>
            </a:r>
          </a:p>
          <a:p>
            <a:pPr defTabSz="914400" eaLnBrk="1" hangingPunct="1">
              <a:spcBef>
                <a:spcPct val="20000"/>
              </a:spcBef>
              <a:defRPr/>
            </a:pPr>
            <a:r>
              <a:rPr lang="en-GB" sz="1600" kern="0" dirty="0">
                <a:solidFill>
                  <a:srgbClr val="1F497D"/>
                </a:solidFill>
                <a:latin typeface="Arial"/>
              </a:rPr>
              <a:t>4 marks</a:t>
            </a:r>
          </a:p>
          <a:p>
            <a:pPr defTabSz="914400" eaLnBrk="1" hangingPunct="1">
              <a:spcBef>
                <a:spcPct val="20000"/>
              </a:spcBef>
              <a:defRPr/>
            </a:pPr>
            <a:r>
              <a:rPr lang="en-GB" sz="1600" kern="0" dirty="0">
                <a:solidFill>
                  <a:srgbClr val="1F497D"/>
                </a:solidFill>
                <a:latin typeface="Arial"/>
              </a:rPr>
              <a:t>The candidate demonstrates a secure understanding of the chosen piece by giving a fairly detailed identification of key features of the music, backed up with fairly detailed reference to the audio and, where appropriate, a score or guide to the music.</a:t>
            </a:r>
          </a:p>
          <a:p>
            <a:pPr defTabSz="914400" eaLnBrk="1" hangingPunct="1">
              <a:spcBef>
                <a:spcPct val="20000"/>
              </a:spcBef>
              <a:defRPr/>
            </a:pPr>
            <a:r>
              <a:rPr lang="en-GB" sz="1600" kern="0" dirty="0">
                <a:solidFill>
                  <a:srgbClr val="1F497D"/>
                </a:solidFill>
                <a:latin typeface="Arial"/>
              </a:rPr>
              <a:t>3 marks</a:t>
            </a:r>
          </a:p>
          <a:p>
            <a:pPr defTabSz="914400" eaLnBrk="1" hangingPunct="1">
              <a:spcBef>
                <a:spcPct val="20000"/>
              </a:spcBef>
              <a:defRPr/>
            </a:pPr>
            <a:r>
              <a:rPr lang="en-GB" sz="1600" kern="0">
                <a:solidFill>
                  <a:srgbClr val="1F497D"/>
                </a:solidFill>
                <a:latin typeface="Arial"/>
              </a:rPr>
              <a:t>The candidate demonstrates a satisfactory understanding of the chosen piece by giving a satisfactory identification of key features of the music, backed up                with satisfactory reference to the audio and, where appropriate, a                          score or guide to the music.</a:t>
            </a:r>
          </a:p>
        </p:txBody>
      </p:sp>
      <p:pic>
        <p:nvPicPr>
          <p:cNvPr id="2" name="AH Slide 124">
            <a:hlinkClick r:id="" action="ppaction://media"/>
            <a:extLst>
              <a:ext uri="{FF2B5EF4-FFF2-40B4-BE49-F238E27FC236}">
                <a16:creationId xmlns:a16="http://schemas.microsoft.com/office/drawing/2014/main" id="{A6D2FE53-DD15-C1D3-83D9-36DF215B5C48}"/>
              </a:ext>
            </a:extLst>
          </p:cNvPr>
          <p:cNvPicPr>
            <a:picLocks noChangeAspect="1"/>
          </p:cNvPicPr>
          <p:nvPr>
            <a:audioFile r:link="rId1"/>
            <p:extLst>
              <p:ext uri="{DAA4B4D4-6D71-4841-9C94-3DE7FCFB9230}">
                <p14:media xmlns:p14="http://schemas.microsoft.com/office/powerpoint/2010/main" r:embed="rId2">
                  <p14:trim end="476.077"/>
                </p14:media>
              </p:ext>
            </p:extLst>
          </p:nvPr>
        </p:nvPicPr>
        <p:blipFill>
          <a:blip r:embed="rId5"/>
          <a:stretch>
            <a:fillRect/>
          </a:stretch>
        </p:blipFill>
        <p:spPr>
          <a:xfrm>
            <a:off x="2547886" y="2060421"/>
            <a:ext cx="487363" cy="487363"/>
          </a:xfrm>
          <a:prstGeom prst="rect">
            <a:avLst/>
          </a:prstGeom>
        </p:spPr>
      </p:pic>
    </p:spTree>
    <p:extLst>
      <p:ext uri="{BB962C8B-B14F-4D97-AF65-F5344CB8AC3E}">
        <p14:creationId xmlns:p14="http://schemas.microsoft.com/office/powerpoint/2010/main" val="1146415216"/>
      </p:ext>
    </p:extLst>
  </p:cSld>
  <p:clrMapOvr>
    <a:masterClrMapping/>
  </p:clrMapOvr>
  <mc:AlternateContent xmlns:mc="http://schemas.openxmlformats.org/markup-compatibility/2006">
    <mc:Choice xmlns:p14="http://schemas.microsoft.com/office/powerpoint/2010/main" Requires="p14">
      <p:transition spd="med" p14:dur="700" advClick="0" advTm="12000">
        <p:fade/>
      </p:transition>
    </mc:Choice>
    <mc:Fallback>
      <p:transition spd="med" advClick="0" advTm="1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58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96A2640-2E91-EBFF-625B-957EF11FD868}"/>
              </a:ext>
            </a:extLst>
          </p:cNvPr>
          <p:cNvSpPr/>
          <p:nvPr/>
        </p:nvSpPr>
        <p:spPr>
          <a:xfrm>
            <a:off x="0" y="23333"/>
            <a:ext cx="9144000" cy="51435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1EB3E4"/>
              </a:solidFill>
            </a:endParaRPr>
          </a:p>
        </p:txBody>
      </p:sp>
      <p:sp>
        <p:nvSpPr>
          <p:cNvPr id="8" name="TextBox 7">
            <a:extLst>
              <a:ext uri="{FF2B5EF4-FFF2-40B4-BE49-F238E27FC236}">
                <a16:creationId xmlns:a16="http://schemas.microsoft.com/office/drawing/2014/main" id="{2C0F3CA6-9E7E-4404-9B5D-58B7A2BF913F}"/>
              </a:ext>
            </a:extLst>
          </p:cNvPr>
          <p:cNvSpPr txBox="1"/>
          <p:nvPr/>
        </p:nvSpPr>
        <p:spPr>
          <a:xfrm>
            <a:off x="639763" y="1324518"/>
            <a:ext cx="7776000" cy="4007251"/>
          </a:xfrm>
          <a:prstGeom prst="rect">
            <a:avLst/>
          </a:prstGeom>
          <a:noFill/>
        </p:spPr>
        <p:txBody>
          <a:bodyPr wrap="square">
            <a:spAutoFit/>
          </a:bodyPr>
          <a:lstStyle/>
          <a:p>
            <a:pPr marL="342900" indent="-342900" defTabSz="914400" eaLnBrk="1" hangingPunct="1">
              <a:spcBef>
                <a:spcPct val="20000"/>
              </a:spcBef>
              <a:buFont typeface="Wingdings" pitchFamily="2" charset="2"/>
              <a:buChar char="w"/>
              <a:defRPr/>
            </a:pPr>
            <a:r>
              <a:rPr lang="en-GB" sz="2400" i="1" kern="0">
                <a:solidFill>
                  <a:srgbClr val="1F497D"/>
                </a:solidFill>
                <a:latin typeface="Arial"/>
              </a:rPr>
              <a:t>Queen: Killer Queen</a:t>
            </a:r>
            <a:r>
              <a:rPr lang="en-GB" sz="2400" kern="0">
                <a:solidFill>
                  <a:srgbClr val="1F497D"/>
                </a:solidFill>
                <a:latin typeface="Arial"/>
              </a:rPr>
              <a:t> – </a:t>
            </a:r>
            <a:r>
              <a:rPr lang="en-GB" sz="2400" b="1" kern="0">
                <a:solidFill>
                  <a:srgbClr val="1F497D"/>
                </a:solidFill>
                <a:latin typeface="Arial"/>
              </a:rPr>
              <a:t>5 marks </a:t>
            </a:r>
            <a:r>
              <a:rPr lang="en-GB" sz="2400" kern="0">
                <a:solidFill>
                  <a:srgbClr val="1F497D"/>
                </a:solidFill>
                <a:latin typeface="Arial"/>
              </a:rPr>
              <a:t>			  (AH Music Assignment – candidate evidence,  August 2019)</a:t>
            </a:r>
          </a:p>
          <a:p>
            <a:pPr marL="342900" indent="-342900" defTabSz="914400" eaLnBrk="1" hangingPunct="1">
              <a:spcBef>
                <a:spcPct val="20000"/>
              </a:spcBef>
              <a:buFont typeface="Wingdings" pitchFamily="2" charset="2"/>
              <a:buChar char="w"/>
              <a:defRPr/>
            </a:pPr>
            <a:r>
              <a:rPr lang="en-GB" sz="2400" i="1" kern="0">
                <a:solidFill>
                  <a:srgbClr val="1F497D"/>
                </a:solidFill>
                <a:latin typeface="Arial"/>
              </a:rPr>
              <a:t>Mozart: Piano Sonata No 16 in C major </a:t>
            </a:r>
            <a:r>
              <a:rPr lang="en-GB" sz="2400" kern="0">
                <a:solidFill>
                  <a:srgbClr val="1F497D"/>
                </a:solidFill>
                <a:latin typeface="Arial"/>
              </a:rPr>
              <a:t>– </a:t>
            </a:r>
            <a:r>
              <a:rPr lang="en-GB" sz="2400" b="1" kern="0">
                <a:solidFill>
                  <a:srgbClr val="1F497D"/>
                </a:solidFill>
                <a:latin typeface="Arial"/>
              </a:rPr>
              <a:t>4 marks  </a:t>
            </a:r>
            <a:r>
              <a:rPr lang="en-GB" sz="2400" kern="0">
                <a:solidFill>
                  <a:srgbClr val="1F497D"/>
                </a:solidFill>
                <a:latin typeface="Arial"/>
              </a:rPr>
              <a:t>(AH Music Assignment – candidate evidence,      August 2019)</a:t>
            </a:r>
          </a:p>
          <a:p>
            <a:pPr marL="342900" indent="-342900" defTabSz="914400" eaLnBrk="1" hangingPunct="1">
              <a:spcBef>
                <a:spcPct val="20000"/>
              </a:spcBef>
              <a:buFont typeface="Wingdings" pitchFamily="2" charset="2"/>
              <a:buChar char="w"/>
              <a:defRPr/>
            </a:pPr>
            <a:r>
              <a:rPr lang="en-GB" sz="2400" i="1" kern="0">
                <a:solidFill>
                  <a:srgbClr val="1F497D"/>
                </a:solidFill>
                <a:latin typeface="Arial"/>
              </a:rPr>
              <a:t>Debussy: </a:t>
            </a:r>
            <a:r>
              <a:rPr lang="en-GB" sz="2400" i="1" kern="0" err="1">
                <a:solidFill>
                  <a:srgbClr val="1F497D"/>
                </a:solidFill>
                <a:latin typeface="Arial"/>
              </a:rPr>
              <a:t>Pr</a:t>
            </a:r>
            <a:r>
              <a:rPr lang="en-GB" sz="2400" i="1" err="1">
                <a:solidFill>
                  <a:srgbClr val="1F497D"/>
                </a:solidFill>
                <a:effectLst/>
                <a:latin typeface="Arial" panose="020B0604020202020204" pitchFamily="34" charset="0"/>
                <a:ea typeface="Arial" panose="020B0604020202020204" pitchFamily="34" charset="0"/>
              </a:rPr>
              <a:t>é</a:t>
            </a:r>
            <a:r>
              <a:rPr lang="en-GB" sz="2400" i="1" kern="0" err="1">
                <a:solidFill>
                  <a:srgbClr val="1F497D"/>
                </a:solidFill>
                <a:latin typeface="Arial"/>
              </a:rPr>
              <a:t>lude</a:t>
            </a:r>
            <a:r>
              <a:rPr lang="en-GB" sz="2400" i="1" kern="0">
                <a:solidFill>
                  <a:srgbClr val="1F497D"/>
                </a:solidFill>
                <a:latin typeface="Arial"/>
              </a:rPr>
              <a:t> </a:t>
            </a:r>
            <a:r>
              <a:rPr lang="en-GB" sz="2400">
                <a:solidFill>
                  <a:srgbClr val="1F497D"/>
                </a:solidFill>
                <a:effectLst/>
                <a:latin typeface="Arial" panose="020B0604020202020204" pitchFamily="34" charset="0"/>
                <a:ea typeface="Arial" panose="020B0604020202020204" pitchFamily="34" charset="0"/>
              </a:rPr>
              <a:t>à</a:t>
            </a:r>
            <a:r>
              <a:rPr lang="en-GB" sz="2400" i="1" kern="0">
                <a:solidFill>
                  <a:srgbClr val="1F497D"/>
                </a:solidFill>
                <a:latin typeface="Arial"/>
              </a:rPr>
              <a:t> </a:t>
            </a:r>
            <a:r>
              <a:rPr lang="en-GB" sz="2400" i="1" kern="0" err="1">
                <a:solidFill>
                  <a:srgbClr val="1F497D"/>
                </a:solidFill>
                <a:latin typeface="Arial"/>
              </a:rPr>
              <a:t>l’apr</a:t>
            </a:r>
            <a:r>
              <a:rPr lang="en-GB" sz="2400" err="1">
                <a:solidFill>
                  <a:srgbClr val="1F497D"/>
                </a:solidFill>
                <a:effectLst/>
                <a:latin typeface="Arial" panose="020B0604020202020204" pitchFamily="34" charset="0"/>
                <a:ea typeface="Arial" panose="020B0604020202020204" pitchFamily="34" charset="0"/>
              </a:rPr>
              <a:t>è</a:t>
            </a:r>
            <a:r>
              <a:rPr lang="en-GB" sz="2400" i="1" kern="0" err="1">
                <a:solidFill>
                  <a:srgbClr val="1F497D"/>
                </a:solidFill>
                <a:latin typeface="Arial"/>
              </a:rPr>
              <a:t>s</a:t>
            </a:r>
            <a:r>
              <a:rPr lang="en-GB" sz="2400" i="1" kern="0">
                <a:solidFill>
                  <a:srgbClr val="1F497D"/>
                </a:solidFill>
                <a:latin typeface="Arial"/>
              </a:rPr>
              <a:t>-midi d’un </a:t>
            </a:r>
            <a:r>
              <a:rPr lang="en-GB" sz="2400" i="1" kern="0" err="1">
                <a:solidFill>
                  <a:srgbClr val="1F497D"/>
                </a:solidFill>
                <a:latin typeface="Arial"/>
              </a:rPr>
              <a:t>faune</a:t>
            </a:r>
            <a:r>
              <a:rPr lang="en-GB" sz="2400" i="1" kern="0">
                <a:solidFill>
                  <a:srgbClr val="1F497D"/>
                </a:solidFill>
                <a:latin typeface="Arial"/>
              </a:rPr>
              <a:t> </a:t>
            </a:r>
            <a:r>
              <a:rPr lang="en-GB" sz="2400" kern="0">
                <a:solidFill>
                  <a:srgbClr val="1F497D"/>
                </a:solidFill>
                <a:latin typeface="Arial"/>
              </a:rPr>
              <a:t> – </a:t>
            </a:r>
            <a:r>
              <a:rPr lang="en-GB" sz="2400" b="1" kern="0">
                <a:solidFill>
                  <a:srgbClr val="1F497D"/>
                </a:solidFill>
                <a:latin typeface="Arial"/>
              </a:rPr>
              <a:t>1 mark </a:t>
            </a:r>
            <a:r>
              <a:rPr lang="en-GB" sz="2400" kern="0">
                <a:solidFill>
                  <a:srgbClr val="1F497D"/>
                </a:solidFill>
                <a:latin typeface="Arial"/>
              </a:rPr>
              <a:t>(AH Music Assignment – candidate evidence,      August 2019)</a:t>
            </a:r>
          </a:p>
          <a:p>
            <a:pPr defTabSz="914400" eaLnBrk="1" hangingPunct="1">
              <a:spcBef>
                <a:spcPct val="20000"/>
              </a:spcBef>
              <a:defRPr/>
            </a:pPr>
            <a:endParaRPr lang="en-GB" sz="2400" kern="0">
              <a:solidFill>
                <a:srgbClr val="1F497D"/>
              </a:solidFill>
              <a:latin typeface="Arial"/>
            </a:endParaRPr>
          </a:p>
        </p:txBody>
      </p:sp>
      <p:sp>
        <p:nvSpPr>
          <p:cNvPr id="2" name="TextBox 1">
            <a:extLst>
              <a:ext uri="{FF2B5EF4-FFF2-40B4-BE49-F238E27FC236}">
                <a16:creationId xmlns:a16="http://schemas.microsoft.com/office/drawing/2014/main" id="{D1784956-E057-D975-4A5C-34A600BD1981}"/>
              </a:ext>
            </a:extLst>
          </p:cNvPr>
          <p:cNvSpPr txBox="1"/>
          <p:nvPr/>
        </p:nvSpPr>
        <p:spPr>
          <a:xfrm>
            <a:off x="639763" y="307975"/>
            <a:ext cx="7864474" cy="646331"/>
          </a:xfrm>
          <a:prstGeom prst="rect">
            <a:avLst/>
          </a:prstGeom>
          <a:noFill/>
        </p:spPr>
        <p:txBody>
          <a:bodyPr wrap="square">
            <a:spAutoFit/>
          </a:bodyPr>
          <a:lstStyle/>
          <a:p>
            <a:pPr defTabSz="914400" eaLnBrk="1" hangingPunct="1">
              <a:spcBef>
                <a:spcPct val="20000"/>
              </a:spcBef>
              <a:defRPr/>
            </a:pPr>
            <a:r>
              <a:rPr lang="en-GB" sz="3600" b="1" kern="0">
                <a:solidFill>
                  <a:srgbClr val="1F497D"/>
                </a:solidFill>
                <a:latin typeface="Arial"/>
              </a:rPr>
              <a:t>Further example of analyses</a:t>
            </a:r>
          </a:p>
        </p:txBody>
      </p:sp>
      <p:pic>
        <p:nvPicPr>
          <p:cNvPr id="4" name="AH Slide 125">
            <a:hlinkClick r:id="" action="ppaction://media"/>
            <a:extLst>
              <a:ext uri="{FF2B5EF4-FFF2-40B4-BE49-F238E27FC236}">
                <a16:creationId xmlns:a16="http://schemas.microsoft.com/office/drawing/2014/main" id="{D2D39CA4-607F-526A-FC8A-E8671D1766C7}"/>
              </a:ext>
            </a:extLst>
          </p:cNvPr>
          <p:cNvPicPr>
            <a:picLocks noChangeAspect="1"/>
          </p:cNvPicPr>
          <p:nvPr>
            <a:audioFile r:link="rId1"/>
            <p:extLst>
              <p:ext uri="{DAA4B4D4-6D71-4841-9C94-3DE7FCFB9230}">
                <p14:media xmlns:p14="http://schemas.microsoft.com/office/powerpoint/2010/main" r:embed="rId2">
                  <p14:trim end="416.3718"/>
                </p14:media>
              </p:ext>
            </p:extLst>
          </p:nvPr>
        </p:nvPicPr>
        <p:blipFill>
          <a:blip r:embed="rId5"/>
          <a:stretch>
            <a:fillRect/>
          </a:stretch>
        </p:blipFill>
        <p:spPr>
          <a:xfrm>
            <a:off x="6529951" y="1080836"/>
            <a:ext cx="487363" cy="487363"/>
          </a:xfrm>
          <a:prstGeom prst="rect">
            <a:avLst/>
          </a:prstGeom>
        </p:spPr>
      </p:pic>
    </p:spTree>
    <p:extLst>
      <p:ext uri="{BB962C8B-B14F-4D97-AF65-F5344CB8AC3E}">
        <p14:creationId xmlns:p14="http://schemas.microsoft.com/office/powerpoint/2010/main" val="408264244"/>
      </p:ext>
    </p:extLst>
  </p:cSld>
  <p:clrMapOvr>
    <a:masterClrMapping/>
  </p:clrMapOvr>
  <mc:AlternateContent xmlns:mc="http://schemas.openxmlformats.org/markup-compatibility/2006">
    <mc:Choice xmlns:p14="http://schemas.microsoft.com/office/powerpoint/2010/main" Requires="p14">
      <p:transition spd="med" p14:dur="700" advClick="0" advTm="12000">
        <p:fade/>
      </p:transition>
    </mc:Choice>
    <mc:Fallback>
      <p:transition spd="med" advClick="0" advTm="1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04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407C5A1-1B23-EB7A-103B-23E2393DEBAC}"/>
              </a:ext>
            </a:extLst>
          </p:cNvPr>
          <p:cNvSpPr txBox="1"/>
          <p:nvPr/>
        </p:nvSpPr>
        <p:spPr>
          <a:xfrm>
            <a:off x="665163" y="1148318"/>
            <a:ext cx="7556500" cy="1200329"/>
          </a:xfrm>
          <a:prstGeom prst="rect">
            <a:avLst/>
          </a:prstGeom>
          <a:noFill/>
        </p:spPr>
        <p:txBody>
          <a:bodyPr>
            <a:spAutoFit/>
          </a:bodyPr>
          <a:lstStyle/>
          <a:p>
            <a:pPr defTabSz="914400" eaLnBrk="1" hangingPunct="1">
              <a:spcBef>
                <a:spcPct val="20000"/>
              </a:spcBef>
              <a:defRPr/>
            </a:pPr>
            <a:r>
              <a:rPr lang="en-GB" sz="2400" kern="0">
                <a:solidFill>
                  <a:srgbClr val="1F497D"/>
                </a:solidFill>
                <a:latin typeface="Arial"/>
              </a:rPr>
              <a:t>You must identify key features within your chosen piece by referring to </a:t>
            </a:r>
            <a:r>
              <a:rPr lang="en-GB" sz="2400" b="1" kern="0">
                <a:solidFill>
                  <a:srgbClr val="1F497D"/>
                </a:solidFill>
                <a:latin typeface="Arial"/>
              </a:rPr>
              <a:t>at least five</a:t>
            </a:r>
            <a:r>
              <a:rPr lang="en-GB" sz="2400" kern="0">
                <a:solidFill>
                  <a:srgbClr val="1F497D"/>
                </a:solidFill>
                <a:latin typeface="Arial"/>
              </a:rPr>
              <a:t> of the elements below:</a:t>
            </a:r>
          </a:p>
        </p:txBody>
      </p:sp>
      <p:sp>
        <p:nvSpPr>
          <p:cNvPr id="4" name="TextBox 3">
            <a:extLst>
              <a:ext uri="{FF2B5EF4-FFF2-40B4-BE49-F238E27FC236}">
                <a16:creationId xmlns:a16="http://schemas.microsoft.com/office/drawing/2014/main" id="{9D6C75FA-CF87-E3E0-37AB-753635F6203E}"/>
              </a:ext>
            </a:extLst>
          </p:cNvPr>
          <p:cNvSpPr txBox="1"/>
          <p:nvPr/>
        </p:nvSpPr>
        <p:spPr>
          <a:xfrm>
            <a:off x="639763" y="307975"/>
            <a:ext cx="7864474" cy="646331"/>
          </a:xfrm>
          <a:prstGeom prst="rect">
            <a:avLst/>
          </a:prstGeom>
          <a:noFill/>
        </p:spPr>
        <p:txBody>
          <a:bodyPr wrap="square">
            <a:spAutoFit/>
          </a:bodyPr>
          <a:lstStyle/>
          <a:p>
            <a:pPr defTabSz="914400" eaLnBrk="1" hangingPunct="1">
              <a:spcBef>
                <a:spcPct val="20000"/>
              </a:spcBef>
              <a:defRPr/>
            </a:pPr>
            <a:r>
              <a:rPr lang="en-GB" sz="3600" b="1" kern="0">
                <a:solidFill>
                  <a:srgbClr val="1F497D"/>
                </a:solidFill>
                <a:latin typeface="Arial"/>
              </a:rPr>
              <a:t>Analysis requirement</a:t>
            </a:r>
          </a:p>
        </p:txBody>
      </p:sp>
      <p:sp>
        <p:nvSpPr>
          <p:cNvPr id="5" name="TextBox 4">
            <a:extLst>
              <a:ext uri="{FF2B5EF4-FFF2-40B4-BE49-F238E27FC236}">
                <a16:creationId xmlns:a16="http://schemas.microsoft.com/office/drawing/2014/main" id="{1A3282B6-0683-28CD-0647-F41F0A4A5DBA}"/>
              </a:ext>
            </a:extLst>
          </p:cNvPr>
          <p:cNvSpPr txBox="1"/>
          <p:nvPr/>
        </p:nvSpPr>
        <p:spPr>
          <a:xfrm>
            <a:off x="666200" y="2404300"/>
            <a:ext cx="3207300" cy="1791260"/>
          </a:xfrm>
          <a:prstGeom prst="rect">
            <a:avLst/>
          </a:prstGeom>
          <a:noFill/>
        </p:spPr>
        <p:txBody>
          <a:bodyPr wrap="square">
            <a:spAutoFit/>
          </a:bodyPr>
          <a:lstStyle/>
          <a:p>
            <a:pPr marL="342900" indent="-342900" defTabSz="914400" eaLnBrk="1" hangingPunct="1">
              <a:spcBef>
                <a:spcPct val="20000"/>
              </a:spcBef>
              <a:buFont typeface="Wingdings" pitchFamily="2" charset="2"/>
              <a:buChar char="w"/>
              <a:defRPr/>
            </a:pPr>
            <a:r>
              <a:rPr lang="en-GB" sz="2400" kern="0">
                <a:solidFill>
                  <a:srgbClr val="1F497D"/>
                </a:solidFill>
                <a:latin typeface="Arial"/>
              </a:rPr>
              <a:t>style</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melody</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harmony</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rhythm and tempo</a:t>
            </a:r>
          </a:p>
        </p:txBody>
      </p:sp>
      <p:sp>
        <p:nvSpPr>
          <p:cNvPr id="7" name="TextBox 6">
            <a:extLst>
              <a:ext uri="{FF2B5EF4-FFF2-40B4-BE49-F238E27FC236}">
                <a16:creationId xmlns:a16="http://schemas.microsoft.com/office/drawing/2014/main" id="{F4A7C7E5-6DD6-0B24-002E-D8E1E2832897}"/>
              </a:ext>
            </a:extLst>
          </p:cNvPr>
          <p:cNvSpPr txBox="1"/>
          <p:nvPr/>
        </p:nvSpPr>
        <p:spPr>
          <a:xfrm>
            <a:off x="4057099" y="2404300"/>
            <a:ext cx="3651801" cy="1348061"/>
          </a:xfrm>
          <a:prstGeom prst="rect">
            <a:avLst/>
          </a:prstGeom>
          <a:noFill/>
        </p:spPr>
        <p:txBody>
          <a:bodyPr wrap="square">
            <a:spAutoFit/>
          </a:bodyPr>
          <a:lstStyle/>
          <a:p>
            <a:pPr marL="342900" indent="-342900" defTabSz="914400" eaLnBrk="1" hangingPunct="1">
              <a:spcBef>
                <a:spcPct val="20000"/>
              </a:spcBef>
              <a:buFont typeface="Wingdings" pitchFamily="2" charset="2"/>
              <a:buChar char="w"/>
              <a:defRPr/>
            </a:pPr>
            <a:r>
              <a:rPr lang="en-GB" sz="2400" kern="0">
                <a:solidFill>
                  <a:srgbClr val="1F497D"/>
                </a:solidFill>
                <a:latin typeface="Arial"/>
              </a:rPr>
              <a:t>texture</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structure and/or form</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timbre and dynamics</a:t>
            </a:r>
          </a:p>
        </p:txBody>
      </p:sp>
      <p:sp>
        <p:nvSpPr>
          <p:cNvPr id="8" name="Rectangle 7">
            <a:extLst>
              <a:ext uri="{FF2B5EF4-FFF2-40B4-BE49-F238E27FC236}">
                <a16:creationId xmlns:a16="http://schemas.microsoft.com/office/drawing/2014/main" id="{9487ECCD-19A0-0B44-4BE6-6F75F3E3837A}"/>
              </a:ext>
            </a:extLst>
          </p:cNvPr>
          <p:cNvSpPr/>
          <p:nvPr/>
        </p:nvSpPr>
        <p:spPr>
          <a:xfrm>
            <a:off x="691600" y="2412515"/>
            <a:ext cx="2988000" cy="1800000"/>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9" name="Rectangle 8">
            <a:extLst>
              <a:ext uri="{FF2B5EF4-FFF2-40B4-BE49-F238E27FC236}">
                <a16:creationId xmlns:a16="http://schemas.microsoft.com/office/drawing/2014/main" id="{EBD9841D-888E-2197-E4AC-680AF2C6C716}"/>
              </a:ext>
            </a:extLst>
          </p:cNvPr>
          <p:cNvSpPr/>
          <p:nvPr/>
        </p:nvSpPr>
        <p:spPr>
          <a:xfrm>
            <a:off x="4069798" y="2412516"/>
            <a:ext cx="3420000" cy="1368000"/>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pic>
        <p:nvPicPr>
          <p:cNvPr id="2" name="AH Slide 114">
            <a:hlinkClick r:id="" action="ppaction://media"/>
            <a:extLst>
              <a:ext uri="{FF2B5EF4-FFF2-40B4-BE49-F238E27FC236}">
                <a16:creationId xmlns:a16="http://schemas.microsoft.com/office/drawing/2014/main" id="{E3D3E3F9-705D-EDD0-6DFB-0F67DE3A36E7}"/>
              </a:ext>
            </a:extLst>
          </p:cNvPr>
          <p:cNvPicPr>
            <a:picLocks noChangeAspect="1"/>
          </p:cNvPicPr>
          <p:nvPr>
            <a:audioFile r:link="rId1"/>
            <p:extLst>
              <p:ext uri="{DAA4B4D4-6D71-4841-9C94-3DE7FCFB9230}">
                <p14:media xmlns:p14="http://schemas.microsoft.com/office/powerpoint/2010/main" r:embed="rId2">
                  <p14:trim end="355.3809"/>
                </p14:media>
              </p:ext>
            </p:extLst>
          </p:nvPr>
        </p:nvPicPr>
        <p:blipFill>
          <a:blip r:embed="rId5"/>
          <a:stretch>
            <a:fillRect/>
          </a:stretch>
        </p:blipFill>
        <p:spPr>
          <a:xfrm>
            <a:off x="1250029" y="4348162"/>
            <a:ext cx="487363" cy="487363"/>
          </a:xfrm>
          <a:prstGeom prst="rect">
            <a:avLst/>
          </a:prstGeom>
        </p:spPr>
      </p:pic>
    </p:spTree>
    <p:extLst>
      <p:ext uri="{BB962C8B-B14F-4D97-AF65-F5344CB8AC3E}">
        <p14:creationId xmlns:p14="http://schemas.microsoft.com/office/powerpoint/2010/main" val="1809706023"/>
      </p:ext>
    </p:extLst>
  </p:cSld>
  <p:clrMapOvr>
    <a:masterClrMapping/>
  </p:clrMapOvr>
  <mc:AlternateContent xmlns:mc="http://schemas.openxmlformats.org/markup-compatibility/2006">
    <mc:Choice xmlns:p14="http://schemas.microsoft.com/office/powerpoint/2010/main" Requires="p14">
      <p:transition spd="med" p14:dur="700" advClick="0" advTm="9000">
        <p:fade/>
      </p:transition>
    </mc:Choice>
    <mc:Fallback>
      <p:transition spd="med" advClick="0"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07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D288B45-934E-19A2-D2DD-0DDE5131A2AA}"/>
              </a:ext>
            </a:extLst>
          </p:cNvPr>
          <p:cNvSpPr/>
          <p:nvPr/>
        </p:nvSpPr>
        <p:spPr>
          <a:xfrm>
            <a:off x="0" y="23333"/>
            <a:ext cx="9144000" cy="51435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1EB3E4"/>
              </a:solidFill>
            </a:endParaRPr>
          </a:p>
        </p:txBody>
      </p:sp>
      <p:graphicFrame>
        <p:nvGraphicFramePr>
          <p:cNvPr id="3" name="Table 2">
            <a:extLst>
              <a:ext uri="{FF2B5EF4-FFF2-40B4-BE49-F238E27FC236}">
                <a16:creationId xmlns:a16="http://schemas.microsoft.com/office/drawing/2014/main" id="{DAD9BFE3-0792-8541-9051-9A90B8D4F6EA}"/>
              </a:ext>
            </a:extLst>
          </p:cNvPr>
          <p:cNvGraphicFramePr>
            <a:graphicFrameLocks noGrp="1"/>
          </p:cNvGraphicFramePr>
          <p:nvPr/>
        </p:nvGraphicFramePr>
        <p:xfrm>
          <a:off x="1206500" y="382588"/>
          <a:ext cx="6731000" cy="4371975"/>
        </p:xfrm>
        <a:graphic>
          <a:graphicData uri="http://schemas.openxmlformats.org/drawingml/2006/table">
            <a:tbl>
              <a:tblPr firstRow="1" firstCol="1" bandRow="1">
                <a:tableStyleId>{5C22544A-7EE6-4342-B048-85BDC9FD1C3A}</a:tableStyleId>
              </a:tblPr>
              <a:tblGrid>
                <a:gridCol w="611152">
                  <a:extLst>
                    <a:ext uri="{9D8B030D-6E8A-4147-A177-3AD203B41FA5}">
                      <a16:colId xmlns:a16="http://schemas.microsoft.com/office/drawing/2014/main" val="1367763131"/>
                    </a:ext>
                  </a:extLst>
                </a:gridCol>
                <a:gridCol w="916712">
                  <a:extLst>
                    <a:ext uri="{9D8B030D-6E8A-4147-A177-3AD203B41FA5}">
                      <a16:colId xmlns:a16="http://schemas.microsoft.com/office/drawing/2014/main" val="2211214113"/>
                    </a:ext>
                  </a:extLst>
                </a:gridCol>
                <a:gridCol w="894370">
                  <a:extLst>
                    <a:ext uri="{9D8B030D-6E8A-4147-A177-3AD203B41FA5}">
                      <a16:colId xmlns:a16="http://schemas.microsoft.com/office/drawing/2014/main" val="110977333"/>
                    </a:ext>
                  </a:extLst>
                </a:gridCol>
                <a:gridCol w="1024459">
                  <a:extLst>
                    <a:ext uri="{9D8B030D-6E8A-4147-A177-3AD203B41FA5}">
                      <a16:colId xmlns:a16="http://schemas.microsoft.com/office/drawing/2014/main" val="3362425222"/>
                    </a:ext>
                  </a:extLst>
                </a:gridCol>
                <a:gridCol w="928265">
                  <a:extLst>
                    <a:ext uri="{9D8B030D-6E8A-4147-A177-3AD203B41FA5}">
                      <a16:colId xmlns:a16="http://schemas.microsoft.com/office/drawing/2014/main" val="1800045542"/>
                    </a:ext>
                  </a:extLst>
                </a:gridCol>
                <a:gridCol w="1090652">
                  <a:extLst>
                    <a:ext uri="{9D8B030D-6E8A-4147-A177-3AD203B41FA5}">
                      <a16:colId xmlns:a16="http://schemas.microsoft.com/office/drawing/2014/main" val="28742288"/>
                    </a:ext>
                  </a:extLst>
                </a:gridCol>
                <a:gridCol w="654238">
                  <a:extLst>
                    <a:ext uri="{9D8B030D-6E8A-4147-A177-3AD203B41FA5}">
                      <a16:colId xmlns:a16="http://schemas.microsoft.com/office/drawing/2014/main" val="3690394453"/>
                    </a:ext>
                  </a:extLst>
                </a:gridCol>
                <a:gridCol w="611152">
                  <a:extLst>
                    <a:ext uri="{9D8B030D-6E8A-4147-A177-3AD203B41FA5}">
                      <a16:colId xmlns:a16="http://schemas.microsoft.com/office/drawing/2014/main" val="1642140013"/>
                    </a:ext>
                  </a:extLst>
                </a:gridCol>
              </a:tblGrid>
              <a:tr h="283257">
                <a:tc gridSpan="8">
                  <a:txBody>
                    <a:bodyPr/>
                    <a:lstStyle/>
                    <a:p>
                      <a:pPr>
                        <a:lnSpc>
                          <a:spcPct val="115000"/>
                        </a:lnSpc>
                        <a:spcAft>
                          <a:spcPts val="1000"/>
                        </a:spcAft>
                      </a:pPr>
                      <a:r>
                        <a:rPr lang="en-GB" sz="1200" b="0">
                          <a:solidFill>
                            <a:schemeClr val="tx1"/>
                          </a:solidFill>
                          <a:effectLst/>
                          <a:latin typeface="Arial" panose="020B0604020202020204" pitchFamily="34" charset="0"/>
                          <a:cs typeface="Arial" panose="020B0604020202020204" pitchFamily="34" charset="0"/>
                        </a:rPr>
                        <a:t>Bars:</a:t>
                      </a:r>
                      <a:endParaRPr lang="en-GB" sz="1200" b="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3141" marR="831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072599021"/>
                  </a:ext>
                </a:extLst>
              </a:tr>
              <a:tr h="283257">
                <a:tc>
                  <a:txBody>
                    <a:bodyPr/>
                    <a:lstStyle/>
                    <a:p>
                      <a:pPr>
                        <a:lnSpc>
                          <a:spcPct val="115000"/>
                        </a:lnSpc>
                        <a:spcAft>
                          <a:spcPts val="1000"/>
                        </a:spcAft>
                      </a:pPr>
                      <a:r>
                        <a:rPr lang="en-GB" sz="1300" b="0">
                          <a:solidFill>
                            <a:schemeClr val="tx1"/>
                          </a:solidFill>
                          <a:effectLst/>
                          <a:latin typeface="Arial" panose="020B0604020202020204" pitchFamily="34" charset="0"/>
                          <a:cs typeface="Arial" panose="020B0604020202020204" pitchFamily="34" charset="0"/>
                        </a:rPr>
                        <a:t>1-4</a:t>
                      </a:r>
                      <a:endParaRPr lang="en-GB" sz="1300" b="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3141" marR="831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GB" sz="1300">
                          <a:effectLst/>
                          <a:latin typeface="Arial" panose="020B0604020202020204" pitchFamily="34" charset="0"/>
                          <a:cs typeface="Arial" panose="020B0604020202020204" pitchFamily="34" charset="0"/>
                        </a:rPr>
                        <a:t>5-12</a:t>
                      </a:r>
                      <a:endParaRPr lang="en-GB" sz="1300">
                        <a:effectLst/>
                        <a:latin typeface="Arial" panose="020B0604020202020204" pitchFamily="34" charset="0"/>
                        <a:ea typeface="Times New Roman" panose="02020603050405020304" pitchFamily="18" charset="0"/>
                        <a:cs typeface="Arial" panose="020B0604020202020204" pitchFamily="34" charset="0"/>
                      </a:endParaRPr>
                    </a:p>
                  </a:txBody>
                  <a:tcPr marL="83141" marR="831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GB" sz="1300">
                          <a:effectLst/>
                          <a:latin typeface="Arial" panose="020B0604020202020204" pitchFamily="34" charset="0"/>
                          <a:cs typeface="Arial" panose="020B0604020202020204" pitchFamily="34" charset="0"/>
                        </a:rPr>
                        <a:t>13-21*</a:t>
                      </a:r>
                      <a:endParaRPr lang="en-GB" sz="1300">
                        <a:effectLst/>
                        <a:latin typeface="Arial" panose="020B0604020202020204" pitchFamily="34" charset="0"/>
                        <a:ea typeface="Times New Roman" panose="02020603050405020304" pitchFamily="18" charset="0"/>
                        <a:cs typeface="Arial" panose="020B0604020202020204" pitchFamily="34" charset="0"/>
                      </a:endParaRPr>
                    </a:p>
                  </a:txBody>
                  <a:tcPr marL="83141" marR="831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GB" sz="1300">
                          <a:effectLst/>
                          <a:latin typeface="Arial" panose="020B0604020202020204" pitchFamily="34" charset="0"/>
                          <a:cs typeface="Arial" panose="020B0604020202020204" pitchFamily="34" charset="0"/>
                        </a:rPr>
                        <a:t>22-29</a:t>
                      </a:r>
                      <a:endParaRPr lang="en-GB" sz="1300">
                        <a:effectLst/>
                        <a:latin typeface="Arial" panose="020B0604020202020204" pitchFamily="34" charset="0"/>
                        <a:ea typeface="Times New Roman" panose="02020603050405020304" pitchFamily="18" charset="0"/>
                        <a:cs typeface="Arial" panose="020B0604020202020204" pitchFamily="34" charset="0"/>
                      </a:endParaRPr>
                    </a:p>
                  </a:txBody>
                  <a:tcPr marL="83141" marR="831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GB" sz="1300">
                          <a:effectLst/>
                          <a:latin typeface="Arial" panose="020B0604020202020204" pitchFamily="34" charset="0"/>
                          <a:cs typeface="Arial" panose="020B0604020202020204" pitchFamily="34" charset="0"/>
                        </a:rPr>
                        <a:t>30-37</a:t>
                      </a:r>
                      <a:endParaRPr lang="en-GB" sz="1300">
                        <a:effectLst/>
                        <a:latin typeface="Arial" panose="020B0604020202020204" pitchFamily="34" charset="0"/>
                        <a:ea typeface="Times New Roman" panose="02020603050405020304" pitchFamily="18" charset="0"/>
                        <a:cs typeface="Arial" panose="020B0604020202020204" pitchFamily="34" charset="0"/>
                      </a:endParaRPr>
                    </a:p>
                  </a:txBody>
                  <a:tcPr marL="83141" marR="831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GB" sz="1300">
                          <a:effectLst/>
                          <a:latin typeface="Arial" panose="020B0604020202020204" pitchFamily="34" charset="0"/>
                          <a:cs typeface="Arial" panose="020B0604020202020204" pitchFamily="34" charset="0"/>
                        </a:rPr>
                        <a:t>38-45</a:t>
                      </a:r>
                      <a:endParaRPr lang="en-GB" sz="1300">
                        <a:effectLst/>
                        <a:latin typeface="Arial" panose="020B0604020202020204" pitchFamily="34" charset="0"/>
                        <a:ea typeface="Times New Roman" panose="02020603050405020304" pitchFamily="18" charset="0"/>
                        <a:cs typeface="Arial" panose="020B0604020202020204" pitchFamily="34" charset="0"/>
                      </a:endParaRPr>
                    </a:p>
                  </a:txBody>
                  <a:tcPr marL="83141" marR="831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GB" sz="1300">
                          <a:effectLst/>
                          <a:latin typeface="Arial" panose="020B0604020202020204" pitchFamily="34" charset="0"/>
                          <a:cs typeface="Arial" panose="020B0604020202020204" pitchFamily="34" charset="0"/>
                        </a:rPr>
                        <a:t>46-53</a:t>
                      </a:r>
                      <a:endParaRPr lang="en-GB" sz="1300">
                        <a:effectLst/>
                        <a:latin typeface="Arial" panose="020B0604020202020204" pitchFamily="34" charset="0"/>
                        <a:ea typeface="Times New Roman" panose="02020603050405020304" pitchFamily="18" charset="0"/>
                        <a:cs typeface="Arial" panose="020B0604020202020204" pitchFamily="34" charset="0"/>
                      </a:endParaRPr>
                    </a:p>
                  </a:txBody>
                  <a:tcPr marL="83141" marR="831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GB" sz="1300">
                          <a:effectLst/>
                          <a:latin typeface="Arial" panose="020B0604020202020204" pitchFamily="34" charset="0"/>
                          <a:cs typeface="Arial" panose="020B0604020202020204" pitchFamily="34" charset="0"/>
                        </a:rPr>
                        <a:t>54-60</a:t>
                      </a:r>
                      <a:endParaRPr lang="en-GB" sz="1300">
                        <a:effectLst/>
                        <a:latin typeface="Arial" panose="020B0604020202020204" pitchFamily="34" charset="0"/>
                        <a:ea typeface="Times New Roman" panose="02020603050405020304" pitchFamily="18" charset="0"/>
                        <a:cs typeface="Arial" panose="020B0604020202020204" pitchFamily="34" charset="0"/>
                      </a:endParaRPr>
                    </a:p>
                  </a:txBody>
                  <a:tcPr marL="83141" marR="831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3036997"/>
                  </a:ext>
                </a:extLst>
              </a:tr>
              <a:tr h="422819">
                <a:tc>
                  <a:txBody>
                    <a:bodyPr/>
                    <a:lstStyle/>
                    <a:p>
                      <a:pPr>
                        <a:lnSpc>
                          <a:spcPct val="115000"/>
                        </a:lnSpc>
                        <a:spcAft>
                          <a:spcPts val="1000"/>
                        </a:spcAft>
                      </a:pPr>
                      <a:r>
                        <a:rPr lang="en-GB" sz="1200" b="0">
                          <a:solidFill>
                            <a:schemeClr val="tx1"/>
                          </a:solidFill>
                          <a:effectLst/>
                          <a:latin typeface="Arial" panose="020B0604020202020204" pitchFamily="34" charset="0"/>
                          <a:cs typeface="Arial" panose="020B0604020202020204" pitchFamily="34" charset="0"/>
                        </a:rPr>
                        <a:t>Intro</a:t>
                      </a:r>
                      <a:endParaRPr lang="en-GB" sz="1200" b="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3141" marR="831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GB" sz="1200">
                          <a:effectLst/>
                          <a:latin typeface="Arial" panose="020B0604020202020204" pitchFamily="34" charset="0"/>
                          <a:cs typeface="Arial" panose="020B0604020202020204" pitchFamily="34" charset="0"/>
                        </a:rPr>
                        <a:t>Verse 1</a:t>
                      </a:r>
                      <a:endParaRPr lang="en-GB" sz="1200">
                        <a:effectLst/>
                        <a:latin typeface="Arial" panose="020B0604020202020204" pitchFamily="34" charset="0"/>
                        <a:ea typeface="Times New Roman" panose="02020603050405020304" pitchFamily="18" charset="0"/>
                        <a:cs typeface="Arial" panose="020B0604020202020204" pitchFamily="34" charset="0"/>
                      </a:endParaRPr>
                    </a:p>
                  </a:txBody>
                  <a:tcPr marL="83141" marR="831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GB" sz="1200">
                          <a:effectLst/>
                          <a:latin typeface="Arial" panose="020B0604020202020204" pitchFamily="34" charset="0"/>
                          <a:cs typeface="Arial" panose="020B0604020202020204" pitchFamily="34" charset="0"/>
                        </a:rPr>
                        <a:t>Verse 2</a:t>
                      </a:r>
                      <a:endParaRPr lang="en-GB" sz="1200">
                        <a:effectLst/>
                        <a:latin typeface="Arial" panose="020B0604020202020204" pitchFamily="34" charset="0"/>
                        <a:ea typeface="Times New Roman" panose="02020603050405020304" pitchFamily="18" charset="0"/>
                        <a:cs typeface="Arial" panose="020B0604020202020204" pitchFamily="34" charset="0"/>
                      </a:endParaRPr>
                    </a:p>
                  </a:txBody>
                  <a:tcPr marL="83141" marR="831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GB" sz="1200">
                          <a:effectLst/>
                          <a:latin typeface="Arial" panose="020B0604020202020204" pitchFamily="34" charset="0"/>
                          <a:cs typeface="Arial" panose="020B0604020202020204" pitchFamily="34" charset="0"/>
                        </a:rPr>
                        <a:t>Middle 8</a:t>
                      </a:r>
                      <a:endParaRPr lang="en-GB" sz="1200">
                        <a:effectLst/>
                        <a:latin typeface="Arial" panose="020B0604020202020204" pitchFamily="34" charset="0"/>
                        <a:ea typeface="Times New Roman" panose="02020603050405020304" pitchFamily="18" charset="0"/>
                        <a:cs typeface="Arial" panose="020B0604020202020204" pitchFamily="34" charset="0"/>
                      </a:endParaRPr>
                    </a:p>
                  </a:txBody>
                  <a:tcPr marL="83141" marR="831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GB" sz="1200">
                          <a:effectLst/>
                          <a:latin typeface="Arial" panose="020B0604020202020204" pitchFamily="34" charset="0"/>
                          <a:cs typeface="Arial" panose="020B0604020202020204" pitchFamily="34" charset="0"/>
                        </a:rPr>
                        <a:t>Verse 3</a:t>
                      </a:r>
                      <a:endParaRPr lang="en-GB" sz="1200">
                        <a:effectLst/>
                        <a:latin typeface="Arial" panose="020B0604020202020204" pitchFamily="34" charset="0"/>
                        <a:ea typeface="Times New Roman" panose="02020603050405020304" pitchFamily="18" charset="0"/>
                        <a:cs typeface="Arial" panose="020B0604020202020204" pitchFamily="34" charset="0"/>
                      </a:endParaRPr>
                    </a:p>
                  </a:txBody>
                  <a:tcPr marL="83141" marR="831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GB" sz="1200">
                          <a:effectLst/>
                          <a:latin typeface="Arial" panose="020B0604020202020204" pitchFamily="34" charset="0"/>
                          <a:cs typeface="Arial" panose="020B0604020202020204" pitchFamily="34" charset="0"/>
                        </a:rPr>
                        <a:t>Middle 8</a:t>
                      </a:r>
                      <a:endParaRPr lang="en-GB" sz="1200">
                        <a:effectLst/>
                        <a:latin typeface="Arial" panose="020B0604020202020204" pitchFamily="34" charset="0"/>
                        <a:ea typeface="Times New Roman" panose="02020603050405020304" pitchFamily="18" charset="0"/>
                        <a:cs typeface="Arial" panose="020B0604020202020204" pitchFamily="34" charset="0"/>
                      </a:endParaRPr>
                    </a:p>
                  </a:txBody>
                  <a:tcPr marL="83141" marR="831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GB" sz="1200">
                          <a:effectLst/>
                          <a:latin typeface="Arial" panose="020B0604020202020204" pitchFamily="34" charset="0"/>
                          <a:cs typeface="Arial" panose="020B0604020202020204" pitchFamily="34" charset="0"/>
                        </a:rPr>
                        <a:t>Verse 4</a:t>
                      </a:r>
                      <a:endParaRPr lang="en-GB" sz="1200">
                        <a:effectLst/>
                        <a:latin typeface="Arial" panose="020B0604020202020204" pitchFamily="34" charset="0"/>
                        <a:ea typeface="Times New Roman" panose="02020603050405020304" pitchFamily="18" charset="0"/>
                        <a:cs typeface="Arial" panose="020B0604020202020204" pitchFamily="34" charset="0"/>
                      </a:endParaRPr>
                    </a:p>
                  </a:txBody>
                  <a:tcPr marL="83141" marR="831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GB" sz="1200">
                          <a:effectLst/>
                          <a:latin typeface="Arial" panose="020B0604020202020204" pitchFamily="34" charset="0"/>
                          <a:cs typeface="Arial" panose="020B0604020202020204" pitchFamily="34" charset="0"/>
                        </a:rPr>
                        <a:t>Coda</a:t>
                      </a:r>
                      <a:endParaRPr lang="en-GB" sz="1200">
                        <a:effectLst/>
                        <a:latin typeface="Arial" panose="020B0604020202020204" pitchFamily="34" charset="0"/>
                        <a:ea typeface="Times New Roman" panose="02020603050405020304" pitchFamily="18" charset="0"/>
                        <a:cs typeface="Arial" panose="020B0604020202020204" pitchFamily="34" charset="0"/>
                      </a:endParaRPr>
                    </a:p>
                  </a:txBody>
                  <a:tcPr marL="83141" marR="831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65173398"/>
                  </a:ext>
                </a:extLst>
              </a:tr>
              <a:tr h="3382642">
                <a:tc>
                  <a:txBody>
                    <a:bodyPr/>
                    <a:lstStyle/>
                    <a:p>
                      <a:pPr>
                        <a:lnSpc>
                          <a:spcPct val="115000"/>
                        </a:lnSpc>
                        <a:spcAft>
                          <a:spcPts val="1000"/>
                        </a:spcAft>
                      </a:pPr>
                      <a:r>
                        <a:rPr lang="en-GB" sz="1200" b="0">
                          <a:solidFill>
                            <a:schemeClr val="tx1"/>
                          </a:solidFill>
                          <a:effectLst/>
                          <a:latin typeface="Arial Narrow" panose="020B0606020202030204" pitchFamily="34" charset="0"/>
                          <a:cs typeface="Arial" panose="020B0604020202020204" pitchFamily="34" charset="0"/>
                        </a:rPr>
                        <a:t>G major</a:t>
                      </a:r>
                      <a:endParaRPr lang="en-GB" sz="1200" b="0">
                        <a:solidFill>
                          <a:schemeClr val="tx1"/>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83141" marR="831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GB" sz="1200">
                          <a:effectLst/>
                          <a:latin typeface="Arial Narrow" panose="020B0606020202030204" pitchFamily="34" charset="0"/>
                          <a:cs typeface="Arial" panose="020B0604020202020204" pitchFamily="34" charset="0"/>
                        </a:rPr>
                        <a:t>G major modulating to E minor before descending to D7sus4 and back to G in bar 12.</a:t>
                      </a:r>
                      <a:endParaRPr lang="en-GB" sz="1200">
                        <a:effectLst/>
                        <a:latin typeface="Arial Narrow" panose="020B0606020202030204" pitchFamily="34" charset="0"/>
                        <a:ea typeface="Times New Roman" panose="02020603050405020304" pitchFamily="18" charset="0"/>
                        <a:cs typeface="Arial" panose="020B0604020202020204" pitchFamily="34" charset="0"/>
                      </a:endParaRPr>
                    </a:p>
                  </a:txBody>
                  <a:tcPr marL="83141" marR="831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GB" sz="1200">
                          <a:effectLst/>
                          <a:latin typeface="Arial Narrow" panose="020B0606020202030204" pitchFamily="34" charset="0"/>
                          <a:cs typeface="Arial" panose="020B0604020202020204" pitchFamily="34" charset="0"/>
                        </a:rPr>
                        <a:t>G major. Same chord pattern as v.1, but stays in E minor after modulation</a:t>
                      </a:r>
                      <a:endParaRPr lang="en-GB" sz="1200">
                        <a:effectLst/>
                        <a:latin typeface="Arial Narrow" panose="020B0606020202030204" pitchFamily="34" charset="0"/>
                        <a:ea typeface="Times New Roman" panose="02020603050405020304" pitchFamily="18" charset="0"/>
                        <a:cs typeface="Arial" panose="020B0604020202020204" pitchFamily="34" charset="0"/>
                      </a:endParaRPr>
                    </a:p>
                  </a:txBody>
                  <a:tcPr marL="83141" marR="831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GB" sz="1200">
                          <a:effectLst/>
                          <a:latin typeface="Arial Narrow" panose="020B0606020202030204" pitchFamily="34" charset="0"/>
                          <a:cs typeface="Arial" panose="020B0604020202020204" pitchFamily="34" charset="0"/>
                        </a:rPr>
                        <a:t>E minor, modulating back to G major during bar 34.</a:t>
                      </a:r>
                      <a:endParaRPr lang="en-GB" sz="1200">
                        <a:effectLst/>
                        <a:latin typeface="Arial Narrow" panose="020B0606020202030204" pitchFamily="34" charset="0"/>
                        <a:ea typeface="Times New Roman" panose="02020603050405020304" pitchFamily="18" charset="0"/>
                        <a:cs typeface="Arial" panose="020B0604020202020204" pitchFamily="34" charset="0"/>
                      </a:endParaRPr>
                    </a:p>
                  </a:txBody>
                  <a:tcPr marL="83141" marR="831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GB" sz="1200">
                          <a:effectLst/>
                          <a:latin typeface="Arial Narrow" panose="020B0606020202030204" pitchFamily="34" charset="0"/>
                          <a:cs typeface="Arial" panose="020B0604020202020204" pitchFamily="34" charset="0"/>
                        </a:rPr>
                        <a:t>G major with same chord sequence as other verses until bar 41, C/D chord is used to lead back to G major instead of E minor</a:t>
                      </a:r>
                      <a:endParaRPr lang="en-GB" sz="1200">
                        <a:effectLst/>
                        <a:latin typeface="Arial Narrow" panose="020B0606020202030204" pitchFamily="34" charset="0"/>
                        <a:ea typeface="Times New Roman" panose="02020603050405020304" pitchFamily="18" charset="0"/>
                        <a:cs typeface="Arial" panose="020B0604020202020204" pitchFamily="34" charset="0"/>
                      </a:endParaRPr>
                    </a:p>
                  </a:txBody>
                  <a:tcPr marL="83141" marR="831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GB" sz="1200">
                          <a:effectLst/>
                          <a:latin typeface="Arial Narrow" panose="020B0606020202030204" pitchFamily="34" charset="0"/>
                          <a:cs typeface="Arial" panose="020B0604020202020204" pitchFamily="34" charset="0"/>
                        </a:rPr>
                        <a:t>Am7 chord goes straight to E minor for partial repeat of middle 8 chord sequence. Bar 50 moves from B chord to D and then up a semitone to E♭ (chord V in new key) to modulate to A♭ major.</a:t>
                      </a:r>
                      <a:endParaRPr lang="en-GB" sz="1200">
                        <a:effectLst/>
                        <a:latin typeface="Arial Narrow" panose="020B0606020202030204" pitchFamily="34" charset="0"/>
                        <a:ea typeface="Times New Roman" panose="02020603050405020304" pitchFamily="18" charset="0"/>
                        <a:cs typeface="Arial" panose="020B0604020202020204" pitchFamily="34" charset="0"/>
                      </a:endParaRPr>
                    </a:p>
                  </a:txBody>
                  <a:tcPr marL="83141" marR="831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GB" sz="1200">
                          <a:effectLst/>
                          <a:latin typeface="Arial Narrow" panose="020B0606020202030204" pitchFamily="34" charset="0"/>
                          <a:cs typeface="Arial" panose="020B0604020202020204" pitchFamily="34" charset="0"/>
                        </a:rPr>
                        <a:t>A♭ major</a:t>
                      </a:r>
                      <a:endParaRPr lang="en-GB" sz="1200">
                        <a:effectLst/>
                        <a:latin typeface="Arial Narrow" panose="020B0606020202030204" pitchFamily="34" charset="0"/>
                        <a:ea typeface="Times New Roman" panose="02020603050405020304" pitchFamily="18" charset="0"/>
                        <a:cs typeface="Arial" panose="020B0604020202020204" pitchFamily="34" charset="0"/>
                      </a:endParaRPr>
                    </a:p>
                  </a:txBody>
                  <a:tcPr marL="83141" marR="831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GB" sz="1200" dirty="0">
                          <a:effectLst/>
                          <a:latin typeface="Arial Narrow" panose="020B0606020202030204" pitchFamily="34" charset="0"/>
                          <a:cs typeface="Arial" panose="020B0604020202020204" pitchFamily="34" charset="0"/>
                        </a:rPr>
                        <a:t>A♭ major</a:t>
                      </a:r>
                      <a:endParaRPr lang="en-GB" sz="1200" dirty="0">
                        <a:effectLst/>
                        <a:latin typeface="Arial Narrow" panose="020B0606020202030204" pitchFamily="34" charset="0"/>
                        <a:ea typeface="Times New Roman" panose="02020603050405020304" pitchFamily="18" charset="0"/>
                        <a:cs typeface="Arial" panose="020B0604020202020204" pitchFamily="34" charset="0"/>
                      </a:endParaRPr>
                    </a:p>
                  </a:txBody>
                  <a:tcPr marL="83141" marR="831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57585745"/>
                  </a:ext>
                </a:extLst>
              </a:tr>
            </a:tbl>
          </a:graphicData>
        </a:graphic>
      </p:graphicFrame>
      <p:pic>
        <p:nvPicPr>
          <p:cNvPr id="4" name="AH Slide115">
            <a:hlinkClick r:id="" action="ppaction://media"/>
            <a:extLst>
              <a:ext uri="{FF2B5EF4-FFF2-40B4-BE49-F238E27FC236}">
                <a16:creationId xmlns:a16="http://schemas.microsoft.com/office/drawing/2014/main" id="{D8797767-2C33-5158-487B-74D65D89F79B}"/>
              </a:ext>
            </a:extLst>
          </p:cNvPr>
          <p:cNvPicPr>
            <a:picLocks noChangeAspect="1"/>
          </p:cNvPicPr>
          <p:nvPr>
            <a:audioFile r:link="rId1"/>
            <p:extLst>
              <p:ext uri="{DAA4B4D4-6D71-4841-9C94-3DE7FCFB9230}">
                <p14:media xmlns:p14="http://schemas.microsoft.com/office/powerpoint/2010/main" r:embed="rId2">
                  <p14:trim end="613.7732"/>
                </p14:media>
              </p:ext>
            </p:extLst>
          </p:nvPr>
        </p:nvPicPr>
        <p:blipFill>
          <a:blip r:embed="rId5"/>
          <a:stretch>
            <a:fillRect/>
          </a:stretch>
        </p:blipFill>
        <p:spPr>
          <a:xfrm>
            <a:off x="379234" y="4136410"/>
            <a:ext cx="487363" cy="487363"/>
          </a:xfrm>
          <a:prstGeom prst="rect">
            <a:avLst/>
          </a:prstGeom>
        </p:spPr>
      </p:pic>
    </p:spTree>
    <p:extLst>
      <p:ext uri="{BB962C8B-B14F-4D97-AF65-F5344CB8AC3E}">
        <p14:creationId xmlns:p14="http://schemas.microsoft.com/office/powerpoint/2010/main" val="1729653931"/>
      </p:ext>
    </p:extLst>
  </p:cSld>
  <p:clrMapOvr>
    <a:masterClrMapping/>
  </p:clrMapOvr>
  <mc:AlternateContent xmlns:mc="http://schemas.openxmlformats.org/markup-compatibility/2006">
    <mc:Choice xmlns:p14="http://schemas.microsoft.com/office/powerpoint/2010/main" Requires="p14">
      <p:transition spd="med" p14:dur="700" advClick="0" advTm="24000">
        <p:fade/>
      </p:transition>
    </mc:Choice>
    <mc:Fallback>
      <p:transition spd="med" advClick="0" advTm="2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254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D288B45-934E-19A2-D2DD-0DDE5131A2AA}"/>
              </a:ext>
            </a:extLst>
          </p:cNvPr>
          <p:cNvSpPr/>
          <p:nvPr/>
        </p:nvSpPr>
        <p:spPr>
          <a:xfrm>
            <a:off x="0" y="23333"/>
            <a:ext cx="9144000" cy="51435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1EB3E4"/>
              </a:solidFill>
            </a:endParaRPr>
          </a:p>
        </p:txBody>
      </p:sp>
      <p:sp>
        <p:nvSpPr>
          <p:cNvPr id="13" name="TextBox 2">
            <a:extLst>
              <a:ext uri="{FF2B5EF4-FFF2-40B4-BE49-F238E27FC236}">
                <a16:creationId xmlns:a16="http://schemas.microsoft.com/office/drawing/2014/main" id="{16C59E4F-ABE7-5AAC-52CC-D18FF675FE3B}"/>
              </a:ext>
            </a:extLst>
          </p:cNvPr>
          <p:cNvSpPr txBox="1">
            <a:spLocks noChangeArrowheads="1"/>
          </p:cNvSpPr>
          <p:nvPr/>
        </p:nvSpPr>
        <p:spPr bwMode="auto">
          <a:xfrm>
            <a:off x="574675" y="504825"/>
            <a:ext cx="7994650" cy="3348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150000"/>
              </a:lnSpc>
              <a:spcBef>
                <a:spcPct val="0"/>
              </a:spcBef>
              <a:buFontTx/>
              <a:buNone/>
            </a:pPr>
            <a:r>
              <a:rPr lang="en-GB" altLang="en-US" sz="2400">
                <a:solidFill>
                  <a:srgbClr val="1F497D"/>
                </a:solidFill>
                <a:latin typeface="Arial" panose="020B0604020202020204" pitchFamily="34" charset="0"/>
                <a:cs typeface="Arial" panose="020B0604020202020204" pitchFamily="34" charset="0"/>
              </a:rPr>
              <a:t>‘Worth noting from the table above is that the song follows a regular 8 bar structure throughout, but at the end of verse 2 an extra bar* is added. This allows for a short saxophone and rhythm guitar interjection and, perhaps also by delaying the start of the middle 8 gives it more emphasis.’</a:t>
            </a:r>
          </a:p>
        </p:txBody>
      </p:sp>
      <p:sp>
        <p:nvSpPr>
          <p:cNvPr id="14" name="Rectangle 13">
            <a:extLst>
              <a:ext uri="{FF2B5EF4-FFF2-40B4-BE49-F238E27FC236}">
                <a16:creationId xmlns:a16="http://schemas.microsoft.com/office/drawing/2014/main" id="{DE5DBDE7-E62B-6E36-E1F8-D81C201A276E}"/>
              </a:ext>
            </a:extLst>
          </p:cNvPr>
          <p:cNvSpPr/>
          <p:nvPr/>
        </p:nvSpPr>
        <p:spPr>
          <a:xfrm>
            <a:off x="503238" y="2765425"/>
            <a:ext cx="8137525" cy="1152525"/>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pic>
        <p:nvPicPr>
          <p:cNvPr id="3" name="AH Slide 116">
            <a:hlinkClick r:id="" action="ppaction://media"/>
            <a:extLst>
              <a:ext uri="{FF2B5EF4-FFF2-40B4-BE49-F238E27FC236}">
                <a16:creationId xmlns:a16="http://schemas.microsoft.com/office/drawing/2014/main" id="{FF413210-2C75-86D1-CA6B-4A5E1B4A452C}"/>
              </a:ext>
            </a:extLst>
          </p:cNvPr>
          <p:cNvPicPr>
            <a:picLocks noChangeAspect="1"/>
          </p:cNvPicPr>
          <p:nvPr>
            <a:audioFile r:link="rId1"/>
            <p:extLst>
              <p:ext uri="{DAA4B4D4-6D71-4841-9C94-3DE7FCFB9230}">
                <p14:media xmlns:p14="http://schemas.microsoft.com/office/powerpoint/2010/main" r:embed="rId2">
                  <p14:trim end="315.0544"/>
                </p14:media>
              </p:ext>
            </p:extLst>
          </p:nvPr>
        </p:nvPicPr>
        <p:blipFill>
          <a:blip r:embed="rId5"/>
          <a:stretch>
            <a:fillRect/>
          </a:stretch>
        </p:blipFill>
        <p:spPr>
          <a:xfrm>
            <a:off x="758415" y="4334355"/>
            <a:ext cx="487363" cy="487363"/>
          </a:xfrm>
          <a:prstGeom prst="rect">
            <a:avLst/>
          </a:prstGeom>
        </p:spPr>
      </p:pic>
    </p:spTree>
    <p:extLst>
      <p:ext uri="{BB962C8B-B14F-4D97-AF65-F5344CB8AC3E}">
        <p14:creationId xmlns:p14="http://schemas.microsoft.com/office/powerpoint/2010/main" val="2848583623"/>
      </p:ext>
    </p:extLst>
  </p:cSld>
  <p:clrMapOvr>
    <a:masterClrMapping/>
  </p:clrMapOvr>
  <mc:AlternateContent xmlns:mc="http://schemas.openxmlformats.org/markup-compatibility/2006">
    <mc:Choice xmlns:p14="http://schemas.microsoft.com/office/powerpoint/2010/main" Requires="p14">
      <p:transition spd="med" p14:dur="700" advClick="0" advTm="11000">
        <p:fade/>
      </p:transition>
    </mc:Choice>
    <mc:Fallback>
      <p:transition spd="med" advClick="0" advTm="1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47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D288B45-934E-19A2-D2DD-0DDE5131A2AA}"/>
              </a:ext>
            </a:extLst>
          </p:cNvPr>
          <p:cNvSpPr/>
          <p:nvPr/>
        </p:nvSpPr>
        <p:spPr>
          <a:xfrm>
            <a:off x="0" y="23333"/>
            <a:ext cx="9144000" cy="51435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1EB3E4"/>
              </a:solidFill>
            </a:endParaRPr>
          </a:p>
        </p:txBody>
      </p:sp>
      <p:sp>
        <p:nvSpPr>
          <p:cNvPr id="3" name="TextBox 2">
            <a:extLst>
              <a:ext uri="{FF2B5EF4-FFF2-40B4-BE49-F238E27FC236}">
                <a16:creationId xmlns:a16="http://schemas.microsoft.com/office/drawing/2014/main" id="{9B082901-FFAE-590F-E84E-6A552AC978BC}"/>
              </a:ext>
            </a:extLst>
          </p:cNvPr>
          <p:cNvSpPr txBox="1">
            <a:spLocks noChangeArrowheads="1"/>
          </p:cNvSpPr>
          <p:nvPr/>
        </p:nvSpPr>
        <p:spPr bwMode="auto">
          <a:xfrm>
            <a:off x="574675" y="504825"/>
            <a:ext cx="799465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150000"/>
              </a:lnSpc>
              <a:spcBef>
                <a:spcPct val="0"/>
              </a:spcBef>
              <a:buFontTx/>
              <a:buNone/>
            </a:pPr>
            <a:r>
              <a:rPr lang="en-GB" altLang="en-US" sz="2400">
                <a:solidFill>
                  <a:srgbClr val="1F497D"/>
                </a:solidFill>
                <a:latin typeface="Arial" panose="020B0604020202020204" pitchFamily="34" charset="0"/>
                <a:cs typeface="Arial" panose="020B0604020202020204" pitchFamily="34" charset="0"/>
              </a:rPr>
              <a:t>‘</a:t>
            </a:r>
            <a:r>
              <a:rPr lang="en-US" altLang="en-US" sz="2400">
                <a:solidFill>
                  <a:srgbClr val="1F497D"/>
                </a:solidFill>
                <a:latin typeface="Arial" panose="020B0604020202020204" pitchFamily="34" charset="0"/>
                <a:cs typeface="Arial" panose="020B0604020202020204" pitchFamily="34" charset="0"/>
              </a:rPr>
              <a:t>The music crescendos as they sing about the struggle to overcome. </a:t>
            </a:r>
          </a:p>
          <a:p>
            <a:pPr>
              <a:lnSpc>
                <a:spcPct val="150000"/>
              </a:lnSpc>
              <a:spcBef>
                <a:spcPct val="0"/>
              </a:spcBef>
              <a:buFontTx/>
              <a:buNone/>
            </a:pPr>
            <a:r>
              <a:rPr lang="en-US" altLang="en-US" sz="2400">
                <a:solidFill>
                  <a:srgbClr val="1F497D"/>
                </a:solidFill>
                <a:latin typeface="Arial" panose="020B0604020202020204" pitchFamily="34" charset="0"/>
                <a:cs typeface="Arial" panose="020B0604020202020204" pitchFamily="34" charset="0"/>
              </a:rPr>
              <a:t>Unison is used in the backing vocals (“I know it, I know it”) to emphasise their determination to win and also by all voices and instruments in the 3</a:t>
            </a:r>
            <a:r>
              <a:rPr lang="en-US" altLang="en-US" sz="2400" baseline="30000">
                <a:solidFill>
                  <a:srgbClr val="1F497D"/>
                </a:solidFill>
                <a:latin typeface="Arial" panose="020B0604020202020204" pitchFamily="34" charset="0"/>
                <a:cs typeface="Arial" panose="020B0604020202020204" pitchFamily="34" charset="0"/>
              </a:rPr>
              <a:t>rd</a:t>
            </a:r>
            <a:r>
              <a:rPr lang="en-US" altLang="en-US" sz="2400">
                <a:solidFill>
                  <a:srgbClr val="1F497D"/>
                </a:solidFill>
                <a:latin typeface="Arial" panose="020B0604020202020204" pitchFamily="34" charset="0"/>
                <a:cs typeface="Arial" panose="020B0604020202020204" pitchFamily="34" charset="0"/>
              </a:rPr>
              <a:t> last bar’.</a:t>
            </a:r>
            <a:endParaRPr lang="en-GB" altLang="en-US" sz="2400">
              <a:solidFill>
                <a:srgbClr val="1F497D"/>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557CF178-D613-000C-E9EF-8D89FFD0416C}"/>
              </a:ext>
            </a:extLst>
          </p:cNvPr>
          <p:cNvSpPr/>
          <p:nvPr/>
        </p:nvSpPr>
        <p:spPr>
          <a:xfrm>
            <a:off x="503238" y="1641475"/>
            <a:ext cx="8137525" cy="1800225"/>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6" name="Rectangle 5">
            <a:extLst>
              <a:ext uri="{FF2B5EF4-FFF2-40B4-BE49-F238E27FC236}">
                <a16:creationId xmlns:a16="http://schemas.microsoft.com/office/drawing/2014/main" id="{10C448C0-E9DC-877E-7ABB-2A4E3349AC6D}"/>
              </a:ext>
            </a:extLst>
          </p:cNvPr>
          <p:cNvSpPr/>
          <p:nvPr/>
        </p:nvSpPr>
        <p:spPr>
          <a:xfrm>
            <a:off x="6462272" y="2612569"/>
            <a:ext cx="1282535" cy="9500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5" name="AH Slide 117">
            <a:hlinkClick r:id="" action="ppaction://media"/>
            <a:extLst>
              <a:ext uri="{FF2B5EF4-FFF2-40B4-BE49-F238E27FC236}">
                <a16:creationId xmlns:a16="http://schemas.microsoft.com/office/drawing/2014/main" id="{1D3AC040-7F46-38ED-79B4-12EA61703D5D}"/>
              </a:ext>
            </a:extLst>
          </p:cNvPr>
          <p:cNvPicPr>
            <a:picLocks noChangeAspect="1"/>
          </p:cNvPicPr>
          <p:nvPr>
            <a:audioFile r:link="rId1"/>
            <p:extLst>
              <p:ext uri="{DAA4B4D4-6D71-4841-9C94-3DE7FCFB9230}">
                <p14:media xmlns:p14="http://schemas.microsoft.com/office/powerpoint/2010/main" r:embed="rId2">
                  <p14:trim end="1228.3174"/>
                </p14:media>
              </p:ext>
            </p:extLst>
          </p:nvPr>
        </p:nvPicPr>
        <p:blipFill>
          <a:blip r:embed="rId5"/>
          <a:stretch>
            <a:fillRect/>
          </a:stretch>
        </p:blipFill>
        <p:spPr>
          <a:xfrm>
            <a:off x="778080" y="3986032"/>
            <a:ext cx="487363" cy="487363"/>
          </a:xfrm>
          <a:prstGeom prst="rect">
            <a:avLst/>
          </a:prstGeom>
        </p:spPr>
      </p:pic>
    </p:spTree>
    <p:extLst>
      <p:ext uri="{BB962C8B-B14F-4D97-AF65-F5344CB8AC3E}">
        <p14:creationId xmlns:p14="http://schemas.microsoft.com/office/powerpoint/2010/main" val="3535463947"/>
      </p:ext>
    </p:extLst>
  </p:cSld>
  <p:clrMapOvr>
    <a:masterClrMapping/>
  </p:clrMapOvr>
  <mc:AlternateContent xmlns:mc="http://schemas.openxmlformats.org/markup-compatibility/2006">
    <mc:Choice xmlns:p14="http://schemas.microsoft.com/office/powerpoint/2010/main" Requires="p14">
      <p:transition spd="med" p14:dur="700" advClick="0" advTm="24000">
        <p:fade/>
      </p:transition>
    </mc:Choice>
    <mc:Fallback>
      <p:transition spd="med" advClick="0" advTm="2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2142"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D288B45-934E-19A2-D2DD-0DDE5131A2AA}"/>
              </a:ext>
            </a:extLst>
          </p:cNvPr>
          <p:cNvSpPr/>
          <p:nvPr/>
        </p:nvSpPr>
        <p:spPr>
          <a:xfrm>
            <a:off x="0" y="23333"/>
            <a:ext cx="9144000" cy="51435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1EB3E4"/>
              </a:solidFill>
            </a:endParaRPr>
          </a:p>
        </p:txBody>
      </p:sp>
      <p:sp>
        <p:nvSpPr>
          <p:cNvPr id="3" name="TextBox 2">
            <a:extLst>
              <a:ext uri="{FF2B5EF4-FFF2-40B4-BE49-F238E27FC236}">
                <a16:creationId xmlns:a16="http://schemas.microsoft.com/office/drawing/2014/main" id="{BF688B5B-D902-DCAC-C308-97D199059294}"/>
              </a:ext>
            </a:extLst>
          </p:cNvPr>
          <p:cNvSpPr txBox="1">
            <a:spLocks noChangeArrowheads="1"/>
          </p:cNvSpPr>
          <p:nvPr/>
        </p:nvSpPr>
        <p:spPr bwMode="auto">
          <a:xfrm>
            <a:off x="574675" y="504825"/>
            <a:ext cx="799465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150000"/>
              </a:lnSpc>
              <a:buFont typeface="Arial" panose="020B0604020202020204" pitchFamily="34" charset="0"/>
              <a:buNone/>
            </a:pPr>
            <a:r>
              <a:rPr lang="en-GB" altLang="en-US" sz="2400">
                <a:solidFill>
                  <a:srgbClr val="1F497D"/>
                </a:solidFill>
                <a:latin typeface="Arial" panose="020B0604020202020204" pitchFamily="34" charset="0"/>
                <a:cs typeface="Arial" panose="020B0604020202020204" pitchFamily="34" charset="0"/>
              </a:rPr>
              <a:t>‘</a:t>
            </a:r>
            <a:r>
              <a:rPr lang="en-US" altLang="en-US" sz="2400">
                <a:solidFill>
                  <a:srgbClr val="1F497D"/>
                </a:solidFill>
                <a:latin typeface="Arial" panose="020B0604020202020204" pitchFamily="34" charset="0"/>
                <a:cs typeface="Arial" panose="020B0604020202020204" pitchFamily="34" charset="0"/>
              </a:rPr>
              <a:t>The backing vocals are used very effectively. Often in gospel songs they sing most of the time but here they start by softly humming in unison in the first Middle 8. Before that, in bar 13 a lone soprano, when Motormouth sings ‘There’s a cry’, provides a high, drawn-out pedal, imitating a cry.’ </a:t>
            </a:r>
            <a:endParaRPr lang="en-GB" altLang="en-US" sz="2400">
              <a:solidFill>
                <a:srgbClr val="1F497D"/>
              </a:solidFill>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12A635F0-C676-4738-E0B2-E6126E6921FC}"/>
              </a:ext>
            </a:extLst>
          </p:cNvPr>
          <p:cNvSpPr/>
          <p:nvPr/>
        </p:nvSpPr>
        <p:spPr>
          <a:xfrm>
            <a:off x="574675" y="604595"/>
            <a:ext cx="6246749" cy="504000"/>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6" name="Rectangle 5">
            <a:extLst>
              <a:ext uri="{FF2B5EF4-FFF2-40B4-BE49-F238E27FC236}">
                <a16:creationId xmlns:a16="http://schemas.microsoft.com/office/drawing/2014/main" id="{05ABB9D3-622C-8F27-B700-5D07B34AD0AE}"/>
              </a:ext>
            </a:extLst>
          </p:cNvPr>
          <p:cNvSpPr/>
          <p:nvPr/>
        </p:nvSpPr>
        <p:spPr>
          <a:xfrm>
            <a:off x="3545890" y="2267318"/>
            <a:ext cx="2160000" cy="504000"/>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7" name="Rectangle 6">
            <a:extLst>
              <a:ext uri="{FF2B5EF4-FFF2-40B4-BE49-F238E27FC236}">
                <a16:creationId xmlns:a16="http://schemas.microsoft.com/office/drawing/2014/main" id="{8D5DCCFA-719D-ADED-6561-09DA563F6D67}"/>
              </a:ext>
            </a:extLst>
          </p:cNvPr>
          <p:cNvSpPr/>
          <p:nvPr/>
        </p:nvSpPr>
        <p:spPr>
          <a:xfrm>
            <a:off x="1417692" y="2786740"/>
            <a:ext cx="6679630" cy="504000"/>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8" name="Rectangle 7">
            <a:extLst>
              <a:ext uri="{FF2B5EF4-FFF2-40B4-BE49-F238E27FC236}">
                <a16:creationId xmlns:a16="http://schemas.microsoft.com/office/drawing/2014/main" id="{50CA4E53-21EE-C455-ED92-5800C4645E27}"/>
              </a:ext>
            </a:extLst>
          </p:cNvPr>
          <p:cNvSpPr/>
          <p:nvPr/>
        </p:nvSpPr>
        <p:spPr>
          <a:xfrm>
            <a:off x="574675" y="3343233"/>
            <a:ext cx="2243476" cy="504000"/>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pic>
        <p:nvPicPr>
          <p:cNvPr id="4" name="AH Slide 118">
            <a:hlinkClick r:id="" action="ppaction://media"/>
            <a:extLst>
              <a:ext uri="{FF2B5EF4-FFF2-40B4-BE49-F238E27FC236}">
                <a16:creationId xmlns:a16="http://schemas.microsoft.com/office/drawing/2014/main" id="{E3A888D8-3CA7-94DA-1933-39BA132FEF40}"/>
              </a:ext>
            </a:extLst>
          </p:cNvPr>
          <p:cNvPicPr>
            <a:picLocks noChangeAspect="1"/>
          </p:cNvPicPr>
          <p:nvPr>
            <a:audioFile r:link="rId1"/>
            <p:extLst>
              <p:ext uri="{DAA4B4D4-6D71-4841-9C94-3DE7FCFB9230}">
                <p14:media xmlns:p14="http://schemas.microsoft.com/office/powerpoint/2010/main" r:embed="rId2">
                  <p14:trim end="191.7959"/>
                </p14:media>
              </p:ext>
            </p:extLst>
          </p:nvPr>
        </p:nvPicPr>
        <p:blipFill>
          <a:blip r:embed="rId5"/>
          <a:stretch>
            <a:fillRect/>
          </a:stretch>
        </p:blipFill>
        <p:spPr>
          <a:xfrm>
            <a:off x="1174010" y="4307399"/>
            <a:ext cx="487363" cy="487363"/>
          </a:xfrm>
          <a:prstGeom prst="rect">
            <a:avLst/>
          </a:prstGeom>
        </p:spPr>
      </p:pic>
    </p:spTree>
    <p:extLst>
      <p:ext uri="{BB962C8B-B14F-4D97-AF65-F5344CB8AC3E}">
        <p14:creationId xmlns:p14="http://schemas.microsoft.com/office/powerpoint/2010/main" val="2015462998"/>
      </p:ext>
    </p:extLst>
  </p:cSld>
  <p:clrMapOvr>
    <a:masterClrMapping/>
  </p:clrMapOvr>
  <mc:AlternateContent xmlns:mc="http://schemas.openxmlformats.org/markup-compatibility/2006">
    <mc:Choice xmlns:p14="http://schemas.microsoft.com/office/powerpoint/2010/main" Requires="p14">
      <p:transition spd="med" p14:dur="700" advClick="0" advTm="8000">
        <p:fade/>
      </p:transition>
    </mc:Choice>
    <mc:Fallback>
      <p:transition spd="med"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65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D288B45-934E-19A2-D2DD-0DDE5131A2AA}"/>
              </a:ext>
            </a:extLst>
          </p:cNvPr>
          <p:cNvSpPr/>
          <p:nvPr/>
        </p:nvSpPr>
        <p:spPr>
          <a:xfrm>
            <a:off x="0" y="23333"/>
            <a:ext cx="9144000" cy="51435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1EB3E4"/>
              </a:solidFill>
            </a:endParaRPr>
          </a:p>
        </p:txBody>
      </p:sp>
      <p:sp>
        <p:nvSpPr>
          <p:cNvPr id="6" name="TextBox 2">
            <a:extLst>
              <a:ext uri="{FF2B5EF4-FFF2-40B4-BE49-F238E27FC236}">
                <a16:creationId xmlns:a16="http://schemas.microsoft.com/office/drawing/2014/main" id="{4EE24A17-C064-8CBC-7952-AC535281635D}"/>
              </a:ext>
            </a:extLst>
          </p:cNvPr>
          <p:cNvSpPr txBox="1">
            <a:spLocks noChangeArrowheads="1"/>
          </p:cNvSpPr>
          <p:nvPr/>
        </p:nvSpPr>
        <p:spPr bwMode="auto">
          <a:xfrm>
            <a:off x="574675" y="504825"/>
            <a:ext cx="7994650" cy="342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150000"/>
              </a:lnSpc>
              <a:buFont typeface="Arial" panose="020B0604020202020204" pitchFamily="34" charset="0"/>
              <a:buNone/>
            </a:pPr>
            <a:r>
              <a:rPr lang="en-US" altLang="en-US" sz="2400">
                <a:solidFill>
                  <a:srgbClr val="1F497D"/>
                </a:solidFill>
                <a:latin typeface="Arial" panose="020B0604020202020204" pitchFamily="34" charset="0"/>
                <a:cs typeface="Arial" panose="020B0604020202020204" pitchFamily="34" charset="0"/>
              </a:rPr>
              <a:t>‘In verse 3 as well as humming in harmony, the backing vocals echo the soloist’s word “dream”, before singing more loudly the melody with words in three-part harmony in the second Middle 8. </a:t>
            </a:r>
          </a:p>
          <a:p>
            <a:pPr>
              <a:lnSpc>
                <a:spcPct val="150000"/>
              </a:lnSpc>
              <a:buFont typeface="Arial" panose="020B0604020202020204" pitchFamily="34" charset="0"/>
              <a:buNone/>
            </a:pPr>
            <a:r>
              <a:rPr lang="en-US" altLang="en-US" sz="2400">
                <a:solidFill>
                  <a:srgbClr val="1F497D"/>
                </a:solidFill>
                <a:latin typeface="Arial" panose="020B0604020202020204" pitchFamily="34" charset="0"/>
                <a:cs typeface="Arial" panose="020B0604020202020204" pitchFamily="34" charset="0"/>
              </a:rPr>
              <a:t>This subtle use of vocals builds up the texture and tension.’</a:t>
            </a:r>
            <a:endParaRPr lang="en-GB" altLang="en-US" sz="2400">
              <a:solidFill>
                <a:srgbClr val="1F497D"/>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E808D821-4B19-B718-327C-7B2679405633}"/>
              </a:ext>
            </a:extLst>
          </p:cNvPr>
          <p:cNvSpPr/>
          <p:nvPr/>
        </p:nvSpPr>
        <p:spPr>
          <a:xfrm>
            <a:off x="574676" y="2830482"/>
            <a:ext cx="6981156" cy="1150938"/>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8" name="Rectangle 7">
            <a:extLst>
              <a:ext uri="{FF2B5EF4-FFF2-40B4-BE49-F238E27FC236}">
                <a16:creationId xmlns:a16="http://schemas.microsoft.com/office/drawing/2014/main" id="{2DF87D6E-DB74-72E9-492E-1F50FFFB4F51}"/>
              </a:ext>
            </a:extLst>
          </p:cNvPr>
          <p:cNvSpPr/>
          <p:nvPr/>
        </p:nvSpPr>
        <p:spPr>
          <a:xfrm>
            <a:off x="3510375" y="604595"/>
            <a:ext cx="4752000" cy="504000"/>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9" name="Rectangle 8">
            <a:extLst>
              <a:ext uri="{FF2B5EF4-FFF2-40B4-BE49-F238E27FC236}">
                <a16:creationId xmlns:a16="http://schemas.microsoft.com/office/drawing/2014/main" id="{C2E9E417-466E-8D36-BDBB-B38E2C6F3019}"/>
              </a:ext>
            </a:extLst>
          </p:cNvPr>
          <p:cNvSpPr/>
          <p:nvPr/>
        </p:nvSpPr>
        <p:spPr>
          <a:xfrm>
            <a:off x="574675" y="1145091"/>
            <a:ext cx="5360904" cy="504000"/>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0" name="Rectangle 9">
            <a:extLst>
              <a:ext uri="{FF2B5EF4-FFF2-40B4-BE49-F238E27FC236}">
                <a16:creationId xmlns:a16="http://schemas.microsoft.com/office/drawing/2014/main" id="{30A4909A-4251-7E84-7992-8FFCF3A043EA}"/>
              </a:ext>
            </a:extLst>
          </p:cNvPr>
          <p:cNvSpPr/>
          <p:nvPr/>
        </p:nvSpPr>
        <p:spPr>
          <a:xfrm>
            <a:off x="5700122" y="1703388"/>
            <a:ext cx="2786151" cy="504000"/>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pic>
        <p:nvPicPr>
          <p:cNvPr id="3" name="AH Slide 119">
            <a:hlinkClick r:id="" action="ppaction://media"/>
            <a:extLst>
              <a:ext uri="{FF2B5EF4-FFF2-40B4-BE49-F238E27FC236}">
                <a16:creationId xmlns:a16="http://schemas.microsoft.com/office/drawing/2014/main" id="{C3ABB88B-B835-5034-A5BC-676ECD17C484}"/>
              </a:ext>
            </a:extLst>
          </p:cNvPr>
          <p:cNvPicPr>
            <a:picLocks noChangeAspect="1"/>
          </p:cNvPicPr>
          <p:nvPr>
            <a:audioFile r:link="rId1"/>
            <p:extLst>
              <p:ext uri="{DAA4B4D4-6D71-4841-9C94-3DE7FCFB9230}">
                <p14:media xmlns:p14="http://schemas.microsoft.com/office/powerpoint/2010/main" r:embed="rId2">
                  <p14:trim end="364.8412"/>
                </p14:media>
              </p:ext>
            </p:extLst>
          </p:nvPr>
        </p:nvPicPr>
        <p:blipFill>
          <a:blip r:embed="rId5"/>
          <a:stretch>
            <a:fillRect/>
          </a:stretch>
        </p:blipFill>
        <p:spPr>
          <a:xfrm>
            <a:off x="719086" y="4274489"/>
            <a:ext cx="487363" cy="487363"/>
          </a:xfrm>
          <a:prstGeom prst="rect">
            <a:avLst/>
          </a:prstGeom>
        </p:spPr>
      </p:pic>
    </p:spTree>
    <p:extLst>
      <p:ext uri="{BB962C8B-B14F-4D97-AF65-F5344CB8AC3E}">
        <p14:creationId xmlns:p14="http://schemas.microsoft.com/office/powerpoint/2010/main" val="160727054"/>
      </p:ext>
    </p:extLst>
  </p:cSld>
  <p:clrMapOvr>
    <a:masterClrMapping/>
  </p:clrMapOvr>
  <mc:AlternateContent xmlns:mc="http://schemas.openxmlformats.org/markup-compatibility/2006">
    <mc:Choice xmlns:p14="http://schemas.microsoft.com/office/powerpoint/2010/main" Requires="p14">
      <p:transition spd="med" p14:dur="700" advClick="0" advTm="11000">
        <p:fade/>
      </p:transition>
    </mc:Choice>
    <mc:Fallback>
      <p:transition spd="med" advClick="0" advTm="1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745"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D288B45-934E-19A2-D2DD-0DDE5131A2AA}"/>
              </a:ext>
            </a:extLst>
          </p:cNvPr>
          <p:cNvSpPr/>
          <p:nvPr/>
        </p:nvSpPr>
        <p:spPr>
          <a:xfrm>
            <a:off x="0" y="23333"/>
            <a:ext cx="9144000" cy="51435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1EB3E4"/>
              </a:solidFill>
            </a:endParaRPr>
          </a:p>
        </p:txBody>
      </p:sp>
      <p:sp>
        <p:nvSpPr>
          <p:cNvPr id="4" name="TextBox 2">
            <a:extLst>
              <a:ext uri="{FF2B5EF4-FFF2-40B4-BE49-F238E27FC236}">
                <a16:creationId xmlns:a16="http://schemas.microsoft.com/office/drawing/2014/main" id="{DCED6F18-AD95-9291-5C4C-37A3873438D4}"/>
              </a:ext>
            </a:extLst>
          </p:cNvPr>
          <p:cNvSpPr txBox="1">
            <a:spLocks noChangeArrowheads="1"/>
          </p:cNvSpPr>
          <p:nvPr/>
        </p:nvSpPr>
        <p:spPr bwMode="auto">
          <a:xfrm>
            <a:off x="574675" y="504825"/>
            <a:ext cx="7994650" cy="404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150000"/>
              </a:lnSpc>
              <a:buFont typeface="Arial" panose="020B0604020202020204" pitchFamily="34" charset="0"/>
              <a:buNone/>
            </a:pPr>
            <a:r>
              <a:rPr lang="en-US" altLang="en-US" sz="2400">
                <a:solidFill>
                  <a:srgbClr val="1F497D"/>
                </a:solidFill>
                <a:latin typeface="Arial" panose="020B0604020202020204" pitchFamily="34" charset="0"/>
                <a:cs typeface="Arial" panose="020B0604020202020204" pitchFamily="34" charset="0"/>
              </a:rPr>
              <a:t>‘The drum kit is sensitively used with a closed hi-hat tap on beats 2 and 4, highlighting the rhythm guitar part. </a:t>
            </a:r>
            <a:endParaRPr lang="en-GB" altLang="en-US" sz="2400">
              <a:solidFill>
                <a:srgbClr val="1F497D"/>
              </a:solidFill>
              <a:latin typeface="Arial" panose="020B0604020202020204" pitchFamily="34" charset="0"/>
              <a:cs typeface="Arial" panose="020B0604020202020204" pitchFamily="34" charset="0"/>
            </a:endParaRPr>
          </a:p>
          <a:p>
            <a:pPr>
              <a:lnSpc>
                <a:spcPct val="150000"/>
              </a:lnSpc>
              <a:buFont typeface="Arial" panose="020B0604020202020204" pitchFamily="34" charset="0"/>
              <a:buNone/>
            </a:pPr>
            <a:r>
              <a:rPr lang="en-US" altLang="en-US" sz="2400">
                <a:solidFill>
                  <a:srgbClr val="1F497D"/>
                </a:solidFill>
                <a:latin typeface="Arial" panose="020B0604020202020204" pitchFamily="34" charset="0"/>
                <a:cs typeface="Arial" panose="020B0604020202020204" pitchFamily="34" charset="0"/>
              </a:rPr>
              <a:t>The saxophone also provides interjections at the ends of phrases, in a call and response fashion as befits the gospel style. This economical use of instruments allows the voice to come through even though the singer is singing softly.’</a:t>
            </a:r>
            <a:endParaRPr lang="en-GB" altLang="en-US" sz="2400">
              <a:solidFill>
                <a:srgbClr val="1F497D"/>
              </a:solidFill>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E37FE85-058E-B9A7-6755-B42642A6C27E}"/>
              </a:ext>
            </a:extLst>
          </p:cNvPr>
          <p:cNvSpPr/>
          <p:nvPr/>
        </p:nvSpPr>
        <p:spPr>
          <a:xfrm>
            <a:off x="574675" y="604595"/>
            <a:ext cx="7703050" cy="504000"/>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6" name="Rectangle 5">
            <a:extLst>
              <a:ext uri="{FF2B5EF4-FFF2-40B4-BE49-F238E27FC236}">
                <a16:creationId xmlns:a16="http://schemas.microsoft.com/office/drawing/2014/main" id="{1709E20D-4B8A-53D8-0476-50E45C2C3CB4}"/>
              </a:ext>
            </a:extLst>
          </p:cNvPr>
          <p:cNvSpPr/>
          <p:nvPr/>
        </p:nvSpPr>
        <p:spPr>
          <a:xfrm>
            <a:off x="2379412" y="2882979"/>
            <a:ext cx="5898314" cy="504000"/>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7" name="Rectangle 6">
            <a:extLst>
              <a:ext uri="{FF2B5EF4-FFF2-40B4-BE49-F238E27FC236}">
                <a16:creationId xmlns:a16="http://schemas.microsoft.com/office/drawing/2014/main" id="{D0821156-0BC9-13D6-B543-4CDACA4C8BF1}"/>
              </a:ext>
            </a:extLst>
          </p:cNvPr>
          <p:cNvSpPr/>
          <p:nvPr/>
        </p:nvSpPr>
        <p:spPr>
          <a:xfrm>
            <a:off x="574674" y="3406442"/>
            <a:ext cx="7703051" cy="504000"/>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8" name="Rectangle 7">
            <a:extLst>
              <a:ext uri="{FF2B5EF4-FFF2-40B4-BE49-F238E27FC236}">
                <a16:creationId xmlns:a16="http://schemas.microsoft.com/office/drawing/2014/main" id="{2C15EFFC-1C82-8449-6FD5-E58C665129E7}"/>
              </a:ext>
            </a:extLst>
          </p:cNvPr>
          <p:cNvSpPr/>
          <p:nvPr/>
        </p:nvSpPr>
        <p:spPr>
          <a:xfrm>
            <a:off x="574676" y="3948144"/>
            <a:ext cx="2072272" cy="504000"/>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pic>
        <p:nvPicPr>
          <p:cNvPr id="3" name="AH Slide 120">
            <a:hlinkClick r:id="" action="ppaction://media"/>
            <a:extLst>
              <a:ext uri="{FF2B5EF4-FFF2-40B4-BE49-F238E27FC236}">
                <a16:creationId xmlns:a16="http://schemas.microsoft.com/office/drawing/2014/main" id="{38F62276-6997-D492-2FC4-2CE622F85AC1}"/>
              </a:ext>
            </a:extLst>
          </p:cNvPr>
          <p:cNvPicPr>
            <a:picLocks noChangeAspect="1"/>
          </p:cNvPicPr>
          <p:nvPr>
            <a:audioFile r:link="rId1"/>
            <p:extLst>
              <p:ext uri="{DAA4B4D4-6D71-4841-9C94-3DE7FCFB9230}">
                <p14:media xmlns:p14="http://schemas.microsoft.com/office/powerpoint/2010/main" r:embed="rId2">
                  <p14:trim end="338.1315"/>
                </p14:media>
              </p:ext>
            </p:extLst>
          </p:nvPr>
        </p:nvPicPr>
        <p:blipFill>
          <a:blip r:embed="rId5"/>
          <a:stretch>
            <a:fillRect/>
          </a:stretch>
        </p:blipFill>
        <p:spPr>
          <a:xfrm>
            <a:off x="3314803" y="4200144"/>
            <a:ext cx="487363" cy="487363"/>
          </a:xfrm>
          <a:prstGeom prst="rect">
            <a:avLst/>
          </a:prstGeom>
        </p:spPr>
      </p:pic>
    </p:spTree>
    <p:extLst>
      <p:ext uri="{BB962C8B-B14F-4D97-AF65-F5344CB8AC3E}">
        <p14:creationId xmlns:p14="http://schemas.microsoft.com/office/powerpoint/2010/main" val="711247614"/>
      </p:ext>
    </p:extLst>
  </p:cSld>
  <p:clrMapOvr>
    <a:masterClrMapping/>
  </p:clrMapOvr>
  <mc:AlternateContent xmlns:mc="http://schemas.openxmlformats.org/markup-compatibility/2006">
    <mc:Choice xmlns:p14="http://schemas.microsoft.com/office/powerpoint/2010/main" Requires="p14">
      <p:transition spd="med" p14:dur="700" advClick="0" advTm="11000">
        <p:fade/>
      </p:transition>
    </mc:Choice>
    <mc:Fallback>
      <p:transition spd="med" advClick="0" advTm="1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174"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D288B45-934E-19A2-D2DD-0DDE5131A2AA}"/>
              </a:ext>
            </a:extLst>
          </p:cNvPr>
          <p:cNvSpPr/>
          <p:nvPr/>
        </p:nvSpPr>
        <p:spPr>
          <a:xfrm>
            <a:off x="0" y="23333"/>
            <a:ext cx="9144000" cy="51435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1EB3E4"/>
              </a:solidFill>
            </a:endParaRPr>
          </a:p>
        </p:txBody>
      </p:sp>
      <p:sp>
        <p:nvSpPr>
          <p:cNvPr id="3" name="TextBox 2">
            <a:extLst>
              <a:ext uri="{FF2B5EF4-FFF2-40B4-BE49-F238E27FC236}">
                <a16:creationId xmlns:a16="http://schemas.microsoft.com/office/drawing/2014/main" id="{DFFF4DED-1C19-45B4-21C8-F2B542018E99}"/>
              </a:ext>
            </a:extLst>
          </p:cNvPr>
          <p:cNvSpPr txBox="1">
            <a:spLocks noChangeArrowheads="1"/>
          </p:cNvSpPr>
          <p:nvPr/>
        </p:nvSpPr>
        <p:spPr bwMode="auto">
          <a:xfrm>
            <a:off x="574675" y="504825"/>
            <a:ext cx="799465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150000"/>
              </a:lnSpc>
              <a:buFont typeface="Arial" panose="020B0604020202020204" pitchFamily="34" charset="0"/>
              <a:buNone/>
            </a:pPr>
            <a:r>
              <a:rPr lang="en-US" altLang="en-US" sz="2400">
                <a:solidFill>
                  <a:srgbClr val="1F497D"/>
                </a:solidFill>
                <a:latin typeface="Arial" panose="020B0604020202020204" pitchFamily="34" charset="0"/>
                <a:cs typeface="Arial" panose="020B0604020202020204" pitchFamily="34" charset="0"/>
              </a:rPr>
              <a:t>‘In one of the biggest climaxes of the song, the music modulates from G major to Ab major. While this happens, underneath the word “take” the drum kit plays a fill using all twelve quavers of the bar, followed by the piano (R.H) playing the same rhythm in octaves, accenting the modulation. </a:t>
            </a:r>
            <a:r>
              <a:rPr lang="en-US" altLang="en-US" sz="2400" b="1">
                <a:solidFill>
                  <a:srgbClr val="1F497D"/>
                </a:solidFill>
                <a:latin typeface="Arial" panose="020B0604020202020204" pitchFamily="34" charset="0"/>
                <a:cs typeface="Arial" panose="020B0604020202020204" pitchFamily="34" charset="0"/>
              </a:rPr>
              <a:t>Time code ref: 3.05-3.12</a:t>
            </a:r>
            <a:endParaRPr lang="en-GB" altLang="en-US" sz="2400">
              <a:solidFill>
                <a:srgbClr val="1F497D"/>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7A50CF35-457F-2A92-33D2-766A9E3CB4AA}"/>
              </a:ext>
            </a:extLst>
          </p:cNvPr>
          <p:cNvSpPr/>
          <p:nvPr/>
        </p:nvSpPr>
        <p:spPr>
          <a:xfrm>
            <a:off x="2274888" y="3278188"/>
            <a:ext cx="3744912" cy="642937"/>
          </a:xfrm>
          <a:prstGeom prst="rect">
            <a:avLst/>
          </a:prstGeom>
          <a:noFill/>
          <a:ln w="76200">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pic>
        <p:nvPicPr>
          <p:cNvPr id="5" name="AH Slide 121">
            <a:hlinkClick r:id="" action="ppaction://media"/>
            <a:extLst>
              <a:ext uri="{FF2B5EF4-FFF2-40B4-BE49-F238E27FC236}">
                <a16:creationId xmlns:a16="http://schemas.microsoft.com/office/drawing/2014/main" id="{E127E421-B8CA-8426-7DF6-F82DAB89621D}"/>
              </a:ext>
            </a:extLst>
          </p:cNvPr>
          <p:cNvPicPr>
            <a:picLocks noChangeAspect="1"/>
          </p:cNvPicPr>
          <p:nvPr>
            <a:audioFile r:link="rId1"/>
            <p:extLst>
              <p:ext uri="{DAA4B4D4-6D71-4841-9C94-3DE7FCFB9230}">
                <p14:media xmlns:p14="http://schemas.microsoft.com/office/powerpoint/2010/main" r:embed="rId2">
                  <p14:trim end="949.9773"/>
                </p14:media>
              </p:ext>
            </p:extLst>
          </p:nvPr>
        </p:nvPicPr>
        <p:blipFill>
          <a:blip r:embed="rId5"/>
          <a:stretch>
            <a:fillRect/>
          </a:stretch>
        </p:blipFill>
        <p:spPr>
          <a:xfrm>
            <a:off x="574675" y="4056615"/>
            <a:ext cx="487363" cy="487363"/>
          </a:xfrm>
          <a:prstGeom prst="rect">
            <a:avLst/>
          </a:prstGeom>
        </p:spPr>
      </p:pic>
    </p:spTree>
    <p:extLst>
      <p:ext uri="{BB962C8B-B14F-4D97-AF65-F5344CB8AC3E}">
        <p14:creationId xmlns:p14="http://schemas.microsoft.com/office/powerpoint/2010/main" val="4018796578"/>
      </p:ext>
    </p:extLst>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85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CBEFE1FFFAA6D42BB1364CA39EBE7BD" ma:contentTypeVersion="13" ma:contentTypeDescription="Create a new document." ma:contentTypeScope="" ma:versionID="f1b472b0a6a60b61c5b6194fd181ebc7">
  <xsd:schema xmlns:xsd="http://www.w3.org/2001/XMLSchema" xmlns:xs="http://www.w3.org/2001/XMLSchema" xmlns:p="http://schemas.microsoft.com/office/2006/metadata/properties" xmlns:ns2="3a7653d8-d250-4556-8732-0485f3343693" xmlns:ns3="aa68b5ab-73a5-4399-94e4-ce778a0455e0" targetNamespace="http://schemas.microsoft.com/office/2006/metadata/properties" ma:root="true" ma:fieldsID="6c802904b58c759068cefbbaa3be8330" ns2:_="" ns3:_="">
    <xsd:import namespace="3a7653d8-d250-4556-8732-0485f3343693"/>
    <xsd:import namespace="aa68b5ab-73a5-4399-94e4-ce778a0455e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a7653d8-d250-4556-8732-0485f3343693" elementFormDefault="qualified">
    <xsd:import namespace="http://schemas.microsoft.com/office/2006/documentManagement/types"/>
    <xsd:import namespace="http://schemas.microsoft.com/office/infopath/2007/PartnerControls"/>
    <xsd:element name="MediaServiceMetadata" ma:index="7" nillable="true" ma:displayName="MediaServiceMetadata" ma:hidden="true" ma:internalName="MediaServiceMetadata" ma:readOnly="true">
      <xsd:simpleType>
        <xsd:restriction base="dms:Note"/>
      </xsd:simpleType>
    </xsd:element>
    <xsd:element name="MediaServiceFastMetadata" ma:index="8" nillable="true" ma:displayName="MediaServiceFastMetadata" ma:hidden="true" ma:internalName="MediaServiceFastMetadata" ma:readOnly="true">
      <xsd:simpleType>
        <xsd:restriction base="dms:Note"/>
      </xsd:simpleType>
    </xsd:element>
    <xsd:element name="MediaServiceAutoKeyPoints" ma:index="9" nillable="true" ma:displayName="MediaServiceAutoKeyPoints" ma:hidden="true" ma:internalName="MediaServiceAutoKeyPoints" ma:readOnly="true">
      <xsd:simpleType>
        <xsd:restriction base="dms:Note"/>
      </xsd:simpleType>
    </xsd:element>
    <xsd:element name="MediaServiceKeyPoints" ma:index="10" nillable="true" ma:displayName="KeyPoints" ma:hidden="true" ma:internalName="MediaServiceKeyPoints" ma:readOnly="true">
      <xsd:simpleType>
        <xsd:restriction base="dms:Note"/>
      </xsd:simpleType>
    </xsd:element>
    <xsd:element name="MediaServiceDateTaken" ma:index="11"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a68b5ab-73a5-4399-94e4-ce778a0455e0"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8A76FF6-47AC-4804-BBEF-98541F829372}">
  <ds:schemaRefs>
    <ds:schemaRef ds:uri="http://schemas.microsoft.com/sharepoint/v3/contenttype/forms"/>
  </ds:schemaRefs>
</ds:datastoreItem>
</file>

<file path=customXml/itemProps2.xml><?xml version="1.0" encoding="utf-8"?>
<ds:datastoreItem xmlns:ds="http://schemas.openxmlformats.org/officeDocument/2006/customXml" ds:itemID="{F37650B3-BC96-4674-A6C9-FD05124CDF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a7653d8-d250-4556-8732-0485f3343693"/>
    <ds:schemaRef ds:uri="aa68b5ab-73a5-4399-94e4-ce778a0455e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D21E6B9-0A47-4105-979B-523BB775166C}">
  <ds:schemaRefs>
    <ds:schemaRef ds:uri="aa68b5ab-73a5-4399-94e4-ce778a0455e0"/>
    <ds:schemaRef ds:uri="http://schemas.microsoft.com/office/infopath/2007/PartnerControls"/>
    <ds:schemaRef ds:uri="http://schemas.microsoft.com/office/2006/metadata/properties"/>
    <ds:schemaRef ds:uri="http://purl.org/dc/elements/1.1/"/>
    <ds:schemaRef ds:uri="3a7653d8-d250-4556-8732-0485f3343693"/>
    <ds:schemaRef ds:uri="http://www.w3.org/XML/1998/namespace"/>
    <ds:schemaRef ds:uri="http://purl.org/dc/dcmitype/"/>
    <ds:schemaRef ds:uri="http://schemas.microsoft.com/office/2006/documentManagement/types"/>
    <ds:schemaRef ds:uri="http://schemas.openxmlformats.org/package/2006/metadata/core-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otalTime>0</TotalTime>
  <Words>864</Words>
  <Application>Microsoft Office PowerPoint</Application>
  <PresentationFormat>On-screen Show (16:9)</PresentationFormat>
  <Paragraphs>71</Paragraphs>
  <Slides>13</Slides>
  <Notes>13</Notes>
  <HiddenSlides>0</HiddenSlides>
  <MMClips>13</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Arial Narrow</vt:lpstr>
      <vt:lpstr>Calibri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2023-08-29T13:09:39Z</dcterms:created>
  <dcterms:modified xsi:type="dcterms:W3CDTF">2023-09-05T13:22:19Z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0x0101006CBEFE1FFFAA6D42BB1364CA39EBE7BD</vt:lpwstr>
  </property>
</Properties>
</file>