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sldIdLst>
    <p:sldId id="620" r:id="rId5"/>
    <p:sldId id="567" r:id="rId6"/>
    <p:sldId id="564" r:id="rId7"/>
    <p:sldId id="568" r:id="rId8"/>
    <p:sldId id="570" r:id="rId9"/>
    <p:sldId id="572" r:id="rId10"/>
    <p:sldId id="571" r:id="rId11"/>
    <p:sldId id="569" r:id="rId12"/>
    <p:sldId id="573" r:id="rId13"/>
    <p:sldId id="574" r:id="rId14"/>
    <p:sldId id="621" r:id="rId15"/>
    <p:sldId id="606" r:id="rId16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1894" autoAdjust="0"/>
  </p:normalViewPr>
  <p:slideViewPr>
    <p:cSldViewPr snapToGrid="0">
      <p:cViewPr varScale="1">
        <p:scale>
          <a:sx n="97" d="100"/>
          <a:sy n="97" d="100"/>
        </p:scale>
        <p:origin x="118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05/09/2023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334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339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15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230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770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5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75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137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08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828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947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68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68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3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337BE9-8864-91AF-AE3F-EC1DCBA0BE93}"/>
              </a:ext>
            </a:extLst>
          </p:cNvPr>
          <p:cNvSpPr txBox="1"/>
          <p:nvPr/>
        </p:nvSpPr>
        <p:spPr>
          <a:xfrm>
            <a:off x="817316" y="1445942"/>
            <a:ext cx="7316787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8 – Beethoven: Symphony No 5, 1</a:t>
            </a:r>
            <a:r>
              <a:rPr lang="en-GB" sz="3600" b="1" kern="0" baseline="30000" dirty="0">
                <a:solidFill>
                  <a:schemeClr val="tx2"/>
                </a:solidFill>
                <a:latin typeface="Arial" pitchFamily="34" charset="0"/>
              </a:rPr>
              <a:t>st</a:t>
            </a: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 Movement Analysis</a:t>
            </a:r>
          </a:p>
        </p:txBody>
      </p:sp>
      <p:pic>
        <p:nvPicPr>
          <p:cNvPr id="2" name="AH Slide 101 - Part 1">
            <a:hlinkClick r:id="" action="ppaction://media"/>
            <a:extLst>
              <a:ext uri="{FF2B5EF4-FFF2-40B4-BE49-F238E27FC236}">
                <a16:creationId xmlns:a16="http://schemas.microsoft.com/office/drawing/2014/main" id="{FE30D3AC-3399-012E-0EAF-8D6980CD09A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222" end="3690.7687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9953" y="4316531"/>
            <a:ext cx="487363" cy="487363"/>
          </a:xfrm>
          <a:prstGeom prst="rect">
            <a:avLst/>
          </a:prstGeom>
        </p:spPr>
      </p:pic>
      <p:pic>
        <p:nvPicPr>
          <p:cNvPr id="4" name="AH Slide 101 part 2">
            <a:hlinkClick r:id="" action="ppaction://media"/>
            <a:extLst>
              <a:ext uri="{FF2B5EF4-FFF2-40B4-BE49-F238E27FC236}">
                <a16:creationId xmlns:a16="http://schemas.microsoft.com/office/drawing/2014/main" id="{CAE01FDB-C55D-12C5-6022-E5CE187A8EB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end="841.428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62418" y="431653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8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39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3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A233105F-DED4-195F-C6A9-FC632EBC2E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704850"/>
            <a:ext cx="79200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4BC0EE-9368-AC68-1F97-51EB339690A1}"/>
              </a:ext>
            </a:extLst>
          </p:cNvPr>
          <p:cNvSpPr/>
          <p:nvPr/>
        </p:nvSpPr>
        <p:spPr>
          <a:xfrm>
            <a:off x="2290763" y="1495425"/>
            <a:ext cx="2052637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00FF00"/>
              </a:solidFill>
            </a:endParaRP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014E1386-AFCE-66DB-E91B-AB2C2649A4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490788"/>
            <a:ext cx="7920037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6D3018-07DC-3EF6-4433-F6177461F2E3}"/>
              </a:ext>
            </a:extLst>
          </p:cNvPr>
          <p:cNvSpPr/>
          <p:nvPr/>
        </p:nvSpPr>
        <p:spPr>
          <a:xfrm>
            <a:off x="4516438" y="2787650"/>
            <a:ext cx="1800225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AH Slide 110">
            <a:hlinkClick r:id="" action="ppaction://media"/>
            <a:extLst>
              <a:ext uri="{FF2B5EF4-FFF2-40B4-BE49-F238E27FC236}">
                <a16:creationId xmlns:a16="http://schemas.microsoft.com/office/drawing/2014/main" id="{B929F382-D56A-B297-0D39-E76AF511B18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59.122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63215" y="35282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9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07C5A1-1B23-EB7A-103B-23E2393DEBAC}"/>
              </a:ext>
            </a:extLst>
          </p:cNvPr>
          <p:cNvSpPr txBox="1"/>
          <p:nvPr/>
        </p:nvSpPr>
        <p:spPr>
          <a:xfrm>
            <a:off x="665163" y="1148318"/>
            <a:ext cx="75565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You must identify key features within your chosen piece by referring to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at least five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of the elements below: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C75FA-CF87-E3E0-37AB-753635F6203E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Analysis requirement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282B6-0683-28CD-0647-F41F0A4A5DBA}"/>
              </a:ext>
            </a:extLst>
          </p:cNvPr>
          <p:cNvSpPr txBox="1"/>
          <p:nvPr/>
        </p:nvSpPr>
        <p:spPr>
          <a:xfrm>
            <a:off x="666200" y="2404300"/>
            <a:ext cx="3207300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style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melody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harmony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rhythm and tempo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7C7E5-6DD6-0B24-002E-D8E1E2832897}"/>
              </a:ext>
            </a:extLst>
          </p:cNvPr>
          <p:cNvSpPr txBox="1"/>
          <p:nvPr/>
        </p:nvSpPr>
        <p:spPr>
          <a:xfrm>
            <a:off x="4057099" y="2404300"/>
            <a:ext cx="3651801" cy="1348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texture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structure and/or form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timbre and dynamics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87ECCD-19A0-0B44-4BE6-6F75F3E3837A}"/>
              </a:ext>
            </a:extLst>
          </p:cNvPr>
          <p:cNvSpPr/>
          <p:nvPr/>
        </p:nvSpPr>
        <p:spPr>
          <a:xfrm>
            <a:off x="691600" y="2882417"/>
            <a:ext cx="2988000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D9841D-888E-2197-E4AC-680AF2C6C716}"/>
              </a:ext>
            </a:extLst>
          </p:cNvPr>
          <p:cNvSpPr/>
          <p:nvPr/>
        </p:nvSpPr>
        <p:spPr>
          <a:xfrm>
            <a:off x="4069798" y="3301517"/>
            <a:ext cx="3420000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B22184-FD71-06CE-9280-61903F12D90A}"/>
              </a:ext>
            </a:extLst>
          </p:cNvPr>
          <p:cNvSpPr/>
          <p:nvPr/>
        </p:nvSpPr>
        <p:spPr>
          <a:xfrm>
            <a:off x="639763" y="3738160"/>
            <a:ext cx="2988000" cy="432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AH Slide 114">
            <a:hlinkClick r:id="" action="ppaction://media"/>
            <a:extLst>
              <a:ext uri="{FF2B5EF4-FFF2-40B4-BE49-F238E27FC236}">
                <a16:creationId xmlns:a16="http://schemas.microsoft.com/office/drawing/2014/main" id="{D5D325D7-4041-24BF-7D78-644811A35BB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20.594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33763" y="205437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74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FC34FC3-6E6A-F4CC-11EA-C01CA947ABC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B7B869-29DD-6A71-B0F0-2F58A89697E3}"/>
              </a:ext>
            </a:extLst>
          </p:cNvPr>
          <p:cNvSpPr txBox="1"/>
          <p:nvPr/>
        </p:nvSpPr>
        <p:spPr>
          <a:xfrm>
            <a:off x="639763" y="307975"/>
            <a:ext cx="75390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8 – Beethoven– 1 mark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979200"/>
            <a:ext cx="800893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3 marks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The candidate demonstrates a satisfactory understanding of the chosen piece by giving a satisfactory identification of key features of the music, backed up with satisfactory reference to the audio and, where appropriate, a score or guide to the music.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2 marks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The candidate demonstrates a limited understanding of the chosen piece by giving a limited identification of key features of the music, backed up with limited            reference to the audio and, where appropriate, a score or guide to                               the music.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1 mark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The candidate demonstrates little or no understanding of the chosen                       piece. There is little or no identification of key features of the music, backed up with </a:t>
            </a:r>
            <a:r>
              <a:rPr lang="en-GB" sz="1600" b="1" kern="0">
                <a:solidFill>
                  <a:srgbClr val="1F497D"/>
                </a:solidFill>
                <a:latin typeface="Arial"/>
              </a:rPr>
              <a:t>little, inaccurate</a:t>
            </a:r>
            <a:r>
              <a:rPr lang="en-GB" sz="1600" b="1" kern="0" dirty="0">
                <a:solidFill>
                  <a:srgbClr val="1F497D"/>
                </a:solidFill>
                <a:latin typeface="Arial"/>
              </a:rPr>
              <a:t>, or no reference to the audio nor, where appropriate, a score or guide to the music.</a:t>
            </a:r>
          </a:p>
        </p:txBody>
      </p:sp>
      <p:pic>
        <p:nvPicPr>
          <p:cNvPr id="3" name="AH Slide 112">
            <a:hlinkClick r:id="" action="ppaction://media"/>
            <a:extLst>
              <a:ext uri="{FF2B5EF4-FFF2-40B4-BE49-F238E27FC236}">
                <a16:creationId xmlns:a16="http://schemas.microsoft.com/office/drawing/2014/main" id="{9E05C670-F5D3-6F09-E902-A3D3EC77ED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536.287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57718" y="20843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31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EEEA5E79-8403-D359-6A89-E40B7A9867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2" y="817563"/>
            <a:ext cx="7920037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BEF7C9E-AD5F-2D39-405D-7831C8F46E4B}"/>
              </a:ext>
            </a:extLst>
          </p:cNvPr>
          <p:cNvSpPr/>
          <p:nvPr/>
        </p:nvSpPr>
        <p:spPr>
          <a:xfrm>
            <a:off x="604838" y="995363"/>
            <a:ext cx="7920037" cy="23399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102">
            <a:hlinkClick r:id="" action="ppaction://media"/>
            <a:extLst>
              <a:ext uri="{FF2B5EF4-FFF2-40B4-BE49-F238E27FC236}">
                <a16:creationId xmlns:a16="http://schemas.microsoft.com/office/drawing/2014/main" id="{588CE217-125C-CCD5-7898-961037476B5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74.879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0028" y="375888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7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E81DEF-D37A-FAD5-162F-6E8941E45F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00" y="1011096"/>
            <a:ext cx="4320000" cy="34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8DF09C9-449B-5349-A830-438AB4EF7489}"/>
              </a:ext>
            </a:extLst>
          </p:cNvPr>
          <p:cNvSpPr/>
          <p:nvPr/>
        </p:nvSpPr>
        <p:spPr>
          <a:xfrm>
            <a:off x="2339418" y="930399"/>
            <a:ext cx="4505882" cy="3498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103">
            <a:hlinkClick r:id="" action="ppaction://media"/>
            <a:extLst>
              <a:ext uri="{FF2B5EF4-FFF2-40B4-BE49-F238E27FC236}">
                <a16:creationId xmlns:a16="http://schemas.microsoft.com/office/drawing/2014/main" id="{4EED144F-CFF6-D3E6-D26F-23CEAB2F300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94.657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24637" y="2397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2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97F1826A-FE5B-F812-3326-0B748FB9F6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690563"/>
            <a:ext cx="7920037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24EAE68-115D-C4C2-754E-4CA5DCECC1C9}"/>
              </a:ext>
            </a:extLst>
          </p:cNvPr>
          <p:cNvSpPr/>
          <p:nvPr/>
        </p:nvSpPr>
        <p:spPr>
          <a:xfrm>
            <a:off x="606425" y="3186113"/>
            <a:ext cx="7920038" cy="11874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AH Slide 104">
            <a:hlinkClick r:id="" action="ppaction://media"/>
            <a:extLst>
              <a:ext uri="{FF2B5EF4-FFF2-40B4-BE49-F238E27FC236}">
                <a16:creationId xmlns:a16="http://schemas.microsoft.com/office/drawing/2014/main" id="{91A11E07-639E-ABFB-C814-0EA40B50FDC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43.67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5563" y="452651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444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FCD559-985A-1225-B5ED-02CF73BEB0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801688"/>
            <a:ext cx="792003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EC3D8F1-DD35-0B93-5D4F-6F90170CBE55}"/>
              </a:ext>
            </a:extLst>
          </p:cNvPr>
          <p:cNvSpPr/>
          <p:nvPr/>
        </p:nvSpPr>
        <p:spPr>
          <a:xfrm>
            <a:off x="3783013" y="1238250"/>
            <a:ext cx="2447925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highlight>
                <a:srgbClr val="9BDEF3"/>
              </a:highligh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43954C7-2C9C-DD29-B00F-B7EA34B77DF6}"/>
              </a:ext>
            </a:extLst>
          </p:cNvPr>
          <p:cNvSpPr/>
          <p:nvPr/>
        </p:nvSpPr>
        <p:spPr>
          <a:xfrm>
            <a:off x="7234238" y="2436813"/>
            <a:ext cx="1295400" cy="3159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9DE61A-81DA-7AA5-52BB-AFC43FF4CBA4}"/>
              </a:ext>
            </a:extLst>
          </p:cNvPr>
          <p:cNvSpPr/>
          <p:nvPr/>
        </p:nvSpPr>
        <p:spPr>
          <a:xfrm>
            <a:off x="611188" y="2682875"/>
            <a:ext cx="1187450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1B84D8-B137-10C2-4F58-1FCEE896A56C}"/>
              </a:ext>
            </a:extLst>
          </p:cNvPr>
          <p:cNvSpPr/>
          <p:nvPr/>
        </p:nvSpPr>
        <p:spPr>
          <a:xfrm>
            <a:off x="1223963" y="3406775"/>
            <a:ext cx="827087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AH Slide 105">
            <a:hlinkClick r:id="" action="ppaction://media"/>
            <a:extLst>
              <a:ext uri="{FF2B5EF4-FFF2-40B4-BE49-F238E27FC236}">
                <a16:creationId xmlns:a16="http://schemas.microsoft.com/office/drawing/2014/main" id="{CB6D6A47-E636-F96C-60F5-B1CE7E585742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70.036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61231" y="452211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09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427A9E07-AC91-BDD6-67CE-795EE679E6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795338"/>
            <a:ext cx="7920037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7806EE9-628C-EE3B-D674-EDB443A98EA3}"/>
              </a:ext>
            </a:extLst>
          </p:cNvPr>
          <p:cNvSpPr/>
          <p:nvPr/>
        </p:nvSpPr>
        <p:spPr>
          <a:xfrm>
            <a:off x="5684838" y="2659063"/>
            <a:ext cx="1079500" cy="3159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E08344C-013C-433F-C3A2-74E10041C741}"/>
              </a:ext>
            </a:extLst>
          </p:cNvPr>
          <p:cNvSpPr/>
          <p:nvPr/>
        </p:nvSpPr>
        <p:spPr>
          <a:xfrm>
            <a:off x="1758950" y="2898775"/>
            <a:ext cx="828675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AH Slide 106">
            <a:hlinkClick r:id="" action="ppaction://media"/>
            <a:extLst>
              <a:ext uri="{FF2B5EF4-FFF2-40B4-BE49-F238E27FC236}">
                <a16:creationId xmlns:a16="http://schemas.microsoft.com/office/drawing/2014/main" id="{0490EC63-F7D9-E57B-419B-ACC68945279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18.687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3048" y="347955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18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EE534F2E-627F-1B81-933C-585B26A3F9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738188"/>
            <a:ext cx="792003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80846F8-DCE1-62F4-A58D-F4E90ED2B0B3}"/>
              </a:ext>
            </a:extLst>
          </p:cNvPr>
          <p:cNvSpPr/>
          <p:nvPr/>
        </p:nvSpPr>
        <p:spPr>
          <a:xfrm>
            <a:off x="6332538" y="2139950"/>
            <a:ext cx="2087562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BC5059-BCE6-D073-D323-8CBD932D776D}"/>
              </a:ext>
            </a:extLst>
          </p:cNvPr>
          <p:cNvSpPr/>
          <p:nvPr/>
        </p:nvSpPr>
        <p:spPr>
          <a:xfrm>
            <a:off x="650875" y="2387600"/>
            <a:ext cx="1979613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107">
            <a:hlinkClick r:id="" action="ppaction://media"/>
            <a:extLst>
              <a:ext uri="{FF2B5EF4-FFF2-40B4-BE49-F238E27FC236}">
                <a16:creationId xmlns:a16="http://schemas.microsoft.com/office/drawing/2014/main" id="{B1EE3006-C5F9-4A36-65B7-DC75ED2026F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65" end="771.043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9254" y="449183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1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2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12700" y="106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A8B2AD48-7611-421A-6FBC-D8673CBE35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795338"/>
            <a:ext cx="7920037" cy="245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F01C2C2-BF48-9E24-9B0A-92805B796F9D}"/>
              </a:ext>
            </a:extLst>
          </p:cNvPr>
          <p:cNvSpPr/>
          <p:nvPr/>
        </p:nvSpPr>
        <p:spPr>
          <a:xfrm>
            <a:off x="1119188" y="728663"/>
            <a:ext cx="1008062" cy="3159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4C9F41-9C6F-90B6-CB3C-15FECE0E5A9E}"/>
              </a:ext>
            </a:extLst>
          </p:cNvPr>
          <p:cNvSpPr/>
          <p:nvPr/>
        </p:nvSpPr>
        <p:spPr>
          <a:xfrm>
            <a:off x="1812925" y="1465263"/>
            <a:ext cx="1225550" cy="3159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AH Slide 108">
            <a:hlinkClick r:id="" action="ppaction://media"/>
            <a:extLst>
              <a:ext uri="{FF2B5EF4-FFF2-40B4-BE49-F238E27FC236}">
                <a16:creationId xmlns:a16="http://schemas.microsoft.com/office/drawing/2014/main" id="{ADDDBC41-14C6-04E5-C546-D4D2E65F86E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36" end="738.371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75506" y="347320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74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2818B466-EFFD-5CFC-57A5-99C214F88B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623888"/>
            <a:ext cx="7920038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502260B-D048-2EBA-9ACE-70DDDBF4F02B}"/>
              </a:ext>
            </a:extLst>
          </p:cNvPr>
          <p:cNvSpPr/>
          <p:nvPr/>
        </p:nvSpPr>
        <p:spPr>
          <a:xfrm>
            <a:off x="560388" y="3433763"/>
            <a:ext cx="431800" cy="3159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01C0A6-F1A7-E94A-D1A1-68A129AE3B00}"/>
              </a:ext>
            </a:extLst>
          </p:cNvPr>
          <p:cNvSpPr/>
          <p:nvPr/>
        </p:nvSpPr>
        <p:spPr>
          <a:xfrm>
            <a:off x="8004175" y="3225800"/>
            <a:ext cx="431800" cy="31591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00FF"/>
              </a:solidFill>
            </a:endParaRPr>
          </a:p>
        </p:txBody>
      </p:sp>
      <p:pic>
        <p:nvPicPr>
          <p:cNvPr id="6" name="AH Slide 109">
            <a:hlinkClick r:id="" action="ppaction://media"/>
            <a:extLst>
              <a:ext uri="{FF2B5EF4-FFF2-40B4-BE49-F238E27FC236}">
                <a16:creationId xmlns:a16="http://schemas.microsoft.com/office/drawing/2014/main" id="{8AF3E07C-1099-7E44-A618-5FC2169AC08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74.4036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27808" y="278329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672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21E6B9-0A47-4105-979B-523BB775166C}">
  <ds:schemaRefs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a68b5ab-73a5-4399-94e4-ce778a0455e0"/>
    <ds:schemaRef ds:uri="3a7653d8-d250-4556-8732-0485f33436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(16:9)</PresentationFormat>
  <Paragraphs>29</Paragraphs>
  <Slides>12</Slides>
  <Notes>12</Notes>
  <HiddenSlides>0</HiddenSlides>
  <MMClips>13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2023-09-05T13:21:12Z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