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4"/>
  </p:sldMasterIdLst>
  <p:notesMasterIdLst>
    <p:notesMasterId r:id="rId16"/>
  </p:notesMasterIdLst>
  <p:sldIdLst>
    <p:sldId id="619" r:id="rId5"/>
    <p:sldId id="552" r:id="rId6"/>
    <p:sldId id="553" r:id="rId7"/>
    <p:sldId id="554" r:id="rId8"/>
    <p:sldId id="557" r:id="rId9"/>
    <p:sldId id="558" r:id="rId10"/>
    <p:sldId id="559" r:id="rId11"/>
    <p:sldId id="560" r:id="rId12"/>
    <p:sldId id="561" r:id="rId13"/>
    <p:sldId id="562" r:id="rId14"/>
    <p:sldId id="605" r:id="rId15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DEF3"/>
    <a:srgbClr val="1F497D"/>
    <a:srgbClr val="B999C8"/>
    <a:srgbClr val="B79AC8"/>
    <a:srgbClr val="DDCDE5"/>
    <a:srgbClr val="ADE4F5"/>
    <a:srgbClr val="76D1EE"/>
    <a:srgbClr val="1EB3E4"/>
    <a:srgbClr val="D6C3DF"/>
    <a:srgbClr val="CBB4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F40D35F-7545-4C2B-B8DB-11504CF54B61}" v="4" dt="2023-09-04T07:06:02.933"/>
    <p1510:client id="{BEFAB32A-BC19-4B1B-A35A-D0B74BF47A94}" v="3" dt="2023-09-04T07:25:15.6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1894" autoAdjust="0"/>
  </p:normalViewPr>
  <p:slideViewPr>
    <p:cSldViewPr snapToGrid="0">
      <p:cViewPr varScale="1">
        <p:scale>
          <a:sx n="93" d="100"/>
          <a:sy n="93" d="100"/>
        </p:scale>
        <p:origin x="1162" y="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04/09/2023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042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112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451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15000"/>
              </a:lnSpc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29179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fontAlgn="base">
              <a:lnSpc>
                <a:spcPct val="115000"/>
              </a:lnSpc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14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733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1442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0773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09022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80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>
              <a:lnSpc>
                <a:spcPct val="115000"/>
              </a:lnSpc>
              <a:spcAft>
                <a:spcPts val="800"/>
              </a:spcAft>
            </a:pP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048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9/4/2023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0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2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3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5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11.png"/><Relationship Id="rId2" Type="http://schemas.microsoft.com/office/2007/relationships/media" Target="../media/media6.m4a"/><Relationship Id="rId1" Type="http://schemas.openxmlformats.org/officeDocument/2006/relationships/audio" Target="NULL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microsoft.com/office/2007/relationships/media" Target="../media/media7.m4a"/><Relationship Id="rId1" Type="http://schemas.openxmlformats.org/officeDocument/2006/relationships/audio" Target="NULL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8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9.m4a"/><Relationship Id="rId1" Type="http://schemas.openxmlformats.org/officeDocument/2006/relationships/audio" Target="NULL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4337BE9-8864-91AF-AE3F-EC1DCBA0BE93}"/>
              </a:ext>
            </a:extLst>
          </p:cNvPr>
          <p:cNvSpPr txBox="1"/>
          <p:nvPr/>
        </p:nvSpPr>
        <p:spPr>
          <a:xfrm>
            <a:off x="913606" y="1374920"/>
            <a:ext cx="7316787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Advanced Higher Candidate 7 – Pleyel: Violin Duo No. 6, Allegro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 dirty="0">
                <a:solidFill>
                  <a:schemeClr val="tx2"/>
                </a:solidFill>
                <a:latin typeface="Arial" pitchFamily="34" charset="0"/>
              </a:rPr>
              <a:t>Analysis</a:t>
            </a:r>
          </a:p>
        </p:txBody>
      </p:sp>
      <p:pic>
        <p:nvPicPr>
          <p:cNvPr id="2" name="AH Slide 90">
            <a:hlinkClick r:id="" action="ppaction://media"/>
            <a:extLst>
              <a:ext uri="{FF2B5EF4-FFF2-40B4-BE49-F238E27FC236}">
                <a16:creationId xmlns:a16="http://schemas.microsoft.com/office/drawing/2014/main" id="{B0DE6A47-067C-5424-0A08-486B71315BE8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459.507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243" y="426396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268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2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A11699-0948-FB08-3E05-B7285A96BAA6}"/>
              </a:ext>
            </a:extLst>
          </p:cNvPr>
          <p:cNvSpPr txBox="1"/>
          <p:nvPr/>
        </p:nvSpPr>
        <p:spPr>
          <a:xfrm>
            <a:off x="639763" y="307975"/>
            <a:ext cx="75575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How could a candidate write about the key features?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9E7541-8E82-E6D7-D6DF-ACC5A1D2DFC4}"/>
              </a:ext>
            </a:extLst>
          </p:cNvPr>
          <p:cNvSpPr txBox="1"/>
          <p:nvPr/>
        </p:nvSpPr>
        <p:spPr>
          <a:xfrm>
            <a:off x="633600" y="1660222"/>
            <a:ext cx="7557537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Write in chronological order.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Focus on one element initially.</a:t>
            </a:r>
          </a:p>
        </p:txBody>
      </p:sp>
      <p:pic>
        <p:nvPicPr>
          <p:cNvPr id="3" name="AH Slide 99">
            <a:hlinkClick r:id="" action="ppaction://media"/>
            <a:extLst>
              <a:ext uri="{FF2B5EF4-FFF2-40B4-BE49-F238E27FC236}">
                <a16:creationId xmlns:a16="http://schemas.microsoft.com/office/drawing/2014/main" id="{F921E5BC-F65C-7DD9-CABC-70684B291E26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88.927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59860" y="309388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13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1000">
        <p:fade/>
      </p:transition>
    </mc:Choice>
    <mc:Fallback>
      <p:transition spd="med" advClick="0" advTm="2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17FA21C-A385-E4B7-6C38-F92D56B7B3D7}"/>
              </a:ext>
            </a:extLst>
          </p:cNvPr>
          <p:cNvSpPr txBox="1"/>
          <p:nvPr/>
        </p:nvSpPr>
        <p:spPr>
          <a:xfrm>
            <a:off x="639762" y="979200"/>
            <a:ext cx="800893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4 marks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The candidate demonstrates a secure understanding of the chosen piece by giving a fairly detailed identification of key features of the music, backed up with fairly detailed reference to the audio and, where appropriate, a score or guide to the music.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3 marks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The candidate demonstrates a satisfactory understanding of the chosen piece by giving a satisfactory identification of key features of the music, backed up with satisfactory reference to the audio and, where appropriate, a score or guide to the music.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2 marks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The candidate demonstrates a limited understanding of the chosen piece by giving a limited identification of key features of the music, backed up with limited            reference to the audio and, where appropriate, a score or guide to                               the music.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360D60-FFB5-56BB-909D-9E4DEF09243C}"/>
              </a:ext>
            </a:extLst>
          </p:cNvPr>
          <p:cNvSpPr txBox="1"/>
          <p:nvPr/>
        </p:nvSpPr>
        <p:spPr>
          <a:xfrm>
            <a:off x="639763" y="309600"/>
            <a:ext cx="7316787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7 – Pleyel – 3 marks </a:t>
            </a:r>
          </a:p>
        </p:txBody>
      </p:sp>
      <p:pic>
        <p:nvPicPr>
          <p:cNvPr id="3" name="AH Slide 100">
            <a:hlinkClick r:id="" action="ppaction://media"/>
            <a:extLst>
              <a:ext uri="{FF2B5EF4-FFF2-40B4-BE49-F238E27FC236}">
                <a16:creationId xmlns:a16="http://schemas.microsoft.com/office/drawing/2014/main" id="{0D8DA454-7458-2336-2395-236C2BAE1CF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60.8888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577383" y="311385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5327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6000">
        <p:fade/>
      </p:transition>
    </mc:Choice>
    <mc:Fallback>
      <p:transition spd="med" advClick="0" advTm="1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07C5A1-1B23-EB7A-103B-23E2393DEBAC}"/>
              </a:ext>
            </a:extLst>
          </p:cNvPr>
          <p:cNvSpPr txBox="1"/>
          <p:nvPr/>
        </p:nvSpPr>
        <p:spPr>
          <a:xfrm>
            <a:off x="665163" y="1148318"/>
            <a:ext cx="75565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You must identify key features within your chosen piece by referring to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at least five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of the elements below: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6C75FA-CF87-E3E0-37AB-753635F6203E}"/>
              </a:ext>
            </a:extLst>
          </p:cNvPr>
          <p:cNvSpPr txBox="1"/>
          <p:nvPr/>
        </p:nvSpPr>
        <p:spPr>
          <a:xfrm>
            <a:off x="639763" y="307975"/>
            <a:ext cx="78644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Analysis requirement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3282B6-0683-28CD-0647-F41F0A4A5DBA}"/>
              </a:ext>
            </a:extLst>
          </p:cNvPr>
          <p:cNvSpPr txBox="1"/>
          <p:nvPr/>
        </p:nvSpPr>
        <p:spPr>
          <a:xfrm>
            <a:off x="666200" y="2404300"/>
            <a:ext cx="3207300" cy="17912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style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melody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harmony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rhythm and tempo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4A7C7E5-6DD6-0B24-002E-D8E1E2832897}"/>
              </a:ext>
            </a:extLst>
          </p:cNvPr>
          <p:cNvSpPr txBox="1"/>
          <p:nvPr/>
        </p:nvSpPr>
        <p:spPr>
          <a:xfrm>
            <a:off x="4057099" y="2404300"/>
            <a:ext cx="3651801" cy="13480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texture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structure and/or form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timbre and dynamics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87ECCD-19A0-0B44-4BE6-6F75F3E3837A}"/>
              </a:ext>
            </a:extLst>
          </p:cNvPr>
          <p:cNvSpPr/>
          <p:nvPr/>
        </p:nvSpPr>
        <p:spPr>
          <a:xfrm>
            <a:off x="691600" y="2882417"/>
            <a:ext cx="2988000" cy="131314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BD9841D-888E-2197-E4AC-680AF2C6C716}"/>
              </a:ext>
            </a:extLst>
          </p:cNvPr>
          <p:cNvSpPr/>
          <p:nvPr/>
        </p:nvSpPr>
        <p:spPr>
          <a:xfrm>
            <a:off x="4069798" y="2882417"/>
            <a:ext cx="3420000" cy="9000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2" name="AH Slide 91">
            <a:hlinkClick r:id="" action="ppaction://media"/>
            <a:extLst>
              <a:ext uri="{FF2B5EF4-FFF2-40B4-BE49-F238E27FC236}">
                <a16:creationId xmlns:a16="http://schemas.microsoft.com/office/drawing/2014/main" id="{1D3C278E-458D-7A31-47A8-67A8A8CCFD7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50.891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185600" y="201740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09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0E23D5-B999-5081-66F0-5A054C400EE8}"/>
              </a:ext>
            </a:extLst>
          </p:cNvPr>
          <p:cNvSpPr txBox="1"/>
          <p:nvPr/>
        </p:nvSpPr>
        <p:spPr>
          <a:xfrm>
            <a:off x="639763" y="307975"/>
            <a:ext cx="755753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 question to ask about an analysis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A15FE7-A706-76CA-16C7-AD86DAD3B4D8}"/>
              </a:ext>
            </a:extLst>
          </p:cNvPr>
          <p:cNvSpPr txBox="1"/>
          <p:nvPr/>
        </p:nvSpPr>
        <p:spPr>
          <a:xfrm>
            <a:off x="633600" y="1622122"/>
            <a:ext cx="755753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To what extent has the candidate demonstrated a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perceptive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understanding by identifying key features of the music, backed up with reference to the audio and score?</a:t>
            </a:r>
          </a:p>
        </p:txBody>
      </p:sp>
      <p:pic>
        <p:nvPicPr>
          <p:cNvPr id="4" name="AH Slide 92">
            <a:hlinkClick r:id="" action="ppaction://media"/>
            <a:extLst>
              <a:ext uri="{FF2B5EF4-FFF2-40B4-BE49-F238E27FC236}">
                <a16:creationId xmlns:a16="http://schemas.microsoft.com/office/drawing/2014/main" id="{87B37E1A-0CB5-E06F-00A2-277371215D11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702.9365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240196" y="330560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878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9000">
        <p:fade/>
      </p:transition>
    </mc:Choice>
    <mc:Fallback>
      <p:transition spd="med" advClick="0" advTm="2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9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B44BECA-638E-8FB5-1A6B-F4F18607D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504825"/>
            <a:ext cx="7940675" cy="1685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final section starting at bar 138 has </a:t>
            </a: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1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back in E minor like the opening but this time after only 7 bars, </a:t>
            </a: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3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returns also in the key of E minor</a:t>
            </a: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.’</a:t>
            </a:r>
            <a:endParaRPr lang="en-GB" altLang="en-US" sz="240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6C12024-08CD-BC76-B44E-3579963E74CA}"/>
              </a:ext>
            </a:extLst>
          </p:cNvPr>
          <p:cNvSpPr/>
          <p:nvPr/>
        </p:nvSpPr>
        <p:spPr>
          <a:xfrm>
            <a:off x="514350" y="1677988"/>
            <a:ext cx="6038850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7FA0634-2B4A-C271-4435-E7D603C46096}"/>
              </a:ext>
            </a:extLst>
          </p:cNvPr>
          <p:cNvSpPr/>
          <p:nvPr/>
        </p:nvSpPr>
        <p:spPr>
          <a:xfrm>
            <a:off x="6097588" y="506413"/>
            <a:ext cx="2460625" cy="61277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A0FFF5-6EEA-201E-77C9-A1FA8876B229}"/>
              </a:ext>
            </a:extLst>
          </p:cNvPr>
          <p:cNvSpPr/>
          <p:nvPr/>
        </p:nvSpPr>
        <p:spPr>
          <a:xfrm>
            <a:off x="514350" y="1073150"/>
            <a:ext cx="3467100" cy="611188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7" name="AH Slide 93">
            <a:hlinkClick r:id="" action="ppaction://media"/>
            <a:extLst>
              <a:ext uri="{FF2B5EF4-FFF2-40B4-BE49-F238E27FC236}">
                <a16:creationId xmlns:a16="http://schemas.microsoft.com/office/drawing/2014/main" id="{BD1765B4-8276-92C7-C0F9-6914B70D2BCD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27.587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61538" y="297656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0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04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A7F5CD-D3EA-9233-2D5C-25947F1C98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504825"/>
            <a:ext cx="7940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bars 1-6 violin 1 starts with </a:t>
            </a: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1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E minor</a:t>
            </a: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.’</a:t>
            </a:r>
            <a:endParaRPr lang="en-GB" altLang="en-US" sz="2400">
              <a:solidFill>
                <a:srgbClr val="1F497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2640C78-BC49-E4A8-5BBD-C0A9598AF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1482725"/>
            <a:ext cx="7940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bar 13 violin 1 has </a:t>
            </a: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in G major.’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8D46374-37BD-03EA-CA6D-6F237D0448A1}"/>
              </a:ext>
            </a:extLst>
          </p:cNvPr>
          <p:cNvSpPr/>
          <p:nvPr/>
        </p:nvSpPr>
        <p:spPr>
          <a:xfrm>
            <a:off x="4732338" y="485775"/>
            <a:ext cx="2881312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C69C960-8CBF-5530-4687-CFA5BC0BE1BF}"/>
              </a:ext>
            </a:extLst>
          </p:cNvPr>
          <p:cNvSpPr/>
          <p:nvPr/>
        </p:nvSpPr>
        <p:spPr>
          <a:xfrm>
            <a:off x="3627438" y="1476375"/>
            <a:ext cx="2881312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592F4A30-6954-D7AF-60C8-51D3AB5C84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75" y="2406650"/>
            <a:ext cx="7940675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‘… 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where the tempo changes to ‘Tempo di menuetto’ … the key signature changes to E major.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A330A4-D9FE-3F5E-B993-9CF2E140EE5F}"/>
              </a:ext>
            </a:extLst>
          </p:cNvPr>
          <p:cNvSpPr/>
          <p:nvPr/>
        </p:nvSpPr>
        <p:spPr>
          <a:xfrm>
            <a:off x="1123950" y="2963863"/>
            <a:ext cx="4699000" cy="720725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9" name="AH Slide 94">
            <a:hlinkClick r:id="" action="ppaction://media"/>
            <a:extLst>
              <a:ext uri="{FF2B5EF4-FFF2-40B4-BE49-F238E27FC236}">
                <a16:creationId xmlns:a16="http://schemas.microsoft.com/office/drawing/2014/main" id="{DFF310DC-C898-AF05-3A5B-C5B47008E303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213.204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43551" y="393834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9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5000">
        <p:fade/>
      </p:transition>
    </mc:Choice>
    <mc:Fallback>
      <p:transition spd="med" advClick="0" advTm="2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6DF4A7D6-1A4E-1D8D-1A55-F105BCE2A8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342900"/>
            <a:ext cx="3287713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B572716-EAD9-C4BA-A787-0103DAADC95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922463"/>
            <a:ext cx="3590925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049316-56F5-D181-9562-D01801C86C7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3538538"/>
            <a:ext cx="3584575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0161D7-D108-8922-B04E-EBDD88C3AE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-161925"/>
            <a:ext cx="1463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F8E5BC-25D8-C7E8-0A66-377ABCBA29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401763"/>
            <a:ext cx="1463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B0D4A62-A16D-809F-871F-EB067213CE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3021013"/>
            <a:ext cx="1463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3</a:t>
            </a:r>
          </a:p>
        </p:txBody>
      </p:sp>
      <p:pic>
        <p:nvPicPr>
          <p:cNvPr id="9" name="AH Slide 95">
            <a:hlinkClick r:id="" action="ppaction://media"/>
            <a:extLst>
              <a:ext uri="{FF2B5EF4-FFF2-40B4-BE49-F238E27FC236}">
                <a16:creationId xmlns:a16="http://schemas.microsoft.com/office/drawing/2014/main" id="{4CBA900B-A826-B5B8-4015-8C5B81A7BB97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02.7233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5164139" y="149225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4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2000">
        <p:fade/>
      </p:transition>
    </mc:Choice>
    <mc:Fallback>
      <p:transition spd="med" advClick="0" advTm="1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86121F-F5EB-18F3-0D38-3CD3DF3D7A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922463"/>
            <a:ext cx="3590925" cy="133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6">
            <a:extLst>
              <a:ext uri="{FF2B5EF4-FFF2-40B4-BE49-F238E27FC236}">
                <a16:creationId xmlns:a16="http://schemas.microsoft.com/office/drawing/2014/main" id="{1349C613-DB8D-A179-DD11-E2147EC75A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488" y="1401763"/>
            <a:ext cx="1463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2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1EC7FCD6-D942-45D6-D344-349215BFD8B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1751013"/>
            <a:ext cx="4032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614EA4D-95FF-806A-899E-571D13BFE6C0}"/>
              </a:ext>
            </a:extLst>
          </p:cNvPr>
          <p:cNvSpPr/>
          <p:nvPr/>
        </p:nvSpPr>
        <p:spPr>
          <a:xfrm>
            <a:off x="609600" y="1930400"/>
            <a:ext cx="1979613" cy="6477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E5E9C0-727C-5041-7347-6694015485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338" y="728663"/>
            <a:ext cx="72993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bar 110 the violin 1 melody is similar to </a:t>
            </a: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theme 2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.’ </a:t>
            </a:r>
            <a:endParaRPr lang="en-GB" altLang="en-US" sz="2400">
              <a:solidFill>
                <a:srgbClr val="1F497D"/>
              </a:solidFill>
            </a:endParaRPr>
          </a:p>
        </p:txBody>
      </p:sp>
      <p:sp>
        <p:nvSpPr>
          <p:cNvPr id="8" name="TextBox 13">
            <a:extLst>
              <a:ext uri="{FF2B5EF4-FFF2-40B4-BE49-F238E27FC236}">
                <a16:creationId xmlns:a16="http://schemas.microsoft.com/office/drawing/2014/main" id="{CB831563-7F29-D629-D0DF-38115FE1D6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10075" y="1401763"/>
            <a:ext cx="14636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en-GB" altLang="en-US" sz="2400" b="1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Bar 110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61A8CB8-CAA6-5161-6CF8-BE82C2F161B6}"/>
              </a:ext>
            </a:extLst>
          </p:cNvPr>
          <p:cNvSpPr/>
          <p:nvPr/>
        </p:nvSpPr>
        <p:spPr>
          <a:xfrm>
            <a:off x="4630738" y="1930400"/>
            <a:ext cx="2667000" cy="64770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10" name="AH Slide 96">
            <a:hlinkClick r:id="" action="ppaction://media"/>
            <a:extLst>
              <a:ext uri="{FF2B5EF4-FFF2-40B4-BE49-F238E27FC236}">
                <a16:creationId xmlns:a16="http://schemas.microsoft.com/office/drawing/2014/main" id="{1D542189-4422-BF48-F30C-96ABC3533DDF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440.7414"/>
                </p14:media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032387" y="359150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20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6000">
        <p:fade/>
      </p:transition>
    </mc:Choice>
    <mc:Fallback>
      <p:transition spd="med" advClick="0" advTm="3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55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C1772B7-C5E0-5695-62BC-31A033A1F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2338" y="728663"/>
            <a:ext cx="38211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</a:t>
            </a:r>
            <a:r>
              <a:rPr lang="en-GB" altLang="en-US" sz="2400">
                <a:solidFill>
                  <a:srgbClr val="1F497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violins have chords.’ </a:t>
            </a:r>
            <a:endParaRPr lang="en-GB" altLang="en-US" sz="2400">
              <a:solidFill>
                <a:srgbClr val="1F497D"/>
              </a:solidFill>
            </a:endParaRP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7224F8FC-6129-4B77-3004-DE6494AB44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1846263"/>
            <a:ext cx="791845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AH Slide 97">
            <a:hlinkClick r:id="" action="ppaction://media"/>
            <a:extLst>
              <a:ext uri="{FF2B5EF4-FFF2-40B4-BE49-F238E27FC236}">
                <a16:creationId xmlns:a16="http://schemas.microsoft.com/office/drawing/2014/main" id="{77461926-A2FC-1718-C5A3-955A4FB1DA3A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129.3197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2338" y="352813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166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6BB770C1-1B92-8E58-D3B8-A013929A2A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775" y="447675"/>
            <a:ext cx="79184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9EC72CA-467F-362D-BE8E-767FD70FC597}"/>
              </a:ext>
            </a:extLst>
          </p:cNvPr>
          <p:cNvSpPr/>
          <p:nvPr/>
        </p:nvSpPr>
        <p:spPr>
          <a:xfrm>
            <a:off x="854075" y="447675"/>
            <a:ext cx="806450" cy="3349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1F77F31-D1F8-3410-B4E0-D6F163657799}"/>
              </a:ext>
            </a:extLst>
          </p:cNvPr>
          <p:cNvSpPr/>
          <p:nvPr/>
        </p:nvSpPr>
        <p:spPr>
          <a:xfrm>
            <a:off x="971550" y="1584325"/>
            <a:ext cx="684213" cy="3349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F90B8F-04F4-561A-7921-6E3BD7985074}"/>
              </a:ext>
            </a:extLst>
          </p:cNvPr>
          <p:cNvSpPr/>
          <p:nvPr/>
        </p:nvSpPr>
        <p:spPr>
          <a:xfrm>
            <a:off x="3306763" y="1009650"/>
            <a:ext cx="936625" cy="3349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D5BD84E-B5A7-1546-85BB-2A8476FFF986}"/>
              </a:ext>
            </a:extLst>
          </p:cNvPr>
          <p:cNvSpPr/>
          <p:nvPr/>
        </p:nvSpPr>
        <p:spPr>
          <a:xfrm>
            <a:off x="612775" y="2686050"/>
            <a:ext cx="682625" cy="3365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1BFE35-32DB-D36D-7EA9-0E7FEAE3535D}"/>
              </a:ext>
            </a:extLst>
          </p:cNvPr>
          <p:cNvSpPr/>
          <p:nvPr/>
        </p:nvSpPr>
        <p:spPr>
          <a:xfrm>
            <a:off x="863600" y="2114550"/>
            <a:ext cx="647700" cy="33496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DCAF14D-AA68-A56D-5A97-67FFBA41A29B}"/>
              </a:ext>
            </a:extLst>
          </p:cNvPr>
          <p:cNvSpPr/>
          <p:nvPr/>
        </p:nvSpPr>
        <p:spPr>
          <a:xfrm>
            <a:off x="5568950" y="2686050"/>
            <a:ext cx="611188" cy="336550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AE2A0C-986F-6083-95B9-F0B68557685E}"/>
              </a:ext>
            </a:extLst>
          </p:cNvPr>
          <p:cNvSpPr/>
          <p:nvPr/>
        </p:nvSpPr>
        <p:spPr>
          <a:xfrm>
            <a:off x="1047750" y="3017838"/>
            <a:ext cx="612775" cy="3349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6462FD-1F9E-850D-45F0-44C33B909AEE}"/>
              </a:ext>
            </a:extLst>
          </p:cNvPr>
          <p:cNvSpPr/>
          <p:nvPr/>
        </p:nvSpPr>
        <p:spPr>
          <a:xfrm>
            <a:off x="5000625" y="3017838"/>
            <a:ext cx="684213" cy="334962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3" name="AH Slide 98">
            <a:hlinkClick r:id="" action="ppaction://media"/>
            <a:extLst>
              <a:ext uri="{FF2B5EF4-FFF2-40B4-BE49-F238E27FC236}">
                <a16:creationId xmlns:a16="http://schemas.microsoft.com/office/drawing/2014/main" id="{F50BF211-F7E3-3515-52E6-5B79E436C734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012.9047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71550" y="367744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286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8A76FF6-47AC-4804-BBEF-98541F82937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21E6B9-0A47-4105-979B-523BB775166C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aa68b5ab-73a5-4399-94e4-ce778a0455e0"/>
    <ds:schemaRef ds:uri="3a7653d8-d250-4556-8732-0485f3343693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37650B3-BC96-4674-A6C9-FD05124CDF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a7653d8-d250-4556-8732-0485f3343693"/>
    <ds:schemaRef ds:uri="aa68b5ab-73a5-4399-94e4-ce778a0455e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377</Words>
  <Application>Microsoft Office PowerPoint</Application>
  <PresentationFormat>On-screen Show (16:9)</PresentationFormat>
  <Paragraphs>45</Paragraphs>
  <Slides>11</Slides>
  <Notes>11</Notes>
  <HiddenSlides>0</HiddenSlides>
  <MMClips>11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2023-08-29T13:09:39Z</dcterms:created>
  <dcterms:modified xsi:type="dcterms:W3CDTF">2023-09-04T07:25:16Z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</Properties>
</file>