
<file path=[Content_Types].xml><?xml version="1.0" encoding="utf-8"?>
<Types xmlns="http://schemas.openxmlformats.org/package/2006/content-types">
  <Default Extension="jpeg" ContentType="image/jpeg"/>
  <Default Extension="m4a" ContentType="audi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4"/>
  </p:sldMasterIdLst>
  <p:notesMasterIdLst>
    <p:notesMasterId r:id="rId22"/>
  </p:notesMasterIdLst>
  <p:sldIdLst>
    <p:sldId id="617" r:id="rId5"/>
    <p:sldId id="531" r:id="rId6"/>
    <p:sldId id="626" r:id="rId7"/>
    <p:sldId id="543" r:id="rId8"/>
    <p:sldId id="522" r:id="rId9"/>
    <p:sldId id="544" r:id="rId10"/>
    <p:sldId id="538" r:id="rId11"/>
    <p:sldId id="542" r:id="rId12"/>
    <p:sldId id="545" r:id="rId13"/>
    <p:sldId id="546" r:id="rId14"/>
    <p:sldId id="549" r:id="rId15"/>
    <p:sldId id="550" r:id="rId16"/>
    <p:sldId id="547" r:id="rId17"/>
    <p:sldId id="548" r:id="rId18"/>
    <p:sldId id="618" r:id="rId19"/>
    <p:sldId id="602" r:id="rId20"/>
    <p:sldId id="515" r:id="rId21"/>
  </p:sldIdLst>
  <p:sldSz cx="9144000" cy="5143500" type="screen16x9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BDEF3"/>
    <a:srgbClr val="1F497D"/>
    <a:srgbClr val="B999C8"/>
    <a:srgbClr val="B79AC8"/>
    <a:srgbClr val="DDCDE5"/>
    <a:srgbClr val="ADE4F5"/>
    <a:srgbClr val="76D1EE"/>
    <a:srgbClr val="1EB3E4"/>
    <a:srgbClr val="D6C3DF"/>
    <a:srgbClr val="CBB4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607E7BF-CFF3-49D6-805B-8B64846BE35D}" v="3" dt="2023-09-06T07:29:29.97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1894" autoAdjust="0"/>
  </p:normalViewPr>
  <p:slideViewPr>
    <p:cSldViewPr snapToGrid="0">
      <p:cViewPr varScale="1">
        <p:scale>
          <a:sx n="93" d="100"/>
          <a:sy n="93" d="100"/>
        </p:scale>
        <p:origin x="1162" y="67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28" Type="http://schemas.microsoft.com/office/2018/10/relationships/authors" Target="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B198C7-48D3-44D1-90B6-FFAC3DD6ADBD}" type="datetimeFigureOut">
              <a:rPr lang="en-GB" smtClean="0"/>
              <a:t>06/09/2023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0C330F-566D-4769-B95A-4704D00DF8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02494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11022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28023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052245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971137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664706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539543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060745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943507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38160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63981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48357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fontAlgn="base">
              <a:lnSpc>
                <a:spcPct val="115000"/>
              </a:lnSpc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49827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82164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97160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47671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87317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96258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822B3CEB-1CD2-47D1-94F7-14F31CBDB4B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A1C09DB-F66D-4F83-AC6B-82F2ABC818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857C55-78C0-4EA7-A7B8-3BDD57526055}" type="datetimeFigureOut">
              <a:rPr lang="en-US"/>
              <a:pPr>
                <a:defRPr/>
              </a:pPr>
              <a:t>9/6/2023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D99913A-85D9-4E10-8164-558CB7697F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4B28CCC-00BB-4801-BC3B-83CFBF6A9B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852D1C-150F-4184-8C6B-E48E0088CA7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492997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A476C41B-BDE1-42E4-B851-03E5D63CA73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>
                <a:solidFill>
                  <a:schemeClr val="tx2">
                    <a:lumMod val="75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67382B5-E7F0-4BEB-A138-465CCA421F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EF2ED1-957E-4339-9CB2-471D923879E2}" type="datetimeFigureOut">
              <a:rPr lang="en-US"/>
              <a:pPr>
                <a:defRPr/>
              </a:pPr>
              <a:t>9/6/2023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3FA1ED34-6F5B-4487-9DD6-D3ABBEED12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7C5D2D7-692A-4C6A-8B53-35F1881BD8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CA7628-DD9A-4DAF-864A-979AD0627CF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672307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D56AE6A9-87DE-4DEB-8BAD-B36DF7E045C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>
            <a:extLst>
              <a:ext uri="{FF2B5EF4-FFF2-40B4-BE49-F238E27FC236}">
                <a16:creationId xmlns:a16="http://schemas.microsoft.com/office/drawing/2014/main" id="{32DDDFDC-1A35-469F-A602-E2C2F60F857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638800" cy="220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BACF3FB0-A59D-43BD-9677-6F0F10F7B3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79FA13-E2D6-4159-A16B-54E4BDC71E41}" type="datetimeFigureOut">
              <a:rPr lang="en-US"/>
              <a:pPr>
                <a:defRPr/>
              </a:pPr>
              <a:t>9/6/2023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ED3EFC13-1896-45D7-A668-CE5B18BD2B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859BB7AB-7CF0-451B-9CCC-73228F308C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486C9C-7916-44AD-B0C9-68C8C736F00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64798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>
            <a:extLst>
              <a:ext uri="{FF2B5EF4-FFF2-40B4-BE49-F238E27FC236}">
                <a16:creationId xmlns:a16="http://schemas.microsoft.com/office/drawing/2014/main" id="{F668512D-20F0-4974-A6AE-AB7EDBCAD51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4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20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8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8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4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20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8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8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Date Placeholder 4">
            <a:extLst>
              <a:ext uri="{FF2B5EF4-FFF2-40B4-BE49-F238E27FC236}">
                <a16:creationId xmlns:a16="http://schemas.microsoft.com/office/drawing/2014/main" id="{7C7C858C-5E5B-4E7A-827E-66288DFC4F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D5C9C4-AAA3-4AC9-B65C-5BB401CCB761}" type="datetimeFigureOut">
              <a:rPr lang="en-US"/>
              <a:pPr>
                <a:defRPr/>
              </a:pPr>
              <a:t>9/6/2023</a:t>
            </a:fld>
            <a:endParaRPr lang="en-US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9FD86EC4-647B-4A7D-9530-48A24B78D1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>
            <a:extLst>
              <a:ext uri="{FF2B5EF4-FFF2-40B4-BE49-F238E27FC236}">
                <a16:creationId xmlns:a16="http://schemas.microsoft.com/office/drawing/2014/main" id="{F3EFF85C-53E7-4C8F-A30A-EC27076C60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E50C3D-9F55-4A93-859B-83092630189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991200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A3455D2-6561-4D76-A96D-8709D318AE9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9998"/>
            <a:ext cx="8229600" cy="857250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18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6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6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18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6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6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8" name="Date Placeholder 6">
            <a:extLst>
              <a:ext uri="{FF2B5EF4-FFF2-40B4-BE49-F238E27FC236}">
                <a16:creationId xmlns:a16="http://schemas.microsoft.com/office/drawing/2014/main" id="{007D7AEB-FBD6-472E-AD0E-563D0A7C22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D8E2D0-0C84-4BA7-B034-D5A1FF8C3B44}" type="datetimeFigureOut">
              <a:rPr lang="en-US"/>
              <a:pPr>
                <a:defRPr/>
              </a:pPr>
              <a:t>9/6/2023</a:t>
            </a:fld>
            <a:endParaRPr lang="en-US"/>
          </a:p>
        </p:txBody>
      </p:sp>
      <p:sp>
        <p:nvSpPr>
          <p:cNvPr id="9" name="Footer Placeholder 7">
            <a:extLst>
              <a:ext uri="{FF2B5EF4-FFF2-40B4-BE49-F238E27FC236}">
                <a16:creationId xmlns:a16="http://schemas.microsoft.com/office/drawing/2014/main" id="{06582006-66AA-4096-BD4D-F7621F8857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>
            <a:extLst>
              <a:ext uri="{FF2B5EF4-FFF2-40B4-BE49-F238E27FC236}">
                <a16:creationId xmlns:a16="http://schemas.microsoft.com/office/drawing/2014/main" id="{55B87ADB-207F-4088-9C44-6462166AA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7D7592-5A8D-451C-9ED1-A9ECBCBAF41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055112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>
            <a:extLst>
              <a:ext uri="{FF2B5EF4-FFF2-40B4-BE49-F238E27FC236}">
                <a16:creationId xmlns:a16="http://schemas.microsoft.com/office/drawing/2014/main" id="{CF686215-9355-406B-8DF1-429A9CEFD4C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4" name="Date Placeholder 2">
            <a:extLst>
              <a:ext uri="{FF2B5EF4-FFF2-40B4-BE49-F238E27FC236}">
                <a16:creationId xmlns:a16="http://schemas.microsoft.com/office/drawing/2014/main" id="{2F13E287-9954-4FEF-8994-B20F308F0B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9DB3A3-3687-49F0-9280-AC28C2CACC71}" type="datetimeFigureOut">
              <a:rPr lang="en-US"/>
              <a:pPr>
                <a:defRPr/>
              </a:pPr>
              <a:t>9/6/2023</a:t>
            </a:fld>
            <a:endParaRPr lang="en-US"/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6DB0FFE3-5E0C-4204-8B72-8971C77087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0384D6FB-54F8-4273-A3F1-B7F3E999C6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A3F0E6-D876-4536-9404-D29EC22C853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04338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B75758B8-29BD-4C38-85F6-83591519948E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title style</a:t>
            </a:r>
            <a:endParaRPr lang="en-US" altLang="en-US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69B3CB02-B9BC-412A-BC58-871D9D0F364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  <a:endParaRPr lang="en-US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F628EA-9B75-4C1A-87A6-5FEEA118939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4E26E9A-43FE-433A-9DD7-BA9722FF4B3E}" type="datetimeFigureOut">
              <a:rPr lang="en-US"/>
              <a:pPr>
                <a:defRPr/>
              </a:pPr>
              <a:t>9/6/2023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A3B5AD-7E24-4158-9D81-F79D5A9142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A8D1FE-7A08-4EED-9A38-7992CD9E2F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D8A0D6CB-8169-44A5-B892-8E13E3A5071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17375E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7375E"/>
          </a:solidFill>
          <a:latin typeface="Calibri" panose="020F0502020204030204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7375E"/>
          </a:solidFill>
          <a:latin typeface="Calibri" panose="020F0502020204030204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7375E"/>
          </a:solidFill>
          <a:latin typeface="Calibri" panose="020F0502020204030204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7375E"/>
          </a:solidFill>
          <a:latin typeface="Calibri" panose="020F0502020204030204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rgbClr val="17375E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rgbClr val="17375E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17375E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17375E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17375E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microsoft.com/office/2007/relationships/media" Target="../media/media1.m4a"/><Relationship Id="rId1" Type="http://schemas.openxmlformats.org/officeDocument/2006/relationships/audio" Target="NULL" TargetMode="External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8.png"/><Relationship Id="rId2" Type="http://schemas.microsoft.com/office/2007/relationships/media" Target="../media/media10.m4a"/><Relationship Id="rId1" Type="http://schemas.openxmlformats.org/officeDocument/2006/relationships/audio" Target="NULL" TargetMode="Externa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8.png"/><Relationship Id="rId2" Type="http://schemas.microsoft.com/office/2007/relationships/media" Target="../media/media11.m4a"/><Relationship Id="rId1" Type="http://schemas.openxmlformats.org/officeDocument/2006/relationships/audio" Target="NULL" TargetMode="Externa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8.png"/><Relationship Id="rId2" Type="http://schemas.microsoft.com/office/2007/relationships/media" Target="../media/media12.m4a"/><Relationship Id="rId1" Type="http://schemas.openxmlformats.org/officeDocument/2006/relationships/audio" Target="NULL" TargetMode="Externa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8.png"/><Relationship Id="rId2" Type="http://schemas.microsoft.com/office/2007/relationships/media" Target="../media/media13.m4a"/><Relationship Id="rId1" Type="http://schemas.openxmlformats.org/officeDocument/2006/relationships/audio" Target="NULL" TargetMode="Externa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microsoft.com/office/2007/relationships/media" Target="../media/media14.m4a"/><Relationship Id="rId1" Type="http://schemas.openxmlformats.org/officeDocument/2006/relationships/audio" Target="NULL" TargetMode="External"/><Relationship Id="rId6" Type="http://schemas.openxmlformats.org/officeDocument/2006/relationships/image" Target="../media/image8.png"/><Relationship Id="rId5" Type="http://schemas.openxmlformats.org/officeDocument/2006/relationships/image" Target="../media/image21.png"/><Relationship Id="rId4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microsoft.com/office/2007/relationships/media" Target="../media/media15.m4a"/><Relationship Id="rId1" Type="http://schemas.openxmlformats.org/officeDocument/2006/relationships/audio" Target="NULL" TargetMode="External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microsoft.com/office/2007/relationships/media" Target="../media/media16.m4a"/><Relationship Id="rId1" Type="http://schemas.openxmlformats.org/officeDocument/2006/relationships/audio" Target="NULL" TargetMode="External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microsoft.com/office/2007/relationships/media" Target="../media/media17.m4a"/><Relationship Id="rId1" Type="http://schemas.openxmlformats.org/officeDocument/2006/relationships/audio" Target="NULL" TargetMode="External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microsoft.com/office/2007/relationships/media" Target="../media/media2.m4a"/><Relationship Id="rId1" Type="http://schemas.openxmlformats.org/officeDocument/2006/relationships/audio" Target="NULL" TargetMode="External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microsoft.com/office/2007/relationships/media" Target="../media/media3.m4a"/><Relationship Id="rId1" Type="http://schemas.openxmlformats.org/officeDocument/2006/relationships/audio" Target="NULL" TargetMode="External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11.png"/><Relationship Id="rId2" Type="http://schemas.microsoft.com/office/2007/relationships/media" Target="../media/media4.m4a"/><Relationship Id="rId1" Type="http://schemas.openxmlformats.org/officeDocument/2006/relationships/audio" Target="NULL" TargetMode="Externa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11.png"/><Relationship Id="rId2" Type="http://schemas.microsoft.com/office/2007/relationships/media" Target="../media/media5.m4a"/><Relationship Id="rId1" Type="http://schemas.openxmlformats.org/officeDocument/2006/relationships/audio" Target="NULL" TargetMode="Externa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11.png"/><Relationship Id="rId2" Type="http://schemas.microsoft.com/office/2007/relationships/media" Target="../media/media6.m4a"/><Relationship Id="rId1" Type="http://schemas.openxmlformats.org/officeDocument/2006/relationships/audio" Target="NULL" TargetMode="Externa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8.png"/><Relationship Id="rId2" Type="http://schemas.microsoft.com/office/2007/relationships/media" Target="../media/media7.m4a"/><Relationship Id="rId1" Type="http://schemas.openxmlformats.org/officeDocument/2006/relationships/audio" Target="NULL" TargetMode="Externa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14.png"/><Relationship Id="rId2" Type="http://schemas.microsoft.com/office/2007/relationships/media" Target="../media/media8.m4a"/><Relationship Id="rId1" Type="http://schemas.openxmlformats.org/officeDocument/2006/relationships/audio" Target="NULL" TargetMode="Externa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8.png"/><Relationship Id="rId2" Type="http://schemas.microsoft.com/office/2007/relationships/media" Target="../media/media9.m4a"/><Relationship Id="rId1" Type="http://schemas.openxmlformats.org/officeDocument/2006/relationships/audio" Target="NULL" TargetMode="Externa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E616E2B-8886-09EB-76CB-24CD5B70EA52}"/>
              </a:ext>
            </a:extLst>
          </p:cNvPr>
          <p:cNvSpPr txBox="1"/>
          <p:nvPr/>
        </p:nvSpPr>
        <p:spPr>
          <a:xfrm>
            <a:off x="799561" y="1587985"/>
            <a:ext cx="7316787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 dirty="0">
                <a:solidFill>
                  <a:schemeClr val="tx2"/>
                </a:solidFill>
                <a:latin typeface="Arial" pitchFamily="34" charset="0"/>
              </a:rPr>
              <a:t>Advanced Higher Candidate 6 – Spanish Eyes arrangement</a:t>
            </a:r>
          </a:p>
        </p:txBody>
      </p:sp>
      <p:pic>
        <p:nvPicPr>
          <p:cNvPr id="2" name="AH Slide 74">
            <a:hlinkClick r:id="" action="ppaction://media"/>
            <a:extLst>
              <a:ext uri="{FF2B5EF4-FFF2-40B4-BE49-F238E27FC236}">
                <a16:creationId xmlns:a16="http://schemas.microsoft.com/office/drawing/2014/main" id="{3C31BED5-CC99-512C-CD06-3E2E75C8340E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7937.5034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984558" y="3802113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9572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51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23333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1EB3E4"/>
              </a:solidFill>
            </a:endParaRPr>
          </a:p>
        </p:txBody>
      </p:sp>
      <p:pic>
        <p:nvPicPr>
          <p:cNvPr id="3" name="Picture 1">
            <a:extLst>
              <a:ext uri="{FF2B5EF4-FFF2-40B4-BE49-F238E27FC236}">
                <a16:creationId xmlns:a16="http://schemas.microsoft.com/office/drawing/2014/main" id="{69F3D7DA-FF71-D3BB-BD24-85AC01AA255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75" y="346075"/>
            <a:ext cx="7918450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DDAF02D5-FF19-221E-A2F5-6D6E27FFF5C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75" y="2098675"/>
            <a:ext cx="7918450" cy="1298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3D2FA18D-0F89-4073-86FE-37566A7F88D9}"/>
              </a:ext>
            </a:extLst>
          </p:cNvPr>
          <p:cNvSpPr/>
          <p:nvPr/>
        </p:nvSpPr>
        <p:spPr>
          <a:xfrm>
            <a:off x="550862" y="1082675"/>
            <a:ext cx="8085137" cy="612775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0EB3E87-A16A-892E-F5E9-8C2C7E87FF21}"/>
              </a:ext>
            </a:extLst>
          </p:cNvPr>
          <p:cNvSpPr/>
          <p:nvPr/>
        </p:nvSpPr>
        <p:spPr>
          <a:xfrm>
            <a:off x="550862" y="2784476"/>
            <a:ext cx="8085137" cy="612775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pic>
        <p:nvPicPr>
          <p:cNvPr id="7" name="AH Slide 82">
            <a:hlinkClick r:id="" action="ppaction://media"/>
            <a:extLst>
              <a:ext uri="{FF2B5EF4-FFF2-40B4-BE49-F238E27FC236}">
                <a16:creationId xmlns:a16="http://schemas.microsoft.com/office/drawing/2014/main" id="{FFEF98FE-3C97-768C-49C6-9DC49320BC79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592.6258"/>
                </p14:media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515500" y="3794677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49542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5000">
        <p:fade/>
      </p:transition>
    </mc:Choice>
    <mc:Fallback>
      <p:transition spd="med" advClick="0" advTm="1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502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23333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1EB3E4"/>
              </a:solidFill>
            </a:endParaRPr>
          </a:p>
        </p:txBody>
      </p:sp>
      <p:pic>
        <p:nvPicPr>
          <p:cNvPr id="3" name="Picture 1">
            <a:extLst>
              <a:ext uri="{FF2B5EF4-FFF2-40B4-BE49-F238E27FC236}">
                <a16:creationId xmlns:a16="http://schemas.microsoft.com/office/drawing/2014/main" id="{69F3D7DA-FF71-D3BB-BD24-85AC01AA255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75" y="346075"/>
            <a:ext cx="7918450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DDAF02D5-FF19-221E-A2F5-6D6E27FFF5C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75" y="2098675"/>
            <a:ext cx="7918450" cy="1298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60BE3796-8B62-0408-EC8C-3238771FF240}"/>
              </a:ext>
            </a:extLst>
          </p:cNvPr>
          <p:cNvSpPr/>
          <p:nvPr/>
        </p:nvSpPr>
        <p:spPr>
          <a:xfrm>
            <a:off x="550862" y="329092"/>
            <a:ext cx="2776538" cy="1440000"/>
          </a:xfrm>
          <a:prstGeom prst="rect">
            <a:avLst/>
          </a:prstGeom>
          <a:noFill/>
          <a:ln w="76200">
            <a:solidFill>
              <a:srgbClr val="DAD5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0AFD1F5-5D11-BABA-7B5C-1FBD5AB787C5}"/>
              </a:ext>
            </a:extLst>
          </p:cNvPr>
          <p:cNvSpPr/>
          <p:nvPr/>
        </p:nvSpPr>
        <p:spPr>
          <a:xfrm>
            <a:off x="4868862" y="346075"/>
            <a:ext cx="2088000" cy="1440000"/>
          </a:xfrm>
          <a:prstGeom prst="rect">
            <a:avLst/>
          </a:prstGeom>
          <a:noFill/>
          <a:ln w="76200">
            <a:solidFill>
              <a:srgbClr val="DAD5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pic>
        <p:nvPicPr>
          <p:cNvPr id="5" name="AH Slide 83">
            <a:hlinkClick r:id="" action="ppaction://media"/>
            <a:extLst>
              <a:ext uri="{FF2B5EF4-FFF2-40B4-BE49-F238E27FC236}">
                <a16:creationId xmlns:a16="http://schemas.microsoft.com/office/drawing/2014/main" id="{8F956D0B-6A75-B515-1546-0DBC7C2AA1D2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1519.6439"/>
                </p14:media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574492" y="3594893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87568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6000">
        <p:fade/>
      </p:transition>
    </mc:Choice>
    <mc:Fallback>
      <p:transition spd="med" advClick="0" advTm="1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54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23333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1EB3E4"/>
              </a:solidFill>
            </a:endParaRPr>
          </a:p>
        </p:txBody>
      </p:sp>
      <p:pic>
        <p:nvPicPr>
          <p:cNvPr id="3" name="Picture 1">
            <a:extLst>
              <a:ext uri="{FF2B5EF4-FFF2-40B4-BE49-F238E27FC236}">
                <a16:creationId xmlns:a16="http://schemas.microsoft.com/office/drawing/2014/main" id="{69F3D7DA-FF71-D3BB-BD24-85AC01AA255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75" y="346075"/>
            <a:ext cx="7918450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DDAF02D5-FF19-221E-A2F5-6D6E27FFF5C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75" y="2098675"/>
            <a:ext cx="7918450" cy="1298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253E6A11-79EB-483B-FFC5-1A1895AAAA05}"/>
              </a:ext>
            </a:extLst>
          </p:cNvPr>
          <p:cNvSpPr/>
          <p:nvPr/>
        </p:nvSpPr>
        <p:spPr>
          <a:xfrm>
            <a:off x="550862" y="2089149"/>
            <a:ext cx="4541838" cy="1397001"/>
          </a:xfrm>
          <a:prstGeom prst="rect">
            <a:avLst/>
          </a:prstGeom>
          <a:noFill/>
          <a:ln w="76200">
            <a:solidFill>
              <a:srgbClr val="DAD5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pic>
        <p:nvPicPr>
          <p:cNvPr id="5" name="Ah Slide 84">
            <a:hlinkClick r:id="" action="ppaction://media"/>
            <a:extLst>
              <a:ext uri="{FF2B5EF4-FFF2-40B4-BE49-F238E27FC236}">
                <a16:creationId xmlns:a16="http://schemas.microsoft.com/office/drawing/2014/main" id="{0EACE867-7F7E-2E8F-E34B-F34141712997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928.8866"/>
                </p14:media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377847" y="3723166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53406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8000">
        <p:fade/>
      </p:transition>
    </mc:Choice>
    <mc:Fallback>
      <p:transition spd="med" advClick="0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07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23333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1EB3E4"/>
              </a:solidFill>
            </a:endParaRP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FFBEE072-2FD7-C3BB-587A-492198DE941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6975" y="2670175"/>
            <a:ext cx="6750050" cy="251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1BD98769-6CAA-0E70-FEAD-F73B8B303528}"/>
              </a:ext>
            </a:extLst>
          </p:cNvPr>
          <p:cNvSpPr/>
          <p:nvPr/>
        </p:nvSpPr>
        <p:spPr>
          <a:xfrm>
            <a:off x="1165225" y="3703638"/>
            <a:ext cx="6911975" cy="539750"/>
          </a:xfrm>
          <a:prstGeom prst="rect">
            <a:avLst/>
          </a:prstGeom>
          <a:noFill/>
          <a:ln w="76200">
            <a:solidFill>
              <a:srgbClr val="FF66C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pic>
        <p:nvPicPr>
          <p:cNvPr id="7" name="Picture 1">
            <a:extLst>
              <a:ext uri="{FF2B5EF4-FFF2-40B4-BE49-F238E27FC236}">
                <a16:creationId xmlns:a16="http://schemas.microsoft.com/office/drawing/2014/main" id="{D244F9B5-8451-207F-627E-93CCFC3B487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6975" y="47625"/>
            <a:ext cx="6750050" cy="2513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F48EFD3-591E-D3FD-478A-9DF320EC411E}"/>
              </a:ext>
            </a:extLst>
          </p:cNvPr>
          <p:cNvSpPr/>
          <p:nvPr/>
        </p:nvSpPr>
        <p:spPr>
          <a:xfrm>
            <a:off x="6365875" y="1090613"/>
            <a:ext cx="1711325" cy="539750"/>
          </a:xfrm>
          <a:prstGeom prst="rect">
            <a:avLst/>
          </a:prstGeom>
          <a:noFill/>
          <a:ln w="76200">
            <a:solidFill>
              <a:srgbClr val="FF66C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pic>
        <p:nvPicPr>
          <p:cNvPr id="3" name="AH Slide 85">
            <a:hlinkClick r:id="" action="ppaction://media"/>
            <a:extLst>
              <a:ext uri="{FF2B5EF4-FFF2-40B4-BE49-F238E27FC236}">
                <a16:creationId xmlns:a16="http://schemas.microsoft.com/office/drawing/2014/main" id="{E710CD84-8516-F439-5006-6EA265FFDA26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1132.6122"/>
                </p14:media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354806" y="459146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11833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4000">
        <p:fade/>
      </p:transition>
    </mc:Choice>
    <mc:Fallback>
      <p:transition spd="med" advClick="0" advTm="1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87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23333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1EB3E4"/>
              </a:solidFill>
            </a:endParaRPr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6FF52373-457E-F1C9-30A3-28E0EDBD67C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4913" y="25400"/>
            <a:ext cx="6734175" cy="271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872B6E38-F96C-83A9-3EF3-CB405DA6EBBA}"/>
              </a:ext>
            </a:extLst>
          </p:cNvPr>
          <p:cNvSpPr/>
          <p:nvPr/>
        </p:nvSpPr>
        <p:spPr>
          <a:xfrm>
            <a:off x="1165225" y="1104900"/>
            <a:ext cx="6911975" cy="676275"/>
          </a:xfrm>
          <a:prstGeom prst="rect">
            <a:avLst/>
          </a:prstGeom>
          <a:noFill/>
          <a:ln w="76200">
            <a:solidFill>
              <a:srgbClr val="FF66C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pic>
        <p:nvPicPr>
          <p:cNvPr id="5" name="AH Slide 86">
            <a:hlinkClick r:id="" action="ppaction://media"/>
            <a:extLst>
              <a:ext uri="{FF2B5EF4-FFF2-40B4-BE49-F238E27FC236}">
                <a16:creationId xmlns:a16="http://schemas.microsoft.com/office/drawing/2014/main" id="{31FF0013-F959-10D2-A456-2068F1CAF08D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794.551"/>
                </p14:media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820299" y="3466065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78806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3000">
        <p:fade/>
      </p:transition>
    </mc:Choice>
    <mc:Fallback>
      <p:transition spd="med" advClick="0" advTm="1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42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6F30238-953C-167C-CEA8-C8032BBB9F72}"/>
              </a:ext>
            </a:extLst>
          </p:cNvPr>
          <p:cNvSpPr txBox="1"/>
          <p:nvPr/>
        </p:nvSpPr>
        <p:spPr>
          <a:xfrm>
            <a:off x="639763" y="307975"/>
            <a:ext cx="7316787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>
                <a:solidFill>
                  <a:schemeClr val="tx2"/>
                </a:solidFill>
                <a:latin typeface="Arial" pitchFamily="34" charset="0"/>
              </a:rPr>
              <a:t>Questions to ask about an arrangement</a:t>
            </a:r>
            <a:endParaRPr lang="en-US" sz="3600" b="1" ker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81AA930-908E-61E8-1FCA-063EE1CC32A0}"/>
              </a:ext>
            </a:extLst>
          </p:cNvPr>
          <p:cNvSpPr txBox="1"/>
          <p:nvPr/>
        </p:nvSpPr>
        <p:spPr>
          <a:xfrm>
            <a:off x="640800" y="1769300"/>
            <a:ext cx="7556500" cy="9048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</a:rPr>
              <a:t>What is the candidate’s creative input?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</a:rPr>
              <a:t>What has worked well?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55261D7-239D-F2BF-8136-1BDF2C34D09D}"/>
              </a:ext>
            </a:extLst>
          </p:cNvPr>
          <p:cNvSpPr txBox="1"/>
          <p:nvPr/>
        </p:nvSpPr>
        <p:spPr>
          <a:xfrm>
            <a:off x="665163" y="2939018"/>
            <a:ext cx="7556500" cy="147732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</a:rPr>
              <a:t>The creative input which works well is limited to an effective countermelody; most of the other additions, once introduced, lack development.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pic>
        <p:nvPicPr>
          <p:cNvPr id="5" name="AH Slide 87">
            <a:hlinkClick r:id="" action="ppaction://media"/>
            <a:extLst>
              <a:ext uri="{FF2B5EF4-FFF2-40B4-BE49-F238E27FC236}">
                <a16:creationId xmlns:a16="http://schemas.microsoft.com/office/drawing/2014/main" id="{F6D245C1-9C78-7AB8-B5A8-9B7F91110DF2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1219.814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6490621" y="970352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32548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25000">
        <p:fade/>
      </p:transition>
    </mc:Choice>
    <mc:Fallback>
      <p:transition spd="med" advClick="0" advTm="2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49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6B7B869-29DD-6A71-B0F0-2F58A89697E3}"/>
              </a:ext>
            </a:extLst>
          </p:cNvPr>
          <p:cNvSpPr txBox="1"/>
          <p:nvPr/>
        </p:nvSpPr>
        <p:spPr>
          <a:xfrm>
            <a:off x="639763" y="307975"/>
            <a:ext cx="7316787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>
                <a:solidFill>
                  <a:schemeClr val="tx2"/>
                </a:solidFill>
                <a:latin typeface="Arial" pitchFamily="34" charset="0"/>
              </a:rPr>
              <a:t>Candidate 6 – Spanish Eyes       – 4 marks</a:t>
            </a:r>
            <a:endParaRPr lang="en-US" sz="3600" b="1" ker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17FA21C-A385-E4B7-6C38-F92D56B7B3D7}"/>
              </a:ext>
            </a:extLst>
          </p:cNvPr>
          <p:cNvSpPr txBox="1"/>
          <p:nvPr/>
        </p:nvSpPr>
        <p:spPr>
          <a:xfrm>
            <a:off x="639762" y="1474500"/>
            <a:ext cx="8008937" cy="32932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kern="0">
                <a:solidFill>
                  <a:srgbClr val="1F497D"/>
                </a:solidFill>
                <a:latin typeface="Arial"/>
              </a:rPr>
              <a:t>5-6 mark range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kern="0">
                <a:solidFill>
                  <a:srgbClr val="1F497D"/>
                </a:solidFill>
                <a:latin typeface="Arial"/>
              </a:rPr>
              <a:t>A satisfactory arrangement that uses compositional methods to show some development of aspects of the original piece. The arrangement employs instrumental forces and combinations in a straightforward way.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b="1" kern="0">
                <a:solidFill>
                  <a:srgbClr val="1F497D"/>
                </a:solidFill>
                <a:latin typeface="Arial"/>
              </a:rPr>
              <a:t>3-4 mark range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b="1" kern="0">
                <a:solidFill>
                  <a:srgbClr val="1F497D"/>
                </a:solidFill>
                <a:latin typeface="Arial"/>
              </a:rPr>
              <a:t>A simplistic arrangement that uses compositional methods to show limited development of aspects of the original piece. Instrumental forces and combinations are not always appropriate. 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kern="0">
                <a:solidFill>
                  <a:srgbClr val="1F497D"/>
                </a:solidFill>
                <a:latin typeface="Arial"/>
              </a:rPr>
              <a:t>1-2 mark range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kern="0">
                <a:solidFill>
                  <a:srgbClr val="1F497D"/>
                </a:solidFill>
                <a:latin typeface="Arial"/>
              </a:rPr>
              <a:t>A poor arrangement that shows very limited development of aspects of                       the original piece. Instrumental forces and combinations are                                          inappropriate.</a:t>
            </a:r>
          </a:p>
        </p:txBody>
      </p:sp>
      <p:pic>
        <p:nvPicPr>
          <p:cNvPr id="2" name="AH Slide 88">
            <a:hlinkClick r:id="" action="ppaction://media"/>
            <a:extLst>
              <a:ext uri="{FF2B5EF4-FFF2-40B4-BE49-F238E27FC236}">
                <a16:creationId xmlns:a16="http://schemas.microsoft.com/office/drawing/2014/main" id="{4F76B869-6188-DB37-AA17-DEBC557903CC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994.17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810793" y="1117908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1042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9000">
        <p:fade/>
      </p:transition>
    </mc:Choice>
    <mc:Fallback>
      <p:transition spd="med" advClick="0" advTm="9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37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2C0F3CA6-9E7E-4404-9B5D-58B7A2BF913F}"/>
              </a:ext>
            </a:extLst>
          </p:cNvPr>
          <p:cNvSpPr txBox="1"/>
          <p:nvPr/>
        </p:nvSpPr>
        <p:spPr>
          <a:xfrm>
            <a:off x="639763" y="1324518"/>
            <a:ext cx="7734216" cy="23821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i="1" kern="0">
                <a:solidFill>
                  <a:srgbClr val="1F497D"/>
                </a:solidFill>
                <a:latin typeface="Arial"/>
              </a:rPr>
              <a:t>Be Still For The Presence Of The Lord                                                                   </a:t>
            </a:r>
            <a:r>
              <a:rPr lang="en-GB" sz="2400" kern="0">
                <a:solidFill>
                  <a:srgbClr val="1F497D"/>
                </a:solidFill>
                <a:latin typeface="Arial"/>
              </a:rPr>
              <a:t>(flutes, clarinets, trumpet, cello, soprano, alto, piano) – arrangement mark of 9, review mark of 5 	        (AH Music Assignment – candidate evidence, August 2019)</a:t>
            </a:r>
          </a:p>
          <a:p>
            <a:pPr defTabSz="914400" eaLnBrk="1" hangingPunct="1">
              <a:spcBef>
                <a:spcPct val="20000"/>
              </a:spcBef>
              <a:defRPr/>
            </a:pPr>
            <a:endParaRPr lang="en-GB" sz="2400" kern="0">
              <a:solidFill>
                <a:srgbClr val="1F497D"/>
              </a:solidFill>
              <a:latin typeface="Arial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D8AD3A1-FCF4-B243-5BF5-4F0E23CF173E}"/>
              </a:ext>
            </a:extLst>
          </p:cNvPr>
          <p:cNvSpPr txBox="1"/>
          <p:nvPr/>
        </p:nvSpPr>
        <p:spPr>
          <a:xfrm>
            <a:off x="639763" y="307975"/>
            <a:ext cx="786447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3600" b="1" kern="0">
                <a:solidFill>
                  <a:srgbClr val="1F497D"/>
                </a:solidFill>
                <a:latin typeface="Arial"/>
              </a:rPr>
              <a:t>Further example of an arrangement</a:t>
            </a:r>
          </a:p>
        </p:txBody>
      </p:sp>
      <p:pic>
        <p:nvPicPr>
          <p:cNvPr id="3" name="AH Slide 89">
            <a:hlinkClick r:id="" action="ppaction://media"/>
            <a:extLst>
              <a:ext uri="{FF2B5EF4-FFF2-40B4-BE49-F238E27FC236}">
                <a16:creationId xmlns:a16="http://schemas.microsoft.com/office/drawing/2014/main" id="{16A87E97-B932-A572-AEF2-33E4198D517A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1044.9841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964893" y="3589558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571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1000">
        <p:fade/>
      </p:transition>
    </mc:Choice>
    <mc:Fallback>
      <p:transition spd="med" advClick="0" advTm="1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46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6F30238-953C-167C-CEA8-C8032BBB9F72}"/>
              </a:ext>
            </a:extLst>
          </p:cNvPr>
          <p:cNvSpPr txBox="1"/>
          <p:nvPr/>
        </p:nvSpPr>
        <p:spPr>
          <a:xfrm>
            <a:off x="639763" y="307975"/>
            <a:ext cx="7316787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>
                <a:solidFill>
                  <a:schemeClr val="tx2"/>
                </a:solidFill>
                <a:latin typeface="Arial" pitchFamily="34" charset="0"/>
              </a:rPr>
              <a:t>Questions to ask about an arrangement</a:t>
            </a:r>
            <a:endParaRPr lang="en-US" sz="3600" b="1" ker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81AA930-908E-61E8-1FCA-063EE1CC32A0}"/>
              </a:ext>
            </a:extLst>
          </p:cNvPr>
          <p:cNvSpPr txBox="1"/>
          <p:nvPr/>
        </p:nvSpPr>
        <p:spPr>
          <a:xfrm>
            <a:off x="640800" y="1769300"/>
            <a:ext cx="7556500" cy="9048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</a:rPr>
              <a:t>What is the candidate’s creative input?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</a:rPr>
              <a:t>What has worked well?</a:t>
            </a:r>
          </a:p>
        </p:txBody>
      </p:sp>
      <p:pic>
        <p:nvPicPr>
          <p:cNvPr id="5" name="AH Slide 75">
            <a:hlinkClick r:id="" action="ppaction://media"/>
            <a:extLst>
              <a:ext uri="{FF2B5EF4-FFF2-40B4-BE49-F238E27FC236}">
                <a16:creationId xmlns:a16="http://schemas.microsoft.com/office/drawing/2014/main" id="{52C0B243-D929-F37A-AF6D-9BF84F869BC4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4568.5532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3029" y="2964461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12172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5000">
        <p:fade/>
      </p:transition>
    </mc:Choice>
    <mc:Fallback>
      <p:transition spd="med" advClick="0" advTm="1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94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17A11BD-9C4C-59E0-199E-5123204CB57F}"/>
              </a:ext>
            </a:extLst>
          </p:cNvPr>
          <p:cNvSpPr txBox="1"/>
          <p:nvPr/>
        </p:nvSpPr>
        <p:spPr>
          <a:xfrm>
            <a:off x="639763" y="307975"/>
            <a:ext cx="7316787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>
                <a:solidFill>
                  <a:schemeClr val="tx2"/>
                </a:solidFill>
                <a:latin typeface="Arial" pitchFamily="34" charset="0"/>
              </a:rPr>
              <a:t>Annotations for a composition or arrangement</a:t>
            </a:r>
            <a:endParaRPr lang="en-US" sz="3600" b="1" ker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11AB11D-7FB7-CD81-4947-8C7EA4830DB3}"/>
              </a:ext>
            </a:extLst>
          </p:cNvPr>
          <p:cNvSpPr txBox="1"/>
          <p:nvPr/>
        </p:nvSpPr>
        <p:spPr>
          <a:xfrm>
            <a:off x="793750" y="1288622"/>
            <a:ext cx="7556500" cy="295465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endParaRPr lang="en-GB" sz="2400" kern="0">
              <a:solidFill>
                <a:srgbClr val="1F497D"/>
              </a:solidFill>
              <a:latin typeface="Arial"/>
            </a:endParaRP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</a:rPr>
              <a:t>Identification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endParaRPr lang="en-GB" sz="2400" kern="0">
              <a:solidFill>
                <a:srgbClr val="1F497D"/>
              </a:solidFill>
              <a:latin typeface="Arial"/>
            </a:endParaRP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</a:rPr>
              <a:t>Development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endParaRPr lang="en-GB" sz="2400" kern="0">
              <a:solidFill>
                <a:srgbClr val="1F497D"/>
              </a:solidFill>
              <a:latin typeface="Arial"/>
            </a:endParaRP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</a:rPr>
              <a:t>Inconsistencies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62AA00A-AD94-31F1-F252-3EA58D42157E}"/>
              </a:ext>
            </a:extLst>
          </p:cNvPr>
          <p:cNvSpPr/>
          <p:nvPr/>
        </p:nvSpPr>
        <p:spPr>
          <a:xfrm>
            <a:off x="1140515" y="1732784"/>
            <a:ext cx="2376000" cy="468000"/>
          </a:xfrm>
          <a:prstGeom prst="rect">
            <a:avLst/>
          </a:prstGeom>
          <a:noFill/>
          <a:ln w="762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789D996-CA7A-E246-2DFC-89F18B546C14}"/>
              </a:ext>
            </a:extLst>
          </p:cNvPr>
          <p:cNvSpPr/>
          <p:nvPr/>
        </p:nvSpPr>
        <p:spPr>
          <a:xfrm>
            <a:off x="1140515" y="2613207"/>
            <a:ext cx="2376000" cy="468000"/>
          </a:xfrm>
          <a:prstGeom prst="rect">
            <a:avLst/>
          </a:prstGeom>
          <a:noFill/>
          <a:ln w="76200">
            <a:solidFill>
              <a:srgbClr val="DAD5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ED0C3C3-A46B-B2C2-1B14-71EF8CF9F1EF}"/>
              </a:ext>
            </a:extLst>
          </p:cNvPr>
          <p:cNvSpPr/>
          <p:nvPr/>
        </p:nvSpPr>
        <p:spPr>
          <a:xfrm>
            <a:off x="1140515" y="3493630"/>
            <a:ext cx="2376000" cy="468000"/>
          </a:xfrm>
          <a:prstGeom prst="rect">
            <a:avLst/>
          </a:prstGeom>
          <a:noFill/>
          <a:ln w="76200">
            <a:solidFill>
              <a:srgbClr val="FF6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AH Slide 8 ">
            <a:hlinkClick r:id="" action="ppaction://media"/>
            <a:extLst>
              <a:ext uri="{FF2B5EF4-FFF2-40B4-BE49-F238E27FC236}">
                <a16:creationId xmlns:a16="http://schemas.microsoft.com/office/drawing/2014/main" id="{5E31F1F4-AEB2-F107-52F2-AB3AA073518B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1290.7097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27525" y="2327275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02663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21000">
        <p:fade/>
      </p:transition>
    </mc:Choice>
    <mc:Fallback>
      <p:transition spd="med" advClick="0" advTm="2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36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23333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1EB3E4"/>
              </a:solidFill>
            </a:endParaRPr>
          </a:p>
        </p:txBody>
      </p:sp>
      <p:pic>
        <p:nvPicPr>
          <p:cNvPr id="4" name="Picture 1">
            <a:extLst>
              <a:ext uri="{FF2B5EF4-FFF2-40B4-BE49-F238E27FC236}">
                <a16:creationId xmlns:a16="http://schemas.microsoft.com/office/drawing/2014/main" id="{D097C2D4-85FB-57F4-0C78-1530FDA25D8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238" y="574675"/>
            <a:ext cx="8137525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id="{DBAB76C5-7661-F8DB-D25A-AB9D9147FAB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238" y="1966913"/>
            <a:ext cx="8137525" cy="1354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19A4A8F-2EC8-6C51-2778-EE6AB0ABA411}"/>
              </a:ext>
            </a:extLst>
          </p:cNvPr>
          <p:cNvSpPr/>
          <p:nvPr/>
        </p:nvSpPr>
        <p:spPr>
          <a:xfrm>
            <a:off x="1417638" y="531813"/>
            <a:ext cx="2268537" cy="611187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944E85D-9137-08CA-F676-BC01E3124CE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238" y="3525838"/>
            <a:ext cx="2741612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AH Slide 76">
            <a:hlinkClick r:id="" action="ppaction://media"/>
            <a:extLst>
              <a:ext uri="{FF2B5EF4-FFF2-40B4-BE49-F238E27FC236}">
                <a16:creationId xmlns:a16="http://schemas.microsoft.com/office/drawing/2014/main" id="{312E97AE-72E7-D4C3-E74B-4E559F46794C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1159.7868"/>
                </p14:media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084637" y="3756578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5541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3000">
        <p:fade/>
      </p:transition>
    </mc:Choice>
    <mc:Fallback>
      <p:transition spd="med" advClick="0" advTm="1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23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23333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1EB3E4"/>
              </a:solidFill>
            </a:endParaRPr>
          </a:p>
        </p:txBody>
      </p:sp>
      <p:pic>
        <p:nvPicPr>
          <p:cNvPr id="4" name="Picture 1">
            <a:extLst>
              <a:ext uri="{FF2B5EF4-FFF2-40B4-BE49-F238E27FC236}">
                <a16:creationId xmlns:a16="http://schemas.microsoft.com/office/drawing/2014/main" id="{D097C2D4-85FB-57F4-0C78-1530FDA25D8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238" y="574675"/>
            <a:ext cx="8137525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id="{DBAB76C5-7661-F8DB-D25A-AB9D9147FAB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238" y="1966913"/>
            <a:ext cx="8137525" cy="1354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D616AD58-EFAC-6CF3-4C0D-C3BE48E656C5}"/>
              </a:ext>
            </a:extLst>
          </p:cNvPr>
          <p:cNvSpPr/>
          <p:nvPr/>
        </p:nvSpPr>
        <p:spPr>
          <a:xfrm>
            <a:off x="4421188" y="531813"/>
            <a:ext cx="828675" cy="611187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F9C2387-EF44-2302-3104-980CC5EC647D}"/>
              </a:ext>
            </a:extLst>
          </p:cNvPr>
          <p:cNvSpPr/>
          <p:nvPr/>
        </p:nvSpPr>
        <p:spPr>
          <a:xfrm>
            <a:off x="6913563" y="531813"/>
            <a:ext cx="792162" cy="611187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5D743A9-EDE9-44ED-AB86-20F08641B5EC}"/>
              </a:ext>
            </a:extLst>
          </p:cNvPr>
          <p:cNvSpPr/>
          <p:nvPr/>
        </p:nvSpPr>
        <p:spPr>
          <a:xfrm>
            <a:off x="4381500" y="2074863"/>
            <a:ext cx="827088" cy="612775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C287506-AD69-1D5C-0089-EFD291C4D0AA}"/>
              </a:ext>
            </a:extLst>
          </p:cNvPr>
          <p:cNvSpPr/>
          <p:nvPr/>
        </p:nvSpPr>
        <p:spPr>
          <a:xfrm>
            <a:off x="6913563" y="2074863"/>
            <a:ext cx="792162" cy="612775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944E85D-9137-08CA-F676-BC01E3124CE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238" y="3525838"/>
            <a:ext cx="2741612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AH Slide 77">
            <a:hlinkClick r:id="" action="ppaction://media"/>
            <a:extLst>
              <a:ext uri="{FF2B5EF4-FFF2-40B4-BE49-F238E27FC236}">
                <a16:creationId xmlns:a16="http://schemas.microsoft.com/office/drawing/2014/main" id="{EF73BA18-A4AC-8EC8-9CD7-1A00DDF50088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1045.7346"/>
                </p14:media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084637" y="3756578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1555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4000">
        <p:fade/>
      </p:transition>
    </mc:Choice>
    <mc:Fallback>
      <p:transition spd="med" advClick="0" advTm="1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87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23333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1EB3E4"/>
              </a:solidFill>
            </a:endParaRPr>
          </a:p>
        </p:txBody>
      </p:sp>
      <p:pic>
        <p:nvPicPr>
          <p:cNvPr id="4" name="Picture 1">
            <a:extLst>
              <a:ext uri="{FF2B5EF4-FFF2-40B4-BE49-F238E27FC236}">
                <a16:creationId xmlns:a16="http://schemas.microsoft.com/office/drawing/2014/main" id="{D097C2D4-85FB-57F4-0C78-1530FDA25D8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238" y="574675"/>
            <a:ext cx="8137525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id="{DBAB76C5-7661-F8DB-D25A-AB9D9147FAB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238" y="1966913"/>
            <a:ext cx="8137525" cy="1354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D616AD58-EFAC-6CF3-4C0D-C3BE48E656C5}"/>
              </a:ext>
            </a:extLst>
          </p:cNvPr>
          <p:cNvSpPr/>
          <p:nvPr/>
        </p:nvSpPr>
        <p:spPr>
          <a:xfrm>
            <a:off x="4421188" y="531813"/>
            <a:ext cx="828675" cy="611187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F9C2387-EF44-2302-3104-980CC5EC647D}"/>
              </a:ext>
            </a:extLst>
          </p:cNvPr>
          <p:cNvSpPr/>
          <p:nvPr/>
        </p:nvSpPr>
        <p:spPr>
          <a:xfrm>
            <a:off x="6913563" y="531813"/>
            <a:ext cx="792162" cy="611187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5D743A9-EDE9-44ED-AB86-20F08641B5EC}"/>
              </a:ext>
            </a:extLst>
          </p:cNvPr>
          <p:cNvSpPr/>
          <p:nvPr/>
        </p:nvSpPr>
        <p:spPr>
          <a:xfrm>
            <a:off x="4381500" y="2074863"/>
            <a:ext cx="827088" cy="612775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C287506-AD69-1D5C-0089-EFD291C4D0AA}"/>
              </a:ext>
            </a:extLst>
          </p:cNvPr>
          <p:cNvSpPr/>
          <p:nvPr/>
        </p:nvSpPr>
        <p:spPr>
          <a:xfrm>
            <a:off x="6913563" y="2074863"/>
            <a:ext cx="792162" cy="612775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944E85D-9137-08CA-F676-BC01E3124CE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238" y="3525838"/>
            <a:ext cx="2741612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7E1DF001-FC21-6537-831B-0481B0767B02}"/>
              </a:ext>
            </a:extLst>
          </p:cNvPr>
          <p:cNvSpPr/>
          <p:nvPr/>
        </p:nvSpPr>
        <p:spPr>
          <a:xfrm>
            <a:off x="1303338" y="3605213"/>
            <a:ext cx="1941512" cy="612775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pic>
        <p:nvPicPr>
          <p:cNvPr id="3" name="AH Slide 78">
            <a:hlinkClick r:id="" action="ppaction://media"/>
            <a:extLst>
              <a:ext uri="{FF2B5EF4-FFF2-40B4-BE49-F238E27FC236}">
                <a16:creationId xmlns:a16="http://schemas.microsoft.com/office/drawing/2014/main" id="{CA39ADC6-70BA-AB87-2D74-9907B28A223B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908.5895"/>
                </p14:media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177506" y="3667918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81442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0000">
        <p:fade/>
      </p:transition>
    </mc:Choice>
    <mc:Fallback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60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23333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1EB3E4"/>
              </a:solidFill>
            </a:endParaRPr>
          </a:p>
        </p:txBody>
      </p:sp>
      <p:pic>
        <p:nvPicPr>
          <p:cNvPr id="13" name="Picture 1">
            <a:extLst>
              <a:ext uri="{FF2B5EF4-FFF2-40B4-BE49-F238E27FC236}">
                <a16:creationId xmlns:a16="http://schemas.microsoft.com/office/drawing/2014/main" id="{89C28A27-9819-CAC1-1110-EF94DAFC6E2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238" y="574675"/>
            <a:ext cx="8137525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>
            <a:extLst>
              <a:ext uri="{FF2B5EF4-FFF2-40B4-BE49-F238E27FC236}">
                <a16:creationId xmlns:a16="http://schemas.microsoft.com/office/drawing/2014/main" id="{19CE7E96-B7D1-FF78-20DC-26CD7B11BE1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238" y="1966913"/>
            <a:ext cx="8137525" cy="1354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19AD6F21-E9CD-DEFE-C8D4-9E33C29E108A}"/>
              </a:ext>
            </a:extLst>
          </p:cNvPr>
          <p:cNvSpPr/>
          <p:nvPr/>
        </p:nvSpPr>
        <p:spPr>
          <a:xfrm>
            <a:off x="1389063" y="1206500"/>
            <a:ext cx="7251700" cy="612775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C24FA5E-0C28-737D-13D8-394BBBBC7123}"/>
              </a:ext>
            </a:extLst>
          </p:cNvPr>
          <p:cNvSpPr/>
          <p:nvPr/>
        </p:nvSpPr>
        <p:spPr>
          <a:xfrm>
            <a:off x="1276350" y="2765425"/>
            <a:ext cx="7364413" cy="612775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pic>
        <p:nvPicPr>
          <p:cNvPr id="3" name="AH Slide 79">
            <a:hlinkClick r:id="" action="ppaction://media"/>
            <a:extLst>
              <a:ext uri="{FF2B5EF4-FFF2-40B4-BE49-F238E27FC236}">
                <a16:creationId xmlns:a16="http://schemas.microsoft.com/office/drawing/2014/main" id="{5BC91FAC-E305-F48B-6EE0-5C44E449FBA2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1091.5442"/>
                </p14:media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145381" y="3728003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47111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23000">
        <p:fade/>
      </p:transition>
    </mc:Choice>
    <mc:Fallback>
      <p:transition spd="med" advClick="0" advTm="2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86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23333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1EB3E4"/>
              </a:solidFill>
            </a:endParaRPr>
          </a:p>
        </p:txBody>
      </p:sp>
      <p:pic>
        <p:nvPicPr>
          <p:cNvPr id="3" name="Picture 6">
            <a:extLst>
              <a:ext uri="{FF2B5EF4-FFF2-40B4-BE49-F238E27FC236}">
                <a16:creationId xmlns:a16="http://schemas.microsoft.com/office/drawing/2014/main" id="{3B6CDC4D-149F-A984-035F-D0DB26919F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8150" y="138113"/>
            <a:ext cx="5727700" cy="133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8216DC1-5152-7B95-E51F-1E527A30259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238" y="2032000"/>
            <a:ext cx="8137525" cy="757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2166E92-B167-8D12-37F7-601AD2CFB60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238" y="3073400"/>
            <a:ext cx="813752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97076D1A-0F4D-EE16-F836-9DCDAB487251}"/>
              </a:ext>
            </a:extLst>
          </p:cNvPr>
          <p:cNvSpPr/>
          <p:nvPr/>
        </p:nvSpPr>
        <p:spPr>
          <a:xfrm>
            <a:off x="414338" y="1997075"/>
            <a:ext cx="8315325" cy="2024063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" name="TextBox 2">
            <a:extLst>
              <a:ext uri="{FF2B5EF4-FFF2-40B4-BE49-F238E27FC236}">
                <a16:creationId xmlns:a16="http://schemas.microsoft.com/office/drawing/2014/main" id="{E909B762-F4C0-1740-99A0-BBFFF406AE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8625" y="141288"/>
            <a:ext cx="14351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>
                <a:solidFill>
                  <a:srgbClr val="0246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Source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>
                <a:solidFill>
                  <a:srgbClr val="0246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material</a:t>
            </a:r>
          </a:p>
        </p:txBody>
      </p:sp>
      <p:pic>
        <p:nvPicPr>
          <p:cNvPr id="8" name="AH Slide 80">
            <a:hlinkClick r:id="" action="ppaction://media"/>
            <a:extLst>
              <a:ext uri="{FF2B5EF4-FFF2-40B4-BE49-F238E27FC236}">
                <a16:creationId xmlns:a16="http://schemas.microsoft.com/office/drawing/2014/main" id="{10A35C00-F2F4-FF64-38C4-931D964362C2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429.9977"/>
                </p14:media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376362" y="4302918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76826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3000">
        <p:fade/>
      </p:transition>
    </mc:Choice>
    <mc:Fallback>
      <p:transition spd="med" advClick="0" advTm="1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05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23333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1EB3E4"/>
              </a:solidFill>
            </a:endParaRPr>
          </a:p>
        </p:txBody>
      </p:sp>
      <p:pic>
        <p:nvPicPr>
          <p:cNvPr id="3" name="Picture 6">
            <a:extLst>
              <a:ext uri="{FF2B5EF4-FFF2-40B4-BE49-F238E27FC236}">
                <a16:creationId xmlns:a16="http://schemas.microsoft.com/office/drawing/2014/main" id="{F79E48FE-6AD0-6C38-0207-9CE8F142A7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143"/>
          <a:stretch>
            <a:fillRect/>
          </a:stretch>
        </p:blipFill>
        <p:spPr bwMode="auto">
          <a:xfrm>
            <a:off x="1708150" y="138113"/>
            <a:ext cx="5727700" cy="2735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">
            <a:extLst>
              <a:ext uri="{FF2B5EF4-FFF2-40B4-BE49-F238E27FC236}">
                <a16:creationId xmlns:a16="http://schemas.microsoft.com/office/drawing/2014/main" id="{1ABF12D3-F6EA-77C5-2824-E3B00055AA6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13" y="3060700"/>
            <a:ext cx="7308850" cy="174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2">
            <a:extLst>
              <a:ext uri="{FF2B5EF4-FFF2-40B4-BE49-F238E27FC236}">
                <a16:creationId xmlns:a16="http://schemas.microsoft.com/office/drawing/2014/main" id="{CF338334-3BA4-5A9E-D338-136C27A814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8625" y="141288"/>
            <a:ext cx="14351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>
                <a:solidFill>
                  <a:srgbClr val="0246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Source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>
                <a:solidFill>
                  <a:srgbClr val="0246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material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8463170-711A-DBDB-B28B-9A21FE20130A}"/>
              </a:ext>
            </a:extLst>
          </p:cNvPr>
          <p:cNvSpPr/>
          <p:nvPr/>
        </p:nvSpPr>
        <p:spPr>
          <a:xfrm>
            <a:off x="3722688" y="2246313"/>
            <a:ext cx="1655762" cy="720725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2947A17-13E9-1B5B-9F20-E011C67FA87D}"/>
              </a:ext>
            </a:extLst>
          </p:cNvPr>
          <p:cNvSpPr/>
          <p:nvPr/>
        </p:nvSpPr>
        <p:spPr>
          <a:xfrm>
            <a:off x="2466975" y="3154363"/>
            <a:ext cx="2592388" cy="1908175"/>
          </a:xfrm>
          <a:prstGeom prst="rect">
            <a:avLst/>
          </a:prstGeom>
          <a:noFill/>
          <a:ln w="76200">
            <a:solidFill>
              <a:srgbClr val="DAD5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pic>
        <p:nvPicPr>
          <p:cNvPr id="8" name="AH Slide 81">
            <a:hlinkClick r:id="" action="ppaction://media"/>
            <a:extLst>
              <a:ext uri="{FF2B5EF4-FFF2-40B4-BE49-F238E27FC236}">
                <a16:creationId xmlns:a16="http://schemas.microsoft.com/office/drawing/2014/main" id="{299DD5C3-066B-26C9-E964-2145B2F9D6BA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678.653"/>
                </p14:media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581024" y="1435893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5796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8000">
        <p:fade/>
      </p:transition>
    </mc:Choice>
    <mc:Fallback>
      <p:transition spd="med" advClick="0" advTm="1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434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CBEFE1FFFAA6D42BB1364CA39EBE7BD" ma:contentTypeVersion="13" ma:contentTypeDescription="Create a new document." ma:contentTypeScope="" ma:versionID="f1b472b0a6a60b61c5b6194fd181ebc7">
  <xsd:schema xmlns:xsd="http://www.w3.org/2001/XMLSchema" xmlns:xs="http://www.w3.org/2001/XMLSchema" xmlns:p="http://schemas.microsoft.com/office/2006/metadata/properties" xmlns:ns2="3a7653d8-d250-4556-8732-0485f3343693" xmlns:ns3="aa68b5ab-73a5-4399-94e4-ce778a0455e0" targetNamespace="http://schemas.microsoft.com/office/2006/metadata/properties" ma:root="true" ma:fieldsID="6c802904b58c759068cefbbaa3be8330" ns2:_="" ns3:_="">
    <xsd:import namespace="3a7653d8-d250-4556-8732-0485f3343693"/>
    <xsd:import namespace="aa68b5ab-73a5-4399-94e4-ce778a0455e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a7653d8-d250-4556-8732-0485f334369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7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8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0" nillable="true" ma:displayName="KeyPoints" ma:hidden="true" ma:internalName="MediaServiceKeyPoints" ma:readOnly="true">
      <xsd:simpleType>
        <xsd:restriction base="dms:Note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17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68b5ab-73a5-4399-94e4-ce778a0455e0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D21E6B9-0A47-4105-979B-523BB775166C}">
  <ds:schemaRefs>
    <ds:schemaRef ds:uri="http://purl.org/dc/dcmitype/"/>
    <ds:schemaRef ds:uri="http://schemas.microsoft.com/office/infopath/2007/PartnerControls"/>
    <ds:schemaRef ds:uri="http://schemas.microsoft.com/office/2006/metadata/properties"/>
    <ds:schemaRef ds:uri="http://schemas.openxmlformats.org/package/2006/metadata/core-properties"/>
    <ds:schemaRef ds:uri="aa68b5ab-73a5-4399-94e4-ce778a0455e0"/>
    <ds:schemaRef ds:uri="http://purl.org/dc/elements/1.1/"/>
    <ds:schemaRef ds:uri="http://schemas.microsoft.com/office/2006/documentManagement/types"/>
    <ds:schemaRef ds:uri="3a7653d8-d250-4556-8732-0485f3343693"/>
    <ds:schemaRef ds:uri="http://www.w3.org/XML/1998/namespa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F37650B3-BC96-4674-A6C9-FD05124CDF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a7653d8-d250-4556-8732-0485f3343693"/>
    <ds:schemaRef ds:uri="aa68b5ab-73a5-4399-94e4-ce778a0455e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8A76FF6-47AC-4804-BBEF-98541F82937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246</Words>
  <Application>Microsoft Office PowerPoint</Application>
  <PresentationFormat>On-screen Show (16:9)</PresentationFormat>
  <Paragraphs>45</Paragraphs>
  <Slides>17</Slides>
  <Notes>17</Notes>
  <HiddenSlides>0</HiddenSlides>
  <MMClips>17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2023-08-29T13:09:39Z</dcterms:created>
  <dcterms:modified xsi:type="dcterms:W3CDTF">2023-09-06T07:29:40Z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0x0101006CBEFE1FFFAA6D42BB1364CA39EBE7BD</vt:lpwstr>
  </property>
</Properties>
</file>