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3"/>
  </p:notesMasterIdLst>
  <p:sldIdLst>
    <p:sldId id="443" r:id="rId5"/>
    <p:sldId id="625" r:id="rId6"/>
    <p:sldId id="518" r:id="rId7"/>
    <p:sldId id="507" r:id="rId8"/>
    <p:sldId id="508" r:id="rId9"/>
    <p:sldId id="509" r:id="rId10"/>
    <p:sldId id="519" r:id="rId11"/>
    <p:sldId id="520" r:id="rId12"/>
    <p:sldId id="523" r:id="rId13"/>
    <p:sldId id="524" r:id="rId14"/>
    <p:sldId id="510" r:id="rId15"/>
    <p:sldId id="521" r:id="rId16"/>
    <p:sldId id="525" r:id="rId17"/>
    <p:sldId id="526" r:id="rId18"/>
    <p:sldId id="527" r:id="rId19"/>
    <p:sldId id="528" r:id="rId20"/>
    <p:sldId id="529" r:id="rId21"/>
    <p:sldId id="601" r:id="rId22"/>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BDEF3"/>
    <a:srgbClr val="1F497D"/>
    <a:srgbClr val="B999C8"/>
    <a:srgbClr val="B79AC8"/>
    <a:srgbClr val="DDCDE5"/>
    <a:srgbClr val="ADE4F5"/>
    <a:srgbClr val="76D1EE"/>
    <a:srgbClr val="1EB3E4"/>
    <a:srgbClr val="D6C3DF"/>
    <a:srgbClr val="CBB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40D35F-7545-4C2B-B8DB-11504CF54B61}" v="4" dt="2023-09-04T07:06:02.933"/>
    <p1510:client id="{EF53E3CB-94CE-423B-B334-1DCB2C143E33}" v="3" dt="2023-09-04T07:22:13.2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94" autoAdjust="0"/>
  </p:normalViewPr>
  <p:slideViewPr>
    <p:cSldViewPr snapToGrid="0">
      <p:cViewPr varScale="1">
        <p:scale>
          <a:sx n="93" d="100"/>
          <a:sy n="93" d="100"/>
        </p:scale>
        <p:origin x="1162" y="6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198C7-48D3-44D1-90B6-FFAC3DD6ADBD}" type="datetimeFigureOut">
              <a:rPr lang="en-GB" smtClean="0"/>
              <a:t>04/09/2023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0C330F-566D-4769-B95A-4704D00DF8AE}" type="slidenum">
              <a:rPr lang="en-GB" smtClean="0"/>
              <a:t>‹#›</a:t>
            </a:fld>
            <a:endParaRPr lang="en-GB"/>
          </a:p>
        </p:txBody>
      </p:sp>
    </p:spTree>
    <p:extLst>
      <p:ext uri="{BB962C8B-B14F-4D97-AF65-F5344CB8AC3E}">
        <p14:creationId xmlns:p14="http://schemas.microsoft.com/office/powerpoint/2010/main" val="1260249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a:t>
            </a:fld>
            <a:endParaRPr lang="en-GB"/>
          </a:p>
        </p:txBody>
      </p:sp>
    </p:spTree>
    <p:extLst>
      <p:ext uri="{BB962C8B-B14F-4D97-AF65-F5344CB8AC3E}">
        <p14:creationId xmlns:p14="http://schemas.microsoft.com/office/powerpoint/2010/main" val="1940827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10</a:t>
            </a:fld>
            <a:endParaRPr lang="en-GB"/>
          </a:p>
        </p:txBody>
      </p:sp>
    </p:spTree>
    <p:extLst>
      <p:ext uri="{BB962C8B-B14F-4D97-AF65-F5344CB8AC3E}">
        <p14:creationId xmlns:p14="http://schemas.microsoft.com/office/powerpoint/2010/main" val="4109300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11</a:t>
            </a:fld>
            <a:endParaRPr lang="en-GB"/>
          </a:p>
        </p:txBody>
      </p:sp>
    </p:spTree>
    <p:extLst>
      <p:ext uri="{BB962C8B-B14F-4D97-AF65-F5344CB8AC3E}">
        <p14:creationId xmlns:p14="http://schemas.microsoft.com/office/powerpoint/2010/main" val="2328632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12</a:t>
            </a:fld>
            <a:endParaRPr lang="en-GB"/>
          </a:p>
        </p:txBody>
      </p:sp>
    </p:spTree>
    <p:extLst>
      <p:ext uri="{BB962C8B-B14F-4D97-AF65-F5344CB8AC3E}">
        <p14:creationId xmlns:p14="http://schemas.microsoft.com/office/powerpoint/2010/main" val="1769023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13</a:t>
            </a:fld>
            <a:endParaRPr lang="en-GB"/>
          </a:p>
        </p:txBody>
      </p:sp>
    </p:spTree>
    <p:extLst>
      <p:ext uri="{BB962C8B-B14F-4D97-AF65-F5344CB8AC3E}">
        <p14:creationId xmlns:p14="http://schemas.microsoft.com/office/powerpoint/2010/main" val="611375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14</a:t>
            </a:fld>
            <a:endParaRPr lang="en-GB"/>
          </a:p>
        </p:txBody>
      </p:sp>
    </p:spTree>
    <p:extLst>
      <p:ext uri="{BB962C8B-B14F-4D97-AF65-F5344CB8AC3E}">
        <p14:creationId xmlns:p14="http://schemas.microsoft.com/office/powerpoint/2010/main" val="36328064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15</a:t>
            </a:fld>
            <a:endParaRPr lang="en-GB"/>
          </a:p>
        </p:txBody>
      </p:sp>
    </p:spTree>
    <p:extLst>
      <p:ext uri="{BB962C8B-B14F-4D97-AF65-F5344CB8AC3E}">
        <p14:creationId xmlns:p14="http://schemas.microsoft.com/office/powerpoint/2010/main" val="2709498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16</a:t>
            </a:fld>
            <a:endParaRPr lang="en-GB"/>
          </a:p>
        </p:txBody>
      </p:sp>
    </p:spTree>
    <p:extLst>
      <p:ext uri="{BB962C8B-B14F-4D97-AF65-F5344CB8AC3E}">
        <p14:creationId xmlns:p14="http://schemas.microsoft.com/office/powerpoint/2010/main" val="2290841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lnSpc>
                <a:spcPct val="115000"/>
              </a:lnSpc>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17</a:t>
            </a:fld>
            <a:endParaRPr lang="en-GB"/>
          </a:p>
        </p:txBody>
      </p:sp>
    </p:spTree>
    <p:extLst>
      <p:ext uri="{BB962C8B-B14F-4D97-AF65-F5344CB8AC3E}">
        <p14:creationId xmlns:p14="http://schemas.microsoft.com/office/powerpoint/2010/main" val="2533700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18</a:t>
            </a:fld>
            <a:endParaRPr lang="en-GB"/>
          </a:p>
        </p:txBody>
      </p:sp>
    </p:spTree>
    <p:extLst>
      <p:ext uri="{BB962C8B-B14F-4D97-AF65-F5344CB8AC3E}">
        <p14:creationId xmlns:p14="http://schemas.microsoft.com/office/powerpoint/2010/main" val="877989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0C330F-566D-4769-B95A-4704D00DF8AE}" type="slidenum">
              <a:rPr lang="en-GB" smtClean="0"/>
              <a:t>2</a:t>
            </a:fld>
            <a:endParaRPr lang="en-GB"/>
          </a:p>
        </p:txBody>
      </p:sp>
    </p:spTree>
    <p:extLst>
      <p:ext uri="{BB962C8B-B14F-4D97-AF65-F5344CB8AC3E}">
        <p14:creationId xmlns:p14="http://schemas.microsoft.com/office/powerpoint/2010/main" val="952394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3</a:t>
            </a:fld>
            <a:endParaRPr lang="en-GB"/>
          </a:p>
        </p:txBody>
      </p:sp>
    </p:spTree>
    <p:extLst>
      <p:ext uri="{BB962C8B-B14F-4D97-AF65-F5344CB8AC3E}">
        <p14:creationId xmlns:p14="http://schemas.microsoft.com/office/powerpoint/2010/main" val="357558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4</a:t>
            </a:fld>
            <a:endParaRPr lang="en-GB"/>
          </a:p>
        </p:txBody>
      </p:sp>
    </p:spTree>
    <p:extLst>
      <p:ext uri="{BB962C8B-B14F-4D97-AF65-F5344CB8AC3E}">
        <p14:creationId xmlns:p14="http://schemas.microsoft.com/office/powerpoint/2010/main" val="60459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0C330F-566D-4769-B95A-4704D00DF8AE}" type="slidenum">
              <a:rPr lang="en-GB" smtClean="0"/>
              <a:t>5</a:t>
            </a:fld>
            <a:endParaRPr lang="en-GB"/>
          </a:p>
        </p:txBody>
      </p:sp>
    </p:spTree>
    <p:extLst>
      <p:ext uri="{BB962C8B-B14F-4D97-AF65-F5344CB8AC3E}">
        <p14:creationId xmlns:p14="http://schemas.microsoft.com/office/powerpoint/2010/main" val="4272205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6</a:t>
            </a:fld>
            <a:endParaRPr lang="en-GB"/>
          </a:p>
        </p:txBody>
      </p:sp>
    </p:spTree>
    <p:extLst>
      <p:ext uri="{BB962C8B-B14F-4D97-AF65-F5344CB8AC3E}">
        <p14:creationId xmlns:p14="http://schemas.microsoft.com/office/powerpoint/2010/main" val="1584111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7</a:t>
            </a:fld>
            <a:endParaRPr lang="en-GB"/>
          </a:p>
        </p:txBody>
      </p:sp>
    </p:spTree>
    <p:extLst>
      <p:ext uri="{BB962C8B-B14F-4D97-AF65-F5344CB8AC3E}">
        <p14:creationId xmlns:p14="http://schemas.microsoft.com/office/powerpoint/2010/main" val="4274671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8</a:t>
            </a:fld>
            <a:endParaRPr lang="en-GB"/>
          </a:p>
        </p:txBody>
      </p:sp>
    </p:spTree>
    <p:extLst>
      <p:ext uri="{BB962C8B-B14F-4D97-AF65-F5344CB8AC3E}">
        <p14:creationId xmlns:p14="http://schemas.microsoft.com/office/powerpoint/2010/main" val="330363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9</a:t>
            </a:fld>
            <a:endParaRPr lang="en-GB"/>
          </a:p>
        </p:txBody>
      </p:sp>
    </p:spTree>
    <p:extLst>
      <p:ext uri="{BB962C8B-B14F-4D97-AF65-F5344CB8AC3E}">
        <p14:creationId xmlns:p14="http://schemas.microsoft.com/office/powerpoint/2010/main" val="4291714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9/4/2023</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54929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9/4/2023</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467230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9/4/2023</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616479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9/4/2023</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3099120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9/4/2023</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2205511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9/4/2023</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2880433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9/4/2023</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10.m4a"/><Relationship Id="rId1" Type="http://schemas.openxmlformats.org/officeDocument/2006/relationships/audio" Target="NULL" TargetMode="Externa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1.m4a"/><Relationship Id="rId1" Type="http://schemas.openxmlformats.org/officeDocument/2006/relationships/audio" Target="NULL" TargetMode="External"/><Relationship Id="rId6" Type="http://schemas.openxmlformats.org/officeDocument/2006/relationships/image" Target="../media/image8.png"/><Relationship Id="rId5" Type="http://schemas.openxmlformats.org/officeDocument/2006/relationships/image" Target="../media/image16.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5.xml"/><Relationship Id="rId7" Type="http://schemas.openxmlformats.org/officeDocument/2006/relationships/image" Target="../media/image19.png"/><Relationship Id="rId2" Type="http://schemas.microsoft.com/office/2007/relationships/media" Target="../media/media12.m4a"/><Relationship Id="rId1" Type="http://schemas.openxmlformats.org/officeDocument/2006/relationships/audio" Target="NULL" TargetMode="Externa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5.xml"/><Relationship Id="rId7" Type="http://schemas.openxmlformats.org/officeDocument/2006/relationships/image" Target="../media/image19.png"/><Relationship Id="rId2" Type="http://schemas.microsoft.com/office/2007/relationships/media" Target="../media/media13.m4a"/><Relationship Id="rId1" Type="http://schemas.openxmlformats.org/officeDocument/2006/relationships/audio" Target="NULL" TargetMode="Externa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14.m4a"/><Relationship Id="rId1" Type="http://schemas.openxmlformats.org/officeDocument/2006/relationships/audio" Target="NULL" TargetMode="Externa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15.m4a"/><Relationship Id="rId1" Type="http://schemas.openxmlformats.org/officeDocument/2006/relationships/audio" Target="NULL" TargetMode="Externa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5.xml"/><Relationship Id="rId7" Type="http://schemas.openxmlformats.org/officeDocument/2006/relationships/image" Target="../media/image28.png"/><Relationship Id="rId2" Type="http://schemas.microsoft.com/office/2007/relationships/media" Target="../media/media16.m4a"/><Relationship Id="rId1" Type="http://schemas.openxmlformats.org/officeDocument/2006/relationships/audio" Target="NULL" TargetMode="Externa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7.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8.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2.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3.m4a"/><Relationship Id="rId1" Type="http://schemas.openxmlformats.org/officeDocument/2006/relationships/audio" Target="NULL" TargetMode="Externa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4.m4a"/><Relationship Id="rId1" Type="http://schemas.openxmlformats.org/officeDocument/2006/relationships/audio" Target="NULL" TargetMode="Externa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5.m4a"/><Relationship Id="rId1" Type="http://schemas.openxmlformats.org/officeDocument/2006/relationships/audio" Target="NULL" TargetMode="Externa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6.m4a"/><Relationship Id="rId1" Type="http://schemas.openxmlformats.org/officeDocument/2006/relationships/audio" Target="NULL" TargetMode="External"/><Relationship Id="rId6" Type="http://schemas.openxmlformats.org/officeDocument/2006/relationships/image" Target="../media/image8.png"/><Relationship Id="rId5" Type="http://schemas.openxmlformats.org/officeDocument/2006/relationships/image" Target="../media/image1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7.m4a"/><Relationship Id="rId1" Type="http://schemas.openxmlformats.org/officeDocument/2006/relationships/audio" Target="NULL" TargetMode="Externa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8.m4a"/><Relationship Id="rId1" Type="http://schemas.openxmlformats.org/officeDocument/2006/relationships/audio" Target="NULL" TargetMode="Externa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9.m4a"/><Relationship Id="rId1" Type="http://schemas.openxmlformats.org/officeDocument/2006/relationships/audio" Target="NULL" TargetMode="Externa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616E2B-8886-09EB-76CB-24CD5B70EA52}"/>
              </a:ext>
            </a:extLst>
          </p:cNvPr>
          <p:cNvSpPr txBox="1"/>
          <p:nvPr/>
        </p:nvSpPr>
        <p:spPr>
          <a:xfrm>
            <a:off x="874713" y="1371421"/>
            <a:ext cx="7316787" cy="1754326"/>
          </a:xfrm>
          <a:prstGeom prst="rect">
            <a:avLst/>
          </a:prstGeom>
          <a:noFill/>
        </p:spPr>
        <p:txBody>
          <a:bodyPr>
            <a:spAutoFit/>
          </a:bodyPr>
          <a:lstStyle/>
          <a:p>
            <a:pPr algn="ctr" eaLnBrk="1" fontAlgn="auto" hangingPunct="1">
              <a:spcBef>
                <a:spcPts val="0"/>
              </a:spcBef>
              <a:spcAft>
                <a:spcPts val="0"/>
              </a:spcAft>
              <a:defRPr/>
            </a:pPr>
            <a:r>
              <a:rPr lang="en-GB" sz="3600" b="1" kern="0" dirty="0">
                <a:solidFill>
                  <a:schemeClr val="tx2"/>
                </a:solidFill>
                <a:latin typeface="Arial" pitchFamily="34" charset="0"/>
              </a:rPr>
              <a:t>Advanced Higher</a:t>
            </a:r>
          </a:p>
          <a:p>
            <a:pPr algn="ctr" eaLnBrk="1" fontAlgn="auto" hangingPunct="1">
              <a:spcBef>
                <a:spcPts val="0"/>
              </a:spcBef>
              <a:spcAft>
                <a:spcPts val="0"/>
              </a:spcAft>
              <a:defRPr/>
            </a:pPr>
            <a:r>
              <a:rPr lang="en-GB" sz="3600" b="1" kern="0" dirty="0">
                <a:solidFill>
                  <a:schemeClr val="tx2"/>
                </a:solidFill>
                <a:latin typeface="Arial" pitchFamily="34" charset="0"/>
              </a:rPr>
              <a:t>Candidate 5 – Puff, the Magic Dragon arrangement</a:t>
            </a:r>
          </a:p>
        </p:txBody>
      </p:sp>
      <p:pic>
        <p:nvPicPr>
          <p:cNvPr id="5" name="AH Slide 57">
            <a:hlinkClick r:id="" action="ppaction://media"/>
            <a:extLst>
              <a:ext uri="{FF2B5EF4-FFF2-40B4-BE49-F238E27FC236}">
                <a16:creationId xmlns:a16="http://schemas.microsoft.com/office/drawing/2014/main" id="{C484DAF6-ACCD-D98F-681B-0FAE922FFBAC}"/>
              </a:ext>
            </a:extLst>
          </p:cNvPr>
          <p:cNvPicPr>
            <a:picLocks noChangeAspect="1"/>
          </p:cNvPicPr>
          <p:nvPr>
            <a:audioFile r:link="rId1"/>
            <p:extLst>
              <p:ext uri="{DAA4B4D4-6D71-4841-9C94-3DE7FCFB9230}">
                <p14:media xmlns:p14="http://schemas.microsoft.com/office/powerpoint/2010/main" r:embed="rId2">
                  <p14:trim end="18120.0884"/>
                </p14:media>
              </p:ext>
            </p:extLst>
          </p:nvPr>
        </p:nvPicPr>
        <p:blipFill>
          <a:blip r:embed="rId5"/>
          <a:stretch>
            <a:fillRect/>
          </a:stretch>
        </p:blipFill>
        <p:spPr>
          <a:xfrm>
            <a:off x="453252" y="4191012"/>
            <a:ext cx="487363" cy="487363"/>
          </a:xfrm>
          <a:prstGeom prst="rect">
            <a:avLst/>
          </a:prstGeom>
        </p:spPr>
      </p:pic>
    </p:spTree>
    <p:extLst>
      <p:ext uri="{BB962C8B-B14F-4D97-AF65-F5344CB8AC3E}">
        <p14:creationId xmlns:p14="http://schemas.microsoft.com/office/powerpoint/2010/main" val="3980773457"/>
      </p:ext>
    </p:extLst>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4" name="Picture 1">
            <a:extLst>
              <a:ext uri="{FF2B5EF4-FFF2-40B4-BE49-F238E27FC236}">
                <a16:creationId xmlns:a16="http://schemas.microsoft.com/office/drawing/2014/main" id="{654D2944-E83E-F203-E33C-99FBA827410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1313" y="1525588"/>
            <a:ext cx="8461375"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6F49484A-DC00-84EE-5C09-645095F2DFA2}"/>
              </a:ext>
            </a:extLst>
          </p:cNvPr>
          <p:cNvSpPr/>
          <p:nvPr/>
        </p:nvSpPr>
        <p:spPr>
          <a:xfrm>
            <a:off x="1219200" y="2493963"/>
            <a:ext cx="3371850" cy="719137"/>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40705ED5-4BE4-55E3-2C57-11179BC18726}"/>
              </a:ext>
            </a:extLst>
          </p:cNvPr>
          <p:cNvSpPr/>
          <p:nvPr/>
        </p:nvSpPr>
        <p:spPr>
          <a:xfrm>
            <a:off x="4619625" y="1768475"/>
            <a:ext cx="4183063" cy="719138"/>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0" name="Picture 1">
            <a:extLst>
              <a:ext uri="{FF2B5EF4-FFF2-40B4-BE49-F238E27FC236}">
                <a16:creationId xmlns:a16="http://schemas.microsoft.com/office/drawing/2014/main" id="{86F4A8CD-C214-90CF-BBEE-BCD4ED2C7C6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874838" y="254000"/>
            <a:ext cx="5903912"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2">
            <a:extLst>
              <a:ext uri="{FF2B5EF4-FFF2-40B4-BE49-F238E27FC236}">
                <a16:creationId xmlns:a16="http://schemas.microsoft.com/office/drawing/2014/main" id="{8D66D0F0-40B7-F180-A1CC-FD31D23E1BC9}"/>
              </a:ext>
            </a:extLst>
          </p:cNvPr>
          <p:cNvSpPr txBox="1">
            <a:spLocks noChangeArrowheads="1"/>
          </p:cNvSpPr>
          <p:nvPr/>
        </p:nvSpPr>
        <p:spPr bwMode="auto">
          <a:xfrm>
            <a:off x="439738" y="330200"/>
            <a:ext cx="14351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Original </a:t>
            </a:r>
          </a:p>
          <a:p>
            <a:pPr>
              <a:spcBef>
                <a:spcPct val="0"/>
              </a:spcBef>
              <a:buFontTx/>
              <a:buNone/>
            </a:pPr>
            <a:r>
              <a:rPr lang="en-GB" altLang="en-US">
                <a:solidFill>
                  <a:srgbClr val="024685"/>
                </a:solidFill>
                <a:latin typeface="Arial" panose="020B0604020202020204" pitchFamily="34" charset="0"/>
                <a:cs typeface="Arial" panose="020B0604020202020204" pitchFamily="34" charset="0"/>
              </a:rPr>
              <a:t>melody</a:t>
            </a:r>
          </a:p>
        </p:txBody>
      </p:sp>
      <p:sp>
        <p:nvSpPr>
          <p:cNvPr id="12" name="Rectangle 11">
            <a:extLst>
              <a:ext uri="{FF2B5EF4-FFF2-40B4-BE49-F238E27FC236}">
                <a16:creationId xmlns:a16="http://schemas.microsoft.com/office/drawing/2014/main" id="{91CBC404-A4C2-A70B-698C-850A5E11BA0C}"/>
              </a:ext>
            </a:extLst>
          </p:cNvPr>
          <p:cNvSpPr/>
          <p:nvPr/>
        </p:nvSpPr>
        <p:spPr>
          <a:xfrm>
            <a:off x="2228850" y="444500"/>
            <a:ext cx="3095625" cy="72072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3" name="Rectangle 12">
            <a:extLst>
              <a:ext uri="{FF2B5EF4-FFF2-40B4-BE49-F238E27FC236}">
                <a16:creationId xmlns:a16="http://schemas.microsoft.com/office/drawing/2014/main" id="{D39A3D41-D2E0-40D9-2931-343A56E172B1}"/>
              </a:ext>
            </a:extLst>
          </p:cNvPr>
          <p:cNvSpPr/>
          <p:nvPr/>
        </p:nvSpPr>
        <p:spPr>
          <a:xfrm>
            <a:off x="6249988" y="2493963"/>
            <a:ext cx="2552700" cy="719137"/>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3" name="AH Slide 65">
            <a:hlinkClick r:id="" action="ppaction://media"/>
            <a:extLst>
              <a:ext uri="{FF2B5EF4-FFF2-40B4-BE49-F238E27FC236}">
                <a16:creationId xmlns:a16="http://schemas.microsoft.com/office/drawing/2014/main" id="{AA3A18F7-9013-FA45-DDBA-E3F7E8DA5826}"/>
              </a:ext>
            </a:extLst>
          </p:cNvPr>
          <p:cNvPicPr>
            <a:picLocks noChangeAspect="1"/>
          </p:cNvPicPr>
          <p:nvPr>
            <a:audioFile r:link="rId1"/>
            <p:extLst>
              <p:ext uri="{DAA4B4D4-6D71-4841-9C94-3DE7FCFB9230}">
                <p14:media xmlns:p14="http://schemas.microsoft.com/office/powerpoint/2010/main" r:embed="rId2">
                  <p14:trim end="965.5078999999999"/>
                </p14:media>
              </p:ext>
            </p:extLst>
          </p:nvPr>
        </p:nvPicPr>
        <p:blipFill>
          <a:blip r:embed="rId7"/>
          <a:stretch>
            <a:fillRect/>
          </a:stretch>
        </p:blipFill>
        <p:spPr>
          <a:xfrm>
            <a:off x="8132762" y="673100"/>
            <a:ext cx="487363" cy="487363"/>
          </a:xfrm>
          <a:prstGeom prst="rect">
            <a:avLst/>
          </a:prstGeom>
        </p:spPr>
      </p:pic>
    </p:spTree>
    <p:extLst>
      <p:ext uri="{BB962C8B-B14F-4D97-AF65-F5344CB8AC3E}">
        <p14:creationId xmlns:p14="http://schemas.microsoft.com/office/powerpoint/2010/main" val="1976233994"/>
      </p:ext>
    </p:extLst>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98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5" name="Picture 4">
            <a:extLst>
              <a:ext uri="{FF2B5EF4-FFF2-40B4-BE49-F238E27FC236}">
                <a16:creationId xmlns:a16="http://schemas.microsoft.com/office/drawing/2014/main" id="{EB83F6FF-F565-FC82-9D93-93E93C3A6A5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46213" y="1751013"/>
            <a:ext cx="6278562" cy="142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8EA61CF9-D051-A37D-9AAF-0DB450DBAD8C}"/>
              </a:ext>
            </a:extLst>
          </p:cNvPr>
          <p:cNvGrpSpPr>
            <a:grpSpLocks/>
          </p:cNvGrpSpPr>
          <p:nvPr/>
        </p:nvGrpSpPr>
        <p:grpSpPr bwMode="auto">
          <a:xfrm>
            <a:off x="2606675" y="1727200"/>
            <a:ext cx="1598613" cy="290513"/>
            <a:chOff x="2607242" y="1727676"/>
            <a:chExt cx="1597555" cy="290513"/>
          </a:xfrm>
        </p:grpSpPr>
        <p:sp>
          <p:nvSpPr>
            <p:cNvPr id="7" name="Rectangle 6">
              <a:extLst>
                <a:ext uri="{FF2B5EF4-FFF2-40B4-BE49-F238E27FC236}">
                  <a16:creationId xmlns:a16="http://schemas.microsoft.com/office/drawing/2014/main" id="{5231A5A1-F763-0FB3-A40E-914ECE973B0E}"/>
                </a:ext>
              </a:extLst>
            </p:cNvPr>
            <p:cNvSpPr/>
            <p:nvPr/>
          </p:nvSpPr>
          <p:spPr>
            <a:xfrm>
              <a:off x="2607242" y="1727676"/>
              <a:ext cx="612369"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7809253A-8DF1-47FD-AD0F-D0B763D5A4FB}"/>
                </a:ext>
              </a:extLst>
            </p:cNvPr>
            <p:cNvSpPr/>
            <p:nvPr/>
          </p:nvSpPr>
          <p:spPr>
            <a:xfrm>
              <a:off x="3214853" y="1727676"/>
              <a:ext cx="586986"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Rectangle 8">
              <a:extLst>
                <a:ext uri="{FF2B5EF4-FFF2-40B4-BE49-F238E27FC236}">
                  <a16:creationId xmlns:a16="http://schemas.microsoft.com/office/drawing/2014/main" id="{62D5FA1B-E2A0-6EB7-A4E3-D0BE7155FDDA}"/>
                </a:ext>
              </a:extLst>
            </p:cNvPr>
            <p:cNvSpPr/>
            <p:nvPr/>
          </p:nvSpPr>
          <p:spPr>
            <a:xfrm>
              <a:off x="3808185" y="1727676"/>
              <a:ext cx="396612"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sp>
        <p:nvSpPr>
          <p:cNvPr id="10" name="Rectangle 9">
            <a:extLst>
              <a:ext uri="{FF2B5EF4-FFF2-40B4-BE49-F238E27FC236}">
                <a16:creationId xmlns:a16="http://schemas.microsoft.com/office/drawing/2014/main" id="{C29F11D6-A719-3F8A-009D-7B1B39D5D056}"/>
              </a:ext>
            </a:extLst>
          </p:cNvPr>
          <p:cNvSpPr/>
          <p:nvPr/>
        </p:nvSpPr>
        <p:spPr>
          <a:xfrm>
            <a:off x="2552700" y="1971675"/>
            <a:ext cx="1774825" cy="904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nvGrpSpPr>
          <p:cNvPr id="11" name="Group 10">
            <a:extLst>
              <a:ext uri="{FF2B5EF4-FFF2-40B4-BE49-F238E27FC236}">
                <a16:creationId xmlns:a16="http://schemas.microsoft.com/office/drawing/2014/main" id="{EDE116B0-8593-CE43-757E-1659A455F4F9}"/>
              </a:ext>
            </a:extLst>
          </p:cNvPr>
          <p:cNvGrpSpPr>
            <a:grpSpLocks/>
          </p:cNvGrpSpPr>
          <p:nvPr/>
        </p:nvGrpSpPr>
        <p:grpSpPr bwMode="auto">
          <a:xfrm>
            <a:off x="2701925" y="1289050"/>
            <a:ext cx="1476375" cy="461963"/>
            <a:chOff x="2702497" y="1298728"/>
            <a:chExt cx="1475803" cy="461665"/>
          </a:xfrm>
        </p:grpSpPr>
        <p:sp>
          <p:nvSpPr>
            <p:cNvPr id="12" name="TextBox 2">
              <a:extLst>
                <a:ext uri="{FF2B5EF4-FFF2-40B4-BE49-F238E27FC236}">
                  <a16:creationId xmlns:a16="http://schemas.microsoft.com/office/drawing/2014/main" id="{80F44172-AF2B-B255-29CA-DB20CA26E344}"/>
                </a:ext>
              </a:extLst>
            </p:cNvPr>
            <p:cNvSpPr txBox="1">
              <a:spLocks noChangeArrowheads="1"/>
            </p:cNvSpPr>
            <p:nvPr/>
          </p:nvSpPr>
          <p:spPr bwMode="auto">
            <a:xfrm>
              <a:off x="2702497" y="1298728"/>
              <a:ext cx="4852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3  </a:t>
              </a:r>
            </a:p>
          </p:txBody>
        </p:sp>
        <p:sp>
          <p:nvSpPr>
            <p:cNvPr id="13" name="TextBox 2">
              <a:extLst>
                <a:ext uri="{FF2B5EF4-FFF2-40B4-BE49-F238E27FC236}">
                  <a16:creationId xmlns:a16="http://schemas.microsoft.com/office/drawing/2014/main" id="{AB1C6A59-2504-ACCE-2833-778F69C276C1}"/>
                </a:ext>
              </a:extLst>
            </p:cNvPr>
            <p:cNvSpPr txBox="1">
              <a:spLocks noChangeArrowheads="1"/>
            </p:cNvSpPr>
            <p:nvPr/>
          </p:nvSpPr>
          <p:spPr bwMode="auto">
            <a:xfrm>
              <a:off x="3299398" y="1298728"/>
              <a:ext cx="3836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3</a:t>
              </a:r>
            </a:p>
          </p:txBody>
        </p:sp>
        <p:sp>
          <p:nvSpPr>
            <p:cNvPr id="14" name="TextBox 2">
              <a:extLst>
                <a:ext uri="{FF2B5EF4-FFF2-40B4-BE49-F238E27FC236}">
                  <a16:creationId xmlns:a16="http://schemas.microsoft.com/office/drawing/2014/main" id="{B00D32B9-5295-8A68-D1BF-FC23A8CC0557}"/>
                </a:ext>
              </a:extLst>
            </p:cNvPr>
            <p:cNvSpPr txBox="1">
              <a:spLocks noChangeArrowheads="1"/>
            </p:cNvSpPr>
            <p:nvPr/>
          </p:nvSpPr>
          <p:spPr bwMode="auto">
            <a:xfrm>
              <a:off x="3794698" y="1298728"/>
              <a:ext cx="3836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2</a:t>
              </a:r>
            </a:p>
          </p:txBody>
        </p:sp>
      </p:grpSp>
      <p:grpSp>
        <p:nvGrpSpPr>
          <p:cNvPr id="15" name="Group 14">
            <a:extLst>
              <a:ext uri="{FF2B5EF4-FFF2-40B4-BE49-F238E27FC236}">
                <a16:creationId xmlns:a16="http://schemas.microsoft.com/office/drawing/2014/main" id="{0DCBFC79-3914-2012-23E4-8AEC57EA07F7}"/>
              </a:ext>
            </a:extLst>
          </p:cNvPr>
          <p:cNvGrpSpPr>
            <a:grpSpLocks/>
          </p:cNvGrpSpPr>
          <p:nvPr/>
        </p:nvGrpSpPr>
        <p:grpSpPr bwMode="auto">
          <a:xfrm>
            <a:off x="4422775" y="1289050"/>
            <a:ext cx="1474788" cy="461963"/>
            <a:chOff x="2702497" y="1298728"/>
            <a:chExt cx="1475803" cy="461665"/>
          </a:xfrm>
        </p:grpSpPr>
        <p:sp>
          <p:nvSpPr>
            <p:cNvPr id="16" name="TextBox 2">
              <a:extLst>
                <a:ext uri="{FF2B5EF4-FFF2-40B4-BE49-F238E27FC236}">
                  <a16:creationId xmlns:a16="http://schemas.microsoft.com/office/drawing/2014/main" id="{1ACC02A8-A36D-8A54-A051-063C41FC99B2}"/>
                </a:ext>
              </a:extLst>
            </p:cNvPr>
            <p:cNvSpPr txBox="1">
              <a:spLocks noChangeArrowheads="1"/>
            </p:cNvSpPr>
            <p:nvPr/>
          </p:nvSpPr>
          <p:spPr bwMode="auto">
            <a:xfrm>
              <a:off x="2702497" y="1298728"/>
              <a:ext cx="4852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3  </a:t>
              </a:r>
            </a:p>
          </p:txBody>
        </p:sp>
        <p:sp>
          <p:nvSpPr>
            <p:cNvPr id="17" name="TextBox 2">
              <a:extLst>
                <a:ext uri="{FF2B5EF4-FFF2-40B4-BE49-F238E27FC236}">
                  <a16:creationId xmlns:a16="http://schemas.microsoft.com/office/drawing/2014/main" id="{1AE3CD0F-0B2E-8B94-1837-5FB6AA3A1E60}"/>
                </a:ext>
              </a:extLst>
            </p:cNvPr>
            <p:cNvSpPr txBox="1">
              <a:spLocks noChangeArrowheads="1"/>
            </p:cNvSpPr>
            <p:nvPr/>
          </p:nvSpPr>
          <p:spPr bwMode="auto">
            <a:xfrm>
              <a:off x="3299398" y="1298728"/>
              <a:ext cx="3836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3</a:t>
              </a:r>
            </a:p>
          </p:txBody>
        </p:sp>
        <p:sp>
          <p:nvSpPr>
            <p:cNvPr id="18" name="TextBox 2">
              <a:extLst>
                <a:ext uri="{FF2B5EF4-FFF2-40B4-BE49-F238E27FC236}">
                  <a16:creationId xmlns:a16="http://schemas.microsoft.com/office/drawing/2014/main" id="{A935E801-873C-FE3D-D300-EE995B0B5FF7}"/>
                </a:ext>
              </a:extLst>
            </p:cNvPr>
            <p:cNvSpPr txBox="1">
              <a:spLocks noChangeArrowheads="1"/>
            </p:cNvSpPr>
            <p:nvPr/>
          </p:nvSpPr>
          <p:spPr bwMode="auto">
            <a:xfrm>
              <a:off x="3794698" y="1298728"/>
              <a:ext cx="3836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2</a:t>
              </a:r>
            </a:p>
          </p:txBody>
        </p:sp>
      </p:grpSp>
      <p:grpSp>
        <p:nvGrpSpPr>
          <p:cNvPr id="19" name="Group 18">
            <a:extLst>
              <a:ext uri="{FF2B5EF4-FFF2-40B4-BE49-F238E27FC236}">
                <a16:creationId xmlns:a16="http://schemas.microsoft.com/office/drawing/2014/main" id="{EE95782D-54E6-0062-AD07-C9468003C43C}"/>
              </a:ext>
            </a:extLst>
          </p:cNvPr>
          <p:cNvGrpSpPr>
            <a:grpSpLocks/>
          </p:cNvGrpSpPr>
          <p:nvPr/>
        </p:nvGrpSpPr>
        <p:grpSpPr bwMode="auto">
          <a:xfrm>
            <a:off x="6191250" y="1289050"/>
            <a:ext cx="1474788" cy="461963"/>
            <a:chOff x="2702497" y="1298728"/>
            <a:chExt cx="1475803" cy="461665"/>
          </a:xfrm>
        </p:grpSpPr>
        <p:sp>
          <p:nvSpPr>
            <p:cNvPr id="20" name="TextBox 2">
              <a:extLst>
                <a:ext uri="{FF2B5EF4-FFF2-40B4-BE49-F238E27FC236}">
                  <a16:creationId xmlns:a16="http://schemas.microsoft.com/office/drawing/2014/main" id="{C652CE53-D39A-5BC6-04BE-7F834AA29E8B}"/>
                </a:ext>
              </a:extLst>
            </p:cNvPr>
            <p:cNvSpPr txBox="1">
              <a:spLocks noChangeArrowheads="1"/>
            </p:cNvSpPr>
            <p:nvPr/>
          </p:nvSpPr>
          <p:spPr bwMode="auto">
            <a:xfrm>
              <a:off x="2702497" y="1298728"/>
              <a:ext cx="4852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3  </a:t>
              </a:r>
            </a:p>
          </p:txBody>
        </p:sp>
        <p:sp>
          <p:nvSpPr>
            <p:cNvPr id="21" name="TextBox 2">
              <a:extLst>
                <a:ext uri="{FF2B5EF4-FFF2-40B4-BE49-F238E27FC236}">
                  <a16:creationId xmlns:a16="http://schemas.microsoft.com/office/drawing/2014/main" id="{070F633F-289F-2BF9-127D-29F1FD53B8EB}"/>
                </a:ext>
              </a:extLst>
            </p:cNvPr>
            <p:cNvSpPr txBox="1">
              <a:spLocks noChangeArrowheads="1"/>
            </p:cNvSpPr>
            <p:nvPr/>
          </p:nvSpPr>
          <p:spPr bwMode="auto">
            <a:xfrm>
              <a:off x="3299398" y="1298728"/>
              <a:ext cx="3836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3</a:t>
              </a:r>
            </a:p>
          </p:txBody>
        </p:sp>
        <p:sp>
          <p:nvSpPr>
            <p:cNvPr id="22" name="TextBox 2">
              <a:extLst>
                <a:ext uri="{FF2B5EF4-FFF2-40B4-BE49-F238E27FC236}">
                  <a16:creationId xmlns:a16="http://schemas.microsoft.com/office/drawing/2014/main" id="{FE7EE44B-8FE3-5046-4C5B-40D02D3B8156}"/>
                </a:ext>
              </a:extLst>
            </p:cNvPr>
            <p:cNvSpPr txBox="1">
              <a:spLocks noChangeArrowheads="1"/>
            </p:cNvSpPr>
            <p:nvPr/>
          </p:nvSpPr>
          <p:spPr bwMode="auto">
            <a:xfrm>
              <a:off x="3794698" y="1298728"/>
              <a:ext cx="3836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2</a:t>
              </a:r>
            </a:p>
          </p:txBody>
        </p:sp>
      </p:grpSp>
      <p:grpSp>
        <p:nvGrpSpPr>
          <p:cNvPr id="23" name="Group 22">
            <a:extLst>
              <a:ext uri="{FF2B5EF4-FFF2-40B4-BE49-F238E27FC236}">
                <a16:creationId xmlns:a16="http://schemas.microsoft.com/office/drawing/2014/main" id="{361E58EA-858B-D3D2-FFEA-74139A8A18E0}"/>
              </a:ext>
            </a:extLst>
          </p:cNvPr>
          <p:cNvGrpSpPr>
            <a:grpSpLocks/>
          </p:cNvGrpSpPr>
          <p:nvPr/>
        </p:nvGrpSpPr>
        <p:grpSpPr bwMode="auto">
          <a:xfrm>
            <a:off x="4322763" y="1720850"/>
            <a:ext cx="1597025" cy="290513"/>
            <a:chOff x="2607242" y="1727676"/>
            <a:chExt cx="1597555" cy="290513"/>
          </a:xfrm>
        </p:grpSpPr>
        <p:sp>
          <p:nvSpPr>
            <p:cNvPr id="24" name="Rectangle 23">
              <a:extLst>
                <a:ext uri="{FF2B5EF4-FFF2-40B4-BE49-F238E27FC236}">
                  <a16:creationId xmlns:a16="http://schemas.microsoft.com/office/drawing/2014/main" id="{D7B716EC-62E7-8322-9F7C-36DAD9A6ABAD}"/>
                </a:ext>
              </a:extLst>
            </p:cNvPr>
            <p:cNvSpPr/>
            <p:nvPr/>
          </p:nvSpPr>
          <p:spPr>
            <a:xfrm>
              <a:off x="2607242" y="1727676"/>
              <a:ext cx="611390"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5" name="Rectangle 24">
              <a:extLst>
                <a:ext uri="{FF2B5EF4-FFF2-40B4-BE49-F238E27FC236}">
                  <a16:creationId xmlns:a16="http://schemas.microsoft.com/office/drawing/2014/main" id="{19CEEA73-33F9-983C-4284-29CDA1D954B3}"/>
                </a:ext>
              </a:extLst>
            </p:cNvPr>
            <p:cNvSpPr/>
            <p:nvPr/>
          </p:nvSpPr>
          <p:spPr>
            <a:xfrm>
              <a:off x="3215456" y="1727676"/>
              <a:ext cx="585982"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6" name="Rectangle 25">
              <a:extLst>
                <a:ext uri="{FF2B5EF4-FFF2-40B4-BE49-F238E27FC236}">
                  <a16:creationId xmlns:a16="http://schemas.microsoft.com/office/drawing/2014/main" id="{F9AA71D9-D870-8250-3CE9-F1A3C214169E}"/>
                </a:ext>
              </a:extLst>
            </p:cNvPr>
            <p:cNvSpPr/>
            <p:nvPr/>
          </p:nvSpPr>
          <p:spPr>
            <a:xfrm>
              <a:off x="3809378" y="1727676"/>
              <a:ext cx="395419"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sp>
        <p:nvSpPr>
          <p:cNvPr id="27" name="Rectangle 26">
            <a:extLst>
              <a:ext uri="{FF2B5EF4-FFF2-40B4-BE49-F238E27FC236}">
                <a16:creationId xmlns:a16="http://schemas.microsoft.com/office/drawing/2014/main" id="{E80CF856-FFD7-8C1C-EC4B-01D4962CB480}"/>
              </a:ext>
            </a:extLst>
          </p:cNvPr>
          <p:cNvSpPr/>
          <p:nvPr/>
        </p:nvSpPr>
        <p:spPr>
          <a:xfrm>
            <a:off x="4267200" y="1965325"/>
            <a:ext cx="1776413" cy="889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nvGrpSpPr>
          <p:cNvPr id="28" name="Group 27">
            <a:extLst>
              <a:ext uri="{FF2B5EF4-FFF2-40B4-BE49-F238E27FC236}">
                <a16:creationId xmlns:a16="http://schemas.microsoft.com/office/drawing/2014/main" id="{11902B3B-A601-9B15-373E-A6358BC32A11}"/>
              </a:ext>
            </a:extLst>
          </p:cNvPr>
          <p:cNvGrpSpPr>
            <a:grpSpLocks/>
          </p:cNvGrpSpPr>
          <p:nvPr/>
        </p:nvGrpSpPr>
        <p:grpSpPr bwMode="auto">
          <a:xfrm>
            <a:off x="6059488" y="1724025"/>
            <a:ext cx="1597025" cy="290513"/>
            <a:chOff x="2607242" y="1727676"/>
            <a:chExt cx="1597555" cy="290513"/>
          </a:xfrm>
        </p:grpSpPr>
        <p:sp>
          <p:nvSpPr>
            <p:cNvPr id="29" name="Rectangle 28">
              <a:extLst>
                <a:ext uri="{FF2B5EF4-FFF2-40B4-BE49-F238E27FC236}">
                  <a16:creationId xmlns:a16="http://schemas.microsoft.com/office/drawing/2014/main" id="{FF8B404B-3248-6492-CBCB-8770053D1B03}"/>
                </a:ext>
              </a:extLst>
            </p:cNvPr>
            <p:cNvSpPr/>
            <p:nvPr/>
          </p:nvSpPr>
          <p:spPr>
            <a:xfrm>
              <a:off x="2607242" y="1727676"/>
              <a:ext cx="611390"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0" name="Rectangle 29">
              <a:extLst>
                <a:ext uri="{FF2B5EF4-FFF2-40B4-BE49-F238E27FC236}">
                  <a16:creationId xmlns:a16="http://schemas.microsoft.com/office/drawing/2014/main" id="{AA69F00E-A015-29EC-FEF3-0A0B52649879}"/>
                </a:ext>
              </a:extLst>
            </p:cNvPr>
            <p:cNvSpPr/>
            <p:nvPr/>
          </p:nvSpPr>
          <p:spPr>
            <a:xfrm>
              <a:off x="3215456" y="1727676"/>
              <a:ext cx="585982"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1" name="Rectangle 30">
              <a:extLst>
                <a:ext uri="{FF2B5EF4-FFF2-40B4-BE49-F238E27FC236}">
                  <a16:creationId xmlns:a16="http://schemas.microsoft.com/office/drawing/2014/main" id="{BF0E4B48-6151-3062-CD55-211B86AEAAA6}"/>
                </a:ext>
              </a:extLst>
            </p:cNvPr>
            <p:cNvSpPr/>
            <p:nvPr/>
          </p:nvSpPr>
          <p:spPr>
            <a:xfrm>
              <a:off x="3809378" y="1727676"/>
              <a:ext cx="395419" cy="290513"/>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sp>
        <p:nvSpPr>
          <p:cNvPr id="32" name="Rectangle 31">
            <a:extLst>
              <a:ext uri="{FF2B5EF4-FFF2-40B4-BE49-F238E27FC236}">
                <a16:creationId xmlns:a16="http://schemas.microsoft.com/office/drawing/2014/main" id="{954A8682-5808-E475-2FD8-986CB9A860A1}"/>
              </a:ext>
            </a:extLst>
          </p:cNvPr>
          <p:cNvSpPr/>
          <p:nvPr/>
        </p:nvSpPr>
        <p:spPr>
          <a:xfrm>
            <a:off x="6003925" y="1968500"/>
            <a:ext cx="1776413" cy="904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3" name="AH Slide 66">
            <a:hlinkClick r:id="" action="ppaction://media"/>
            <a:extLst>
              <a:ext uri="{FF2B5EF4-FFF2-40B4-BE49-F238E27FC236}">
                <a16:creationId xmlns:a16="http://schemas.microsoft.com/office/drawing/2014/main" id="{7ECAA890-B9B8-11F7-A00D-7CC8C9A18A33}"/>
              </a:ext>
            </a:extLst>
          </p:cNvPr>
          <p:cNvPicPr>
            <a:picLocks noChangeAspect="1"/>
          </p:cNvPicPr>
          <p:nvPr>
            <a:audioFile r:link="rId1"/>
            <p:extLst>
              <p:ext uri="{DAA4B4D4-6D71-4841-9C94-3DE7FCFB9230}">
                <p14:media xmlns:p14="http://schemas.microsoft.com/office/powerpoint/2010/main" r:embed="rId2">
                  <p14:trim end="1210.077"/>
                </p14:media>
              </p:ext>
            </p:extLst>
          </p:nvPr>
        </p:nvPicPr>
        <p:blipFill>
          <a:blip r:embed="rId6"/>
          <a:stretch>
            <a:fillRect/>
          </a:stretch>
        </p:blipFill>
        <p:spPr>
          <a:xfrm>
            <a:off x="1830131" y="3438284"/>
            <a:ext cx="487363" cy="487363"/>
          </a:xfrm>
          <a:prstGeom prst="rect">
            <a:avLst/>
          </a:prstGeom>
        </p:spPr>
      </p:pic>
    </p:spTree>
    <p:extLst>
      <p:ext uri="{BB962C8B-B14F-4D97-AF65-F5344CB8AC3E}">
        <p14:creationId xmlns:p14="http://schemas.microsoft.com/office/powerpoint/2010/main" val="922096630"/>
      </p:ext>
    </p:extLst>
  </p:cSld>
  <p:clrMapOvr>
    <a:masterClrMapping/>
  </p:clrMapOvr>
  <mc:AlternateContent xmlns:mc="http://schemas.openxmlformats.org/markup-compatibility/2006">
    <mc:Choice xmlns:p14="http://schemas.microsoft.com/office/powerpoint/2010/main" Requires="p14">
      <p:transition spd="med" p14:dur="700" advClick="0" advTm="20000">
        <p:fade/>
      </p:transition>
    </mc:Choice>
    <mc:Fallback>
      <p:transition spd="med" advClick="0" advTm="2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47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2">
            <a:extLst>
              <a:ext uri="{FF2B5EF4-FFF2-40B4-BE49-F238E27FC236}">
                <a16:creationId xmlns:a16="http://schemas.microsoft.com/office/drawing/2014/main" id="{579CB6FF-4177-0593-7984-F105F17FAE3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57338" y="3314700"/>
            <a:ext cx="5802312"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739C7228-05E0-8062-D329-892ACFE63C2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70038" y="215900"/>
            <a:ext cx="31432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505E5D46-9798-92ED-5121-87B0ABB59C6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570038" y="1747838"/>
            <a:ext cx="6003925" cy="133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74AE0196-321F-6E3F-4A41-2FDC06932AB5}"/>
              </a:ext>
            </a:extLst>
          </p:cNvPr>
          <p:cNvSpPr/>
          <p:nvPr/>
        </p:nvSpPr>
        <p:spPr>
          <a:xfrm>
            <a:off x="1881188" y="1908175"/>
            <a:ext cx="5759450" cy="504000"/>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Rectangle 6">
            <a:extLst>
              <a:ext uri="{FF2B5EF4-FFF2-40B4-BE49-F238E27FC236}">
                <a16:creationId xmlns:a16="http://schemas.microsoft.com/office/drawing/2014/main" id="{D08AD3C6-0E92-B107-76E3-12611E338E0E}"/>
              </a:ext>
            </a:extLst>
          </p:cNvPr>
          <p:cNvSpPr/>
          <p:nvPr/>
        </p:nvSpPr>
        <p:spPr>
          <a:xfrm>
            <a:off x="1879600" y="3475038"/>
            <a:ext cx="5761038" cy="504000"/>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7EBB4B32-A56A-9716-27BD-DD56C846AA77}"/>
              </a:ext>
            </a:extLst>
          </p:cNvPr>
          <p:cNvSpPr/>
          <p:nvPr/>
        </p:nvSpPr>
        <p:spPr>
          <a:xfrm>
            <a:off x="1881188" y="371475"/>
            <a:ext cx="2879725" cy="540000"/>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9" name="AH Slide 67">
            <a:hlinkClick r:id="" action="ppaction://media"/>
            <a:extLst>
              <a:ext uri="{FF2B5EF4-FFF2-40B4-BE49-F238E27FC236}">
                <a16:creationId xmlns:a16="http://schemas.microsoft.com/office/drawing/2014/main" id="{EFCC6550-D7CF-9F76-65D0-421BAA641C1D}"/>
              </a:ext>
            </a:extLst>
          </p:cNvPr>
          <p:cNvPicPr>
            <a:picLocks noChangeAspect="1"/>
          </p:cNvPicPr>
          <p:nvPr>
            <a:audioFile r:link="rId1"/>
            <p:extLst>
              <p:ext uri="{DAA4B4D4-6D71-4841-9C94-3DE7FCFB9230}">
                <p14:media xmlns:p14="http://schemas.microsoft.com/office/powerpoint/2010/main" r:embed="rId2">
                  <p14:trim end="1206.8344"/>
                </p14:media>
              </p:ext>
            </p:extLst>
          </p:nvPr>
        </p:nvPicPr>
        <p:blipFill>
          <a:blip r:embed="rId8"/>
          <a:stretch>
            <a:fillRect/>
          </a:stretch>
        </p:blipFill>
        <p:spPr>
          <a:xfrm>
            <a:off x="5746802" y="877677"/>
            <a:ext cx="487363" cy="487363"/>
          </a:xfrm>
          <a:prstGeom prst="rect">
            <a:avLst/>
          </a:prstGeom>
        </p:spPr>
      </p:pic>
    </p:spTree>
    <p:extLst>
      <p:ext uri="{BB962C8B-B14F-4D97-AF65-F5344CB8AC3E}">
        <p14:creationId xmlns:p14="http://schemas.microsoft.com/office/powerpoint/2010/main" val="2325356776"/>
      </p:ext>
    </p:extLst>
  </p:cSld>
  <p:clrMapOvr>
    <a:masterClrMapping/>
  </p:clrMapOvr>
  <mc:AlternateContent xmlns:mc="http://schemas.openxmlformats.org/markup-compatibility/2006">
    <mc:Choice xmlns:p14="http://schemas.microsoft.com/office/powerpoint/2010/main" Requires="p14">
      <p:transition spd="med" p14:dur="700" advClick="0" advTm="20000">
        <p:fade/>
      </p:transition>
    </mc:Choice>
    <mc:Fallback>
      <p:transition spd="med" advClick="0" advTm="2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25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12">
            <a:extLst>
              <a:ext uri="{FF2B5EF4-FFF2-40B4-BE49-F238E27FC236}">
                <a16:creationId xmlns:a16="http://schemas.microsoft.com/office/drawing/2014/main" id="{EA1F49E1-64FF-E57A-7F65-3D0F7F5AD43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35063" y="1731963"/>
            <a:ext cx="6983412"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3">
            <a:extLst>
              <a:ext uri="{FF2B5EF4-FFF2-40B4-BE49-F238E27FC236}">
                <a16:creationId xmlns:a16="http://schemas.microsoft.com/office/drawing/2014/main" id="{711273B8-49B4-3CBC-3FC1-30FB0DF5484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35050" y="190500"/>
            <a:ext cx="7127875"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C5957B2F-E682-27B5-38B8-F0FFC4D346C5}"/>
              </a:ext>
            </a:extLst>
          </p:cNvPr>
          <p:cNvSpPr/>
          <p:nvPr/>
        </p:nvSpPr>
        <p:spPr>
          <a:xfrm>
            <a:off x="2066925" y="2428875"/>
            <a:ext cx="6119813" cy="612775"/>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19F7D793-728F-6D7F-AEA2-08C2D4AE4D87}"/>
              </a:ext>
            </a:extLst>
          </p:cNvPr>
          <p:cNvSpPr/>
          <p:nvPr/>
        </p:nvSpPr>
        <p:spPr>
          <a:xfrm>
            <a:off x="2030413" y="935038"/>
            <a:ext cx="6156325" cy="61277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7" name="Picture 6">
            <a:extLst>
              <a:ext uri="{FF2B5EF4-FFF2-40B4-BE49-F238E27FC236}">
                <a16:creationId xmlns:a16="http://schemas.microsoft.com/office/drawing/2014/main" id="{60B97FFE-5D6B-9FEE-9F8C-97CAD39A710F}"/>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35063" y="3255963"/>
            <a:ext cx="5651500"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E55BCDFA-E8C2-E09E-B7F5-A60E2584697B}"/>
              </a:ext>
            </a:extLst>
          </p:cNvPr>
          <p:cNvSpPr/>
          <p:nvPr/>
        </p:nvSpPr>
        <p:spPr>
          <a:xfrm>
            <a:off x="1966913" y="3879850"/>
            <a:ext cx="4819650" cy="612775"/>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9" name="AH Slide 68">
            <a:hlinkClick r:id="" action="ppaction://media"/>
            <a:extLst>
              <a:ext uri="{FF2B5EF4-FFF2-40B4-BE49-F238E27FC236}">
                <a16:creationId xmlns:a16="http://schemas.microsoft.com/office/drawing/2014/main" id="{5599C79D-AE1D-D16A-9310-8CBC07D8338E}"/>
              </a:ext>
            </a:extLst>
          </p:cNvPr>
          <p:cNvPicPr>
            <a:picLocks noChangeAspect="1"/>
          </p:cNvPicPr>
          <p:nvPr>
            <a:audioFile r:link="rId1"/>
            <p:extLst>
              <p:ext uri="{DAA4B4D4-6D71-4841-9C94-3DE7FCFB9230}">
                <p14:media xmlns:p14="http://schemas.microsoft.com/office/powerpoint/2010/main" r:embed="rId2">
                  <p14:trim end="264.8027"/>
                </p14:media>
              </p:ext>
            </p:extLst>
          </p:nvPr>
        </p:nvPicPr>
        <p:blipFill>
          <a:blip r:embed="rId8"/>
          <a:stretch>
            <a:fillRect/>
          </a:stretch>
        </p:blipFill>
        <p:spPr>
          <a:xfrm>
            <a:off x="7263734" y="3407850"/>
            <a:ext cx="487363" cy="487363"/>
          </a:xfrm>
          <a:prstGeom prst="rect">
            <a:avLst/>
          </a:prstGeom>
        </p:spPr>
      </p:pic>
    </p:spTree>
    <p:extLst>
      <p:ext uri="{BB962C8B-B14F-4D97-AF65-F5344CB8AC3E}">
        <p14:creationId xmlns:p14="http://schemas.microsoft.com/office/powerpoint/2010/main" val="2278985289"/>
      </p:ext>
    </p:extLst>
  </p:cSld>
  <p:clrMapOvr>
    <a:masterClrMapping/>
  </p:clrMapOvr>
  <mc:AlternateContent xmlns:mc="http://schemas.openxmlformats.org/markup-compatibility/2006">
    <mc:Choice xmlns:p14="http://schemas.microsoft.com/office/powerpoint/2010/main" Requires="p14">
      <p:transition spd="med" p14:dur="700" advClick="0" advTm="15000">
        <p:fade/>
      </p:transition>
    </mc:Choice>
    <mc:Fallback>
      <p:transition spd="med"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95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2">
            <a:extLst>
              <a:ext uri="{FF2B5EF4-FFF2-40B4-BE49-F238E27FC236}">
                <a16:creationId xmlns:a16="http://schemas.microsoft.com/office/drawing/2014/main" id="{45708EA6-5C32-3042-F882-3348405E1DF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2778125"/>
            <a:ext cx="6480175"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28A958E6-3F9F-634E-924B-FD037716D7D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331913" y="293688"/>
            <a:ext cx="6480175" cy="197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6B035215-D61C-DD1A-6614-2F3A682A27DF}"/>
              </a:ext>
            </a:extLst>
          </p:cNvPr>
          <p:cNvSpPr/>
          <p:nvPr/>
        </p:nvSpPr>
        <p:spPr>
          <a:xfrm>
            <a:off x="2228850" y="293688"/>
            <a:ext cx="5651500" cy="1477962"/>
          </a:xfrm>
          <a:prstGeom prst="rect">
            <a:avLst/>
          </a:prstGeom>
          <a:noFill/>
          <a:ln w="76200">
            <a:solidFill>
              <a:srgbClr val="FF66CC"/>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EA38345A-0C17-E6EF-7F93-867D3BFF63A4}"/>
              </a:ext>
            </a:extLst>
          </p:cNvPr>
          <p:cNvSpPr/>
          <p:nvPr/>
        </p:nvSpPr>
        <p:spPr>
          <a:xfrm>
            <a:off x="2141538" y="2887663"/>
            <a:ext cx="5722937" cy="1479550"/>
          </a:xfrm>
          <a:prstGeom prst="rect">
            <a:avLst/>
          </a:prstGeom>
          <a:noFill/>
          <a:ln w="76200">
            <a:solidFill>
              <a:srgbClr val="FF66CC"/>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TextBox 2">
            <a:extLst>
              <a:ext uri="{FF2B5EF4-FFF2-40B4-BE49-F238E27FC236}">
                <a16:creationId xmlns:a16="http://schemas.microsoft.com/office/drawing/2014/main" id="{DE400D37-48CA-B1AE-18C7-E81D1C4C0ADF}"/>
              </a:ext>
            </a:extLst>
          </p:cNvPr>
          <p:cNvSpPr txBox="1">
            <a:spLocks noChangeArrowheads="1"/>
          </p:cNvSpPr>
          <p:nvPr/>
        </p:nvSpPr>
        <p:spPr bwMode="auto">
          <a:xfrm>
            <a:off x="252413" y="417513"/>
            <a:ext cx="1403350"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Flute</a:t>
            </a:r>
          </a:p>
        </p:txBody>
      </p:sp>
      <p:sp>
        <p:nvSpPr>
          <p:cNvPr id="8" name="TextBox 2">
            <a:extLst>
              <a:ext uri="{FF2B5EF4-FFF2-40B4-BE49-F238E27FC236}">
                <a16:creationId xmlns:a16="http://schemas.microsoft.com/office/drawing/2014/main" id="{AF778DF2-38D9-BC99-81B3-544C1480AB04}"/>
              </a:ext>
            </a:extLst>
          </p:cNvPr>
          <p:cNvSpPr txBox="1">
            <a:spLocks noChangeArrowheads="1"/>
          </p:cNvSpPr>
          <p:nvPr/>
        </p:nvSpPr>
        <p:spPr bwMode="auto">
          <a:xfrm>
            <a:off x="252413" y="2965450"/>
            <a:ext cx="1403350" cy="460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Flute</a:t>
            </a:r>
          </a:p>
        </p:txBody>
      </p:sp>
      <p:pic>
        <p:nvPicPr>
          <p:cNvPr id="9" name="AH Slide 69">
            <a:hlinkClick r:id="" action="ppaction://media"/>
            <a:extLst>
              <a:ext uri="{FF2B5EF4-FFF2-40B4-BE49-F238E27FC236}">
                <a16:creationId xmlns:a16="http://schemas.microsoft.com/office/drawing/2014/main" id="{5D5A3D52-5020-DDE2-88E6-20CB9DE15B19}"/>
              </a:ext>
            </a:extLst>
          </p:cNvPr>
          <p:cNvPicPr>
            <a:picLocks noChangeAspect="1"/>
          </p:cNvPicPr>
          <p:nvPr>
            <a:audioFile r:link="rId1"/>
            <p:extLst>
              <p:ext uri="{DAA4B4D4-6D71-4841-9C94-3DE7FCFB9230}">
                <p14:media xmlns:p14="http://schemas.microsoft.com/office/powerpoint/2010/main" r:embed="rId2">
                  <p14:trim end="608.7006"/>
                </p14:media>
              </p:ext>
            </p:extLst>
          </p:nvPr>
        </p:nvPicPr>
        <p:blipFill>
          <a:blip r:embed="rId7"/>
          <a:stretch>
            <a:fillRect/>
          </a:stretch>
        </p:blipFill>
        <p:spPr>
          <a:xfrm>
            <a:off x="3776918" y="2296798"/>
            <a:ext cx="487363" cy="487363"/>
          </a:xfrm>
          <a:prstGeom prst="rect">
            <a:avLst/>
          </a:prstGeom>
        </p:spPr>
      </p:pic>
    </p:spTree>
    <p:extLst>
      <p:ext uri="{BB962C8B-B14F-4D97-AF65-F5344CB8AC3E}">
        <p14:creationId xmlns:p14="http://schemas.microsoft.com/office/powerpoint/2010/main" val="3141988220"/>
      </p:ext>
    </p:extLst>
  </p:cSld>
  <p:clrMapOvr>
    <a:masterClrMapping/>
  </p:clrMapOvr>
  <mc:AlternateContent xmlns:mc="http://schemas.openxmlformats.org/markup-compatibility/2006">
    <mc:Choice xmlns:p14="http://schemas.microsoft.com/office/powerpoint/2010/main" Requires="p14">
      <p:transition spd="med" p14:dur="700" advClick="0" advTm="22000">
        <p:fade/>
      </p:transition>
    </mc:Choice>
    <mc:Fallback>
      <p:transition spd="med" advClick="0" advTm="2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23"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1">
            <a:extLst>
              <a:ext uri="{FF2B5EF4-FFF2-40B4-BE49-F238E27FC236}">
                <a16:creationId xmlns:a16="http://schemas.microsoft.com/office/drawing/2014/main" id="{F90A77FE-A12D-EAB0-6E37-3830BD0DCEE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8675" y="304800"/>
            <a:ext cx="7486650"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a:extLst>
              <a:ext uri="{FF2B5EF4-FFF2-40B4-BE49-F238E27FC236}">
                <a16:creationId xmlns:a16="http://schemas.microsoft.com/office/drawing/2014/main" id="{57DD0555-87E8-F32F-8C64-EBD2E02DD1F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8675" y="2819400"/>
            <a:ext cx="7486650"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F6626415-7440-6E1D-A97D-12D25E4B4B99}"/>
              </a:ext>
            </a:extLst>
          </p:cNvPr>
          <p:cNvSpPr/>
          <p:nvPr/>
        </p:nvSpPr>
        <p:spPr>
          <a:xfrm>
            <a:off x="1689100" y="306388"/>
            <a:ext cx="6659563" cy="1333500"/>
          </a:xfrm>
          <a:prstGeom prst="rect">
            <a:avLst/>
          </a:prstGeom>
          <a:noFill/>
          <a:ln w="76200">
            <a:solidFill>
              <a:srgbClr val="FF66CC"/>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E831E367-606F-CA2E-2AA7-84EBC5D774C5}"/>
              </a:ext>
            </a:extLst>
          </p:cNvPr>
          <p:cNvSpPr/>
          <p:nvPr/>
        </p:nvSpPr>
        <p:spPr>
          <a:xfrm>
            <a:off x="1690688" y="2903538"/>
            <a:ext cx="6657975" cy="1331912"/>
          </a:xfrm>
          <a:prstGeom prst="rect">
            <a:avLst/>
          </a:prstGeom>
          <a:noFill/>
          <a:ln w="76200">
            <a:solidFill>
              <a:srgbClr val="FF66CC"/>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TextBox 2">
            <a:extLst>
              <a:ext uri="{FF2B5EF4-FFF2-40B4-BE49-F238E27FC236}">
                <a16:creationId xmlns:a16="http://schemas.microsoft.com/office/drawing/2014/main" id="{A9DC5C8F-C74B-6819-B86C-F3319FF59D60}"/>
              </a:ext>
            </a:extLst>
          </p:cNvPr>
          <p:cNvSpPr txBox="1">
            <a:spLocks noChangeArrowheads="1"/>
          </p:cNvSpPr>
          <p:nvPr/>
        </p:nvSpPr>
        <p:spPr bwMode="auto">
          <a:xfrm>
            <a:off x="0" y="417513"/>
            <a:ext cx="1228724" cy="45397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sz="2350">
                <a:solidFill>
                  <a:srgbClr val="024685"/>
                </a:solidFill>
                <a:latin typeface="Arial" panose="020B0604020202020204" pitchFamily="34" charset="0"/>
                <a:cs typeface="Arial" panose="020B0604020202020204" pitchFamily="34" charset="0"/>
              </a:rPr>
              <a:t>Clarinet</a:t>
            </a:r>
          </a:p>
        </p:txBody>
      </p:sp>
      <p:sp>
        <p:nvSpPr>
          <p:cNvPr id="8" name="TextBox 2">
            <a:extLst>
              <a:ext uri="{FF2B5EF4-FFF2-40B4-BE49-F238E27FC236}">
                <a16:creationId xmlns:a16="http://schemas.microsoft.com/office/drawing/2014/main" id="{124D9622-C561-6BC7-8810-3E4206A12000}"/>
              </a:ext>
            </a:extLst>
          </p:cNvPr>
          <p:cNvSpPr txBox="1">
            <a:spLocks noChangeArrowheads="1"/>
          </p:cNvSpPr>
          <p:nvPr/>
        </p:nvSpPr>
        <p:spPr bwMode="auto">
          <a:xfrm>
            <a:off x="0" y="2976564"/>
            <a:ext cx="1228724" cy="45397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sz="2350">
                <a:solidFill>
                  <a:srgbClr val="024685"/>
                </a:solidFill>
                <a:latin typeface="Arial" panose="020B0604020202020204" pitchFamily="34" charset="0"/>
                <a:cs typeface="Arial" panose="020B0604020202020204" pitchFamily="34" charset="0"/>
              </a:rPr>
              <a:t>Clarinet</a:t>
            </a:r>
          </a:p>
        </p:txBody>
      </p:sp>
      <p:pic>
        <p:nvPicPr>
          <p:cNvPr id="9" name="AH Slide 70">
            <a:hlinkClick r:id="" action="ppaction://media"/>
            <a:extLst>
              <a:ext uri="{FF2B5EF4-FFF2-40B4-BE49-F238E27FC236}">
                <a16:creationId xmlns:a16="http://schemas.microsoft.com/office/drawing/2014/main" id="{EC35E388-7F9B-5E96-0AD0-EF5F65673C08}"/>
              </a:ext>
            </a:extLst>
          </p:cNvPr>
          <p:cNvPicPr>
            <a:picLocks noChangeAspect="1"/>
          </p:cNvPicPr>
          <p:nvPr>
            <a:audioFile r:link="rId1"/>
            <p:extLst>
              <p:ext uri="{DAA4B4D4-6D71-4841-9C94-3DE7FCFB9230}">
                <p14:media xmlns:p14="http://schemas.microsoft.com/office/powerpoint/2010/main" r:embed="rId2">
                  <p14:trim end="290.3106"/>
                </p14:media>
              </p:ext>
            </p:extLst>
          </p:nvPr>
        </p:nvPicPr>
        <p:blipFill>
          <a:blip r:embed="rId7"/>
          <a:stretch>
            <a:fillRect/>
          </a:stretch>
        </p:blipFill>
        <p:spPr>
          <a:xfrm>
            <a:off x="3521280" y="2236787"/>
            <a:ext cx="487363" cy="487363"/>
          </a:xfrm>
          <a:prstGeom prst="rect">
            <a:avLst/>
          </a:prstGeom>
        </p:spPr>
      </p:pic>
    </p:spTree>
    <p:extLst>
      <p:ext uri="{BB962C8B-B14F-4D97-AF65-F5344CB8AC3E}">
        <p14:creationId xmlns:p14="http://schemas.microsoft.com/office/powerpoint/2010/main" val="3023170914"/>
      </p:ext>
    </p:extLst>
  </p:cSld>
  <p:clrMapOvr>
    <a:masterClrMapping/>
  </p:clrMapOvr>
  <mc:AlternateContent xmlns:mc="http://schemas.openxmlformats.org/markup-compatibility/2006">
    <mc:Choice xmlns:p14="http://schemas.microsoft.com/office/powerpoint/2010/main" Requires="p14">
      <p:transition spd="med" p14:dur="700" advClick="0" advTm="13000">
        <p:fade/>
      </p:transition>
    </mc:Choice>
    <mc:Fallback>
      <p:transition spd="med"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753"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4">
            <a:extLst>
              <a:ext uri="{FF2B5EF4-FFF2-40B4-BE49-F238E27FC236}">
                <a16:creationId xmlns:a16="http://schemas.microsoft.com/office/drawing/2014/main" id="{DC983EBC-A962-4789-F311-0F5F5BDEBC6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33450" y="433388"/>
            <a:ext cx="791845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D4F70EEB-216C-8C8D-B836-69BFB2956D4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33450" y="1530350"/>
            <a:ext cx="791845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BCF794A0-323B-8512-CBF4-16E26797C18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15975" y="2600325"/>
            <a:ext cx="381635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2">
            <a:extLst>
              <a:ext uri="{FF2B5EF4-FFF2-40B4-BE49-F238E27FC236}">
                <a16:creationId xmlns:a16="http://schemas.microsoft.com/office/drawing/2014/main" id="{C6796503-D930-3999-F73E-1C52F4CA5523}"/>
              </a:ext>
            </a:extLst>
          </p:cNvPr>
          <p:cNvSpPr txBox="1">
            <a:spLocks noChangeArrowheads="1"/>
          </p:cNvSpPr>
          <p:nvPr/>
        </p:nvSpPr>
        <p:spPr bwMode="auto">
          <a:xfrm>
            <a:off x="252413" y="665163"/>
            <a:ext cx="1008062"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Flute</a:t>
            </a:r>
          </a:p>
        </p:txBody>
      </p:sp>
      <p:sp>
        <p:nvSpPr>
          <p:cNvPr id="7" name="TextBox 2">
            <a:extLst>
              <a:ext uri="{FF2B5EF4-FFF2-40B4-BE49-F238E27FC236}">
                <a16:creationId xmlns:a16="http://schemas.microsoft.com/office/drawing/2014/main" id="{81270E40-DA20-DD59-5FAC-F60A82BD9F76}"/>
              </a:ext>
            </a:extLst>
          </p:cNvPr>
          <p:cNvSpPr txBox="1">
            <a:spLocks noChangeArrowheads="1"/>
          </p:cNvSpPr>
          <p:nvPr/>
        </p:nvSpPr>
        <p:spPr bwMode="auto">
          <a:xfrm>
            <a:off x="0" y="1706563"/>
            <a:ext cx="1260475"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Clarinet</a:t>
            </a:r>
          </a:p>
        </p:txBody>
      </p:sp>
      <p:sp>
        <p:nvSpPr>
          <p:cNvPr id="8" name="TextBox 2">
            <a:extLst>
              <a:ext uri="{FF2B5EF4-FFF2-40B4-BE49-F238E27FC236}">
                <a16:creationId xmlns:a16="http://schemas.microsoft.com/office/drawing/2014/main" id="{E5CECD9C-26B9-7DC0-1EC8-830C24DD93B6}"/>
              </a:ext>
            </a:extLst>
          </p:cNvPr>
          <p:cNvSpPr txBox="1">
            <a:spLocks noChangeArrowheads="1"/>
          </p:cNvSpPr>
          <p:nvPr/>
        </p:nvSpPr>
        <p:spPr bwMode="auto">
          <a:xfrm>
            <a:off x="292100" y="3175000"/>
            <a:ext cx="968375"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Piano</a:t>
            </a:r>
          </a:p>
        </p:txBody>
      </p:sp>
      <p:pic>
        <p:nvPicPr>
          <p:cNvPr id="9" name="AH Slide 71">
            <a:hlinkClick r:id="" action="ppaction://media"/>
            <a:extLst>
              <a:ext uri="{FF2B5EF4-FFF2-40B4-BE49-F238E27FC236}">
                <a16:creationId xmlns:a16="http://schemas.microsoft.com/office/drawing/2014/main" id="{23DD80AF-3AF7-2DAE-42BE-1014C8DFCBC1}"/>
              </a:ext>
            </a:extLst>
          </p:cNvPr>
          <p:cNvPicPr>
            <a:picLocks noChangeAspect="1"/>
          </p:cNvPicPr>
          <p:nvPr>
            <a:audioFile r:link="rId1"/>
            <p:extLst>
              <p:ext uri="{DAA4B4D4-6D71-4841-9C94-3DE7FCFB9230}">
                <p14:media xmlns:p14="http://schemas.microsoft.com/office/powerpoint/2010/main" r:embed="rId2">
                  <p14:trim end="1174.5782"/>
                </p14:media>
              </p:ext>
            </p:extLst>
          </p:nvPr>
        </p:nvPicPr>
        <p:blipFill>
          <a:blip r:embed="rId8"/>
          <a:stretch>
            <a:fillRect/>
          </a:stretch>
        </p:blipFill>
        <p:spPr>
          <a:xfrm>
            <a:off x="5733538" y="2571750"/>
            <a:ext cx="487363" cy="487363"/>
          </a:xfrm>
          <a:prstGeom prst="rect">
            <a:avLst/>
          </a:prstGeom>
        </p:spPr>
      </p:pic>
    </p:spTree>
    <p:extLst>
      <p:ext uri="{BB962C8B-B14F-4D97-AF65-F5344CB8AC3E}">
        <p14:creationId xmlns:p14="http://schemas.microsoft.com/office/powerpoint/2010/main" val="1059581539"/>
      </p:ext>
    </p:extLst>
  </p:cSld>
  <p:clrMapOvr>
    <a:masterClrMapping/>
  </p:clrMapOvr>
  <mc:AlternateContent xmlns:mc="http://schemas.openxmlformats.org/markup-compatibility/2006">
    <mc:Choice xmlns:p14="http://schemas.microsoft.com/office/powerpoint/2010/main" Requires="p14">
      <p:transition spd="med" p14:dur="700" advClick="0" advTm="15000">
        <p:fade/>
      </p:transition>
    </mc:Choice>
    <mc:Fallback>
      <p:transition spd="med"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72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3" name="Rectangle 2">
            <a:extLst>
              <a:ext uri="{FF2B5EF4-FFF2-40B4-BE49-F238E27FC236}">
                <a16:creationId xmlns:a16="http://schemas.microsoft.com/office/drawing/2014/main" id="{F3FB8A82-F6E6-D04A-B08E-95820E7E6184}"/>
              </a:ext>
            </a:extLst>
          </p:cNvPr>
          <p:cNvSpPr/>
          <p:nvPr/>
        </p:nvSpPr>
        <p:spPr>
          <a:xfrm>
            <a:off x="6146800" y="3760788"/>
            <a:ext cx="3008313" cy="13827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aphicFrame>
        <p:nvGraphicFramePr>
          <p:cNvPr id="4" name="Table 3">
            <a:extLst>
              <a:ext uri="{FF2B5EF4-FFF2-40B4-BE49-F238E27FC236}">
                <a16:creationId xmlns:a16="http://schemas.microsoft.com/office/drawing/2014/main" id="{03AA6FC4-A211-6BC4-2923-ADCEDB03E997}"/>
              </a:ext>
            </a:extLst>
          </p:cNvPr>
          <p:cNvGraphicFramePr>
            <a:graphicFrameLocks noGrp="1"/>
          </p:cNvGraphicFramePr>
          <p:nvPr/>
        </p:nvGraphicFramePr>
        <p:xfrm>
          <a:off x="949325" y="1374775"/>
          <a:ext cx="7918448" cy="2771775"/>
        </p:xfrm>
        <a:graphic>
          <a:graphicData uri="http://schemas.openxmlformats.org/drawingml/2006/table">
            <a:tbl>
              <a:tblPr firstRow="1" firstCol="1" bandRow="1">
                <a:tableStyleId>{5C22544A-7EE6-4342-B048-85BDC9FD1C3A}</a:tableStyleId>
              </a:tblPr>
              <a:tblGrid>
                <a:gridCol w="989806">
                  <a:extLst>
                    <a:ext uri="{9D8B030D-6E8A-4147-A177-3AD203B41FA5}">
                      <a16:colId xmlns:a16="http://schemas.microsoft.com/office/drawing/2014/main" val="681849293"/>
                    </a:ext>
                  </a:extLst>
                </a:gridCol>
                <a:gridCol w="989806">
                  <a:extLst>
                    <a:ext uri="{9D8B030D-6E8A-4147-A177-3AD203B41FA5}">
                      <a16:colId xmlns:a16="http://schemas.microsoft.com/office/drawing/2014/main" val="3074843214"/>
                    </a:ext>
                  </a:extLst>
                </a:gridCol>
                <a:gridCol w="989806">
                  <a:extLst>
                    <a:ext uri="{9D8B030D-6E8A-4147-A177-3AD203B41FA5}">
                      <a16:colId xmlns:a16="http://schemas.microsoft.com/office/drawing/2014/main" val="1683186848"/>
                    </a:ext>
                  </a:extLst>
                </a:gridCol>
                <a:gridCol w="989806">
                  <a:extLst>
                    <a:ext uri="{9D8B030D-6E8A-4147-A177-3AD203B41FA5}">
                      <a16:colId xmlns:a16="http://schemas.microsoft.com/office/drawing/2014/main" val="790394350"/>
                    </a:ext>
                  </a:extLst>
                </a:gridCol>
                <a:gridCol w="989806">
                  <a:extLst>
                    <a:ext uri="{9D8B030D-6E8A-4147-A177-3AD203B41FA5}">
                      <a16:colId xmlns:a16="http://schemas.microsoft.com/office/drawing/2014/main" val="2280335921"/>
                    </a:ext>
                  </a:extLst>
                </a:gridCol>
                <a:gridCol w="989806">
                  <a:extLst>
                    <a:ext uri="{9D8B030D-6E8A-4147-A177-3AD203B41FA5}">
                      <a16:colId xmlns:a16="http://schemas.microsoft.com/office/drawing/2014/main" val="3390346704"/>
                    </a:ext>
                  </a:extLst>
                </a:gridCol>
                <a:gridCol w="989806">
                  <a:extLst>
                    <a:ext uri="{9D8B030D-6E8A-4147-A177-3AD203B41FA5}">
                      <a16:colId xmlns:a16="http://schemas.microsoft.com/office/drawing/2014/main" val="3734663287"/>
                    </a:ext>
                  </a:extLst>
                </a:gridCol>
                <a:gridCol w="989806">
                  <a:extLst>
                    <a:ext uri="{9D8B030D-6E8A-4147-A177-3AD203B41FA5}">
                      <a16:colId xmlns:a16="http://schemas.microsoft.com/office/drawing/2014/main" val="2534127540"/>
                    </a:ext>
                  </a:extLst>
                </a:gridCol>
              </a:tblGrid>
              <a:tr h="554355">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V7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II7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28343113"/>
                  </a:ext>
                </a:extLst>
              </a:tr>
              <a:tr h="554355">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iii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tabLst>
                          <a:tab pos="314960" algn="l"/>
                        </a:tabLst>
                      </a:pPr>
                      <a:r>
                        <a:rPr lang="en-US" sz="2200" b="0">
                          <a:solidFill>
                            <a:srgbClr val="004B8E"/>
                          </a:solidFill>
                          <a:effectLst/>
                          <a:latin typeface="Arial" panose="020B0604020202020204" pitchFamily="34" charset="0"/>
                          <a:cs typeface="Arial" panose="020B0604020202020204" pitchFamily="34" charset="0"/>
                        </a:rPr>
                        <a:t>I	vi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II7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tabLst>
                          <a:tab pos="273685" algn="l"/>
                        </a:tabLst>
                      </a:pPr>
                      <a:r>
                        <a:rPr lang="en-US" sz="2200" b="0">
                          <a:solidFill>
                            <a:srgbClr val="004B8E"/>
                          </a:solidFill>
                          <a:effectLst/>
                          <a:latin typeface="Arial" panose="020B0604020202020204" pitchFamily="34" charset="0"/>
                          <a:cs typeface="Arial" panose="020B0604020202020204" pitchFamily="34" charset="0"/>
                        </a:rPr>
                        <a:t>V	V7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0672924"/>
                  </a:ext>
                </a:extLst>
              </a:tr>
              <a:tr h="554355">
                <a:tc>
                  <a:txBody>
                    <a:bodyPr/>
                    <a:lstStyle/>
                    <a:p>
                      <a:pP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000" b="0">
                          <a:solidFill>
                            <a:srgbClr val="004B8E"/>
                          </a:solidFill>
                          <a:effectLst/>
                          <a:latin typeface="Arial" panose="020B0604020202020204" pitchFamily="34" charset="0"/>
                          <a:cs typeface="Arial" panose="020B0604020202020204" pitchFamily="34" charset="0"/>
                        </a:rPr>
                        <a:t> </a:t>
                      </a:r>
                      <a:endParaRPr lang="en-GB" sz="20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58069724"/>
                  </a:ext>
                </a:extLst>
              </a:tr>
              <a:tr h="554355">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V7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400"/>
                        </a:lnSpc>
                        <a:spcAft>
                          <a:spcPts val="0"/>
                        </a:spcAft>
                        <a:tabLst>
                          <a:tab pos="314960" algn="l"/>
                        </a:tabLst>
                      </a:pPr>
                      <a:r>
                        <a:rPr lang="en-US" sz="2200" b="0">
                          <a:solidFill>
                            <a:srgbClr val="004B8E"/>
                          </a:solidFill>
                          <a:effectLst/>
                          <a:latin typeface="Arial" panose="020B0604020202020204" pitchFamily="34" charset="0"/>
                          <a:cs typeface="Arial" panose="020B0604020202020204" pitchFamily="34" charset="0"/>
                        </a:rPr>
                        <a:t>IV	V7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1919753"/>
                  </a:ext>
                </a:extLst>
              </a:tr>
              <a:tr h="554355">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iii7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a:solidFill>
                            <a:srgbClr val="004B8E"/>
                          </a:solidFill>
                          <a:effectLst/>
                          <a:latin typeface="Arial" panose="020B0604020202020204" pitchFamily="34" charset="0"/>
                          <a:cs typeface="Arial" panose="020B0604020202020204" pitchFamily="34" charset="0"/>
                        </a:rPr>
                        <a:t>IV</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tabLst>
                          <a:tab pos="328295" algn="l"/>
                        </a:tabLst>
                      </a:pPr>
                      <a:r>
                        <a:rPr lang="en-US" sz="2200" b="0">
                          <a:solidFill>
                            <a:srgbClr val="004B8E"/>
                          </a:solidFill>
                          <a:effectLst/>
                          <a:latin typeface="Arial" panose="020B0604020202020204" pitchFamily="34" charset="0"/>
                          <a:cs typeface="Arial" panose="020B0604020202020204" pitchFamily="34" charset="0"/>
                        </a:rPr>
                        <a:t>I	vi</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400"/>
                        </a:lnSpc>
                        <a:spcAft>
                          <a:spcPts val="0"/>
                        </a:spcAft>
                        <a:tabLst>
                          <a:tab pos="314960" algn="l"/>
                        </a:tabLst>
                      </a:pPr>
                      <a:r>
                        <a:rPr lang="en-US" sz="2200" b="0">
                          <a:solidFill>
                            <a:srgbClr val="004B8E"/>
                          </a:solidFill>
                          <a:effectLst/>
                          <a:latin typeface="Arial" panose="020B0604020202020204" pitchFamily="34" charset="0"/>
                          <a:cs typeface="Arial" panose="020B0604020202020204" pitchFamily="34" charset="0"/>
                        </a:rPr>
                        <a:t>ii	V7</a:t>
                      </a:r>
                      <a:endParaRPr lang="en-GB" sz="2200" b="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400"/>
                        </a:lnSpc>
                        <a:spcAft>
                          <a:spcPts val="0"/>
                        </a:spcAft>
                      </a:pPr>
                      <a:r>
                        <a:rPr lang="en-US" sz="2200" b="0" dirty="0">
                          <a:solidFill>
                            <a:srgbClr val="004B8E"/>
                          </a:solidFill>
                          <a:effectLst/>
                          <a:latin typeface="Arial" panose="020B0604020202020204" pitchFamily="34" charset="0"/>
                          <a:cs typeface="Arial" panose="020B0604020202020204" pitchFamily="34" charset="0"/>
                        </a:rPr>
                        <a:t>I</a:t>
                      </a:r>
                      <a:endParaRPr lang="en-GB" sz="2200" b="0" dirty="0">
                        <a:solidFill>
                          <a:srgbClr val="004B8E"/>
                        </a:solidFill>
                        <a:effectLst/>
                        <a:latin typeface="Arial" panose="020B0604020202020204" pitchFamily="34" charset="0"/>
                        <a:ea typeface="Times New Roman" panose="02020603050405020304" pitchFamily="18" charset="0"/>
                        <a:cs typeface="Arial" panose="020B0604020202020204" pitchFamily="34" charset="0"/>
                      </a:endParaRPr>
                    </a:p>
                  </a:txBody>
                  <a:tcPr marL="68567" marR="6856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954371"/>
                  </a:ext>
                </a:extLst>
              </a:tr>
            </a:tbl>
          </a:graphicData>
        </a:graphic>
      </p:graphicFrame>
      <p:sp>
        <p:nvSpPr>
          <p:cNvPr id="5" name="Rectangle 4">
            <a:extLst>
              <a:ext uri="{FF2B5EF4-FFF2-40B4-BE49-F238E27FC236}">
                <a16:creationId xmlns:a16="http://schemas.microsoft.com/office/drawing/2014/main" id="{0662C27D-4E2F-B81A-1F95-82FCE35EB547}"/>
              </a:ext>
            </a:extLst>
          </p:cNvPr>
          <p:cNvSpPr/>
          <p:nvPr/>
        </p:nvSpPr>
        <p:spPr>
          <a:xfrm>
            <a:off x="949325" y="1908175"/>
            <a:ext cx="7918450" cy="612775"/>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D2C77D11-3624-8AC2-090B-ABA9BF864013}"/>
              </a:ext>
            </a:extLst>
          </p:cNvPr>
          <p:cNvSpPr/>
          <p:nvPr/>
        </p:nvSpPr>
        <p:spPr>
          <a:xfrm>
            <a:off x="949325" y="3563938"/>
            <a:ext cx="7918450" cy="611187"/>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TextBox 5">
            <a:extLst>
              <a:ext uri="{FF2B5EF4-FFF2-40B4-BE49-F238E27FC236}">
                <a16:creationId xmlns:a16="http://schemas.microsoft.com/office/drawing/2014/main" id="{A0B88824-7BD7-2429-AD22-EEF8535F3400}"/>
              </a:ext>
            </a:extLst>
          </p:cNvPr>
          <p:cNvSpPr txBox="1">
            <a:spLocks noChangeArrowheads="1"/>
          </p:cNvSpPr>
          <p:nvPr/>
        </p:nvSpPr>
        <p:spPr bwMode="auto">
          <a:xfrm>
            <a:off x="1484313" y="260350"/>
            <a:ext cx="61753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GB" altLang="en-US" sz="2400">
                <a:solidFill>
                  <a:srgbClr val="004B8E"/>
                </a:solidFill>
                <a:latin typeface="Arial" panose="020B0604020202020204" pitchFamily="34" charset="0"/>
                <a:cs typeface="Arial" panose="020B0604020202020204" pitchFamily="34" charset="0"/>
              </a:rPr>
              <a:t>‘The first line shows the original chords and </a:t>
            </a:r>
          </a:p>
          <a:p>
            <a:r>
              <a:rPr lang="en-GB" altLang="en-US" sz="2400">
                <a:solidFill>
                  <a:srgbClr val="004B8E"/>
                </a:solidFill>
                <a:latin typeface="Arial" panose="020B0604020202020204" pitchFamily="34" charset="0"/>
                <a:cs typeface="Arial" panose="020B0604020202020204" pitchFamily="34" charset="0"/>
              </a:rPr>
              <a:t>underneath the chords I used.’</a:t>
            </a:r>
          </a:p>
        </p:txBody>
      </p:sp>
      <p:pic>
        <p:nvPicPr>
          <p:cNvPr id="8" name="AH Slide 72">
            <a:hlinkClick r:id="" action="ppaction://media"/>
            <a:extLst>
              <a:ext uri="{FF2B5EF4-FFF2-40B4-BE49-F238E27FC236}">
                <a16:creationId xmlns:a16="http://schemas.microsoft.com/office/drawing/2014/main" id="{0192284A-3E3B-F587-9A86-66CC596EE616}"/>
              </a:ext>
            </a:extLst>
          </p:cNvPr>
          <p:cNvPicPr>
            <a:picLocks noChangeAspect="1"/>
          </p:cNvPicPr>
          <p:nvPr>
            <a:audioFile r:link="rId1"/>
            <p:extLst>
              <p:ext uri="{DAA4B4D4-6D71-4841-9C94-3DE7FCFB9230}">
                <p14:media xmlns:p14="http://schemas.microsoft.com/office/powerpoint/2010/main" r:embed="rId2">
                  <p14:trim end="825.2675"/>
                </p14:media>
              </p:ext>
            </p:extLst>
          </p:nvPr>
        </p:nvPicPr>
        <p:blipFill>
          <a:blip r:embed="rId5"/>
          <a:stretch>
            <a:fillRect/>
          </a:stretch>
        </p:blipFill>
        <p:spPr>
          <a:xfrm>
            <a:off x="1859628" y="4430994"/>
            <a:ext cx="487363" cy="487363"/>
          </a:xfrm>
          <a:prstGeom prst="rect">
            <a:avLst/>
          </a:prstGeom>
        </p:spPr>
      </p:pic>
    </p:spTree>
    <p:extLst>
      <p:ext uri="{BB962C8B-B14F-4D97-AF65-F5344CB8AC3E}">
        <p14:creationId xmlns:p14="http://schemas.microsoft.com/office/powerpoint/2010/main" val="3182728356"/>
      </p:ext>
    </p:extLst>
  </p:cSld>
  <p:clrMapOvr>
    <a:masterClrMapping/>
  </p:clrMapOvr>
  <mc:AlternateContent xmlns:mc="http://schemas.openxmlformats.org/markup-compatibility/2006">
    <mc:Choice xmlns:p14="http://schemas.microsoft.com/office/powerpoint/2010/main" Requires="p14">
      <p:transition spd="med" p14:dur="700" advClick="0" advTm="26000">
        <p:fade/>
      </p:transition>
    </mc:Choice>
    <mc:Fallback>
      <p:transition spd="med" advClick="0" advTm="2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67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AE2443-042A-481F-29E4-F4F70A5B7B8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4" name="TextBox 3">
            <a:extLst>
              <a:ext uri="{FF2B5EF4-FFF2-40B4-BE49-F238E27FC236}">
                <a16:creationId xmlns:a16="http://schemas.microsoft.com/office/drawing/2014/main" id="{26B7B869-29DD-6A71-B0F0-2F58A89697E3}"/>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Candidate 5 – Puff, the Magic Dragon – 7 marks</a:t>
            </a:r>
            <a:endParaRPr lang="en-US" sz="3600" b="1" kern="0">
              <a:solidFill>
                <a:schemeClr val="tx2"/>
              </a:solidFill>
              <a:latin typeface="Arial" pitchFamily="34" charset="0"/>
            </a:endParaRPr>
          </a:p>
        </p:txBody>
      </p:sp>
      <p:sp>
        <p:nvSpPr>
          <p:cNvPr id="5" name="TextBox 4">
            <a:extLst>
              <a:ext uri="{FF2B5EF4-FFF2-40B4-BE49-F238E27FC236}">
                <a16:creationId xmlns:a16="http://schemas.microsoft.com/office/drawing/2014/main" id="{117FA21C-A385-E4B7-6C38-F92D56B7B3D7}"/>
              </a:ext>
            </a:extLst>
          </p:cNvPr>
          <p:cNvSpPr txBox="1"/>
          <p:nvPr/>
        </p:nvSpPr>
        <p:spPr>
          <a:xfrm>
            <a:off x="639762" y="1398300"/>
            <a:ext cx="8008937" cy="3785652"/>
          </a:xfrm>
          <a:prstGeom prst="rect">
            <a:avLst/>
          </a:prstGeom>
          <a:noFill/>
        </p:spPr>
        <p:txBody>
          <a:bodyPr wrap="square">
            <a:spAutoFit/>
          </a:bodyPr>
          <a:lstStyle/>
          <a:p>
            <a:pPr defTabSz="914400" eaLnBrk="1" hangingPunct="1">
              <a:spcBef>
                <a:spcPct val="20000"/>
              </a:spcBef>
              <a:defRPr/>
            </a:pPr>
            <a:r>
              <a:rPr lang="en-GB" sz="1600" kern="0">
                <a:solidFill>
                  <a:srgbClr val="1F497D"/>
                </a:solidFill>
                <a:latin typeface="Arial"/>
              </a:rPr>
              <a:t>9-10 mark range</a:t>
            </a:r>
          </a:p>
          <a:p>
            <a:pPr defTabSz="914400" eaLnBrk="1" hangingPunct="1">
              <a:spcBef>
                <a:spcPct val="20000"/>
              </a:spcBef>
              <a:defRPr/>
            </a:pPr>
            <a:r>
              <a:rPr lang="en-GB" sz="1600" kern="0">
                <a:solidFill>
                  <a:srgbClr val="1F497D"/>
                </a:solidFill>
                <a:latin typeface="Arial"/>
              </a:rPr>
              <a:t>An excellent arrangement that uses a range of compositional methods to develop aspects of the original piece imaginatively and convincingly. The arrangement skilfully and effectively employs varied instrumental forces and combinations, shows originality, and is highly creative. </a:t>
            </a:r>
          </a:p>
          <a:p>
            <a:pPr defTabSz="914400" eaLnBrk="1" hangingPunct="1">
              <a:spcBef>
                <a:spcPct val="20000"/>
              </a:spcBef>
              <a:defRPr/>
            </a:pPr>
            <a:r>
              <a:rPr lang="en-GB" sz="1600" b="1" kern="0">
                <a:solidFill>
                  <a:srgbClr val="1F497D"/>
                </a:solidFill>
                <a:latin typeface="Arial"/>
              </a:rPr>
              <a:t>7-8 mark range</a:t>
            </a:r>
          </a:p>
          <a:p>
            <a:pPr defTabSz="914400" eaLnBrk="1" hangingPunct="1">
              <a:spcBef>
                <a:spcPct val="20000"/>
              </a:spcBef>
              <a:defRPr/>
            </a:pPr>
            <a:r>
              <a:rPr lang="en-GB" sz="1600" b="1" kern="0">
                <a:solidFill>
                  <a:srgbClr val="1F497D"/>
                </a:solidFill>
                <a:latin typeface="Arial"/>
              </a:rPr>
              <a:t>A good arrangement that uses a range of compositional methods to develop aspects of the original piece with some imagination. The arrangement successfully employs varied instrumental forces and combinations, shows some originality, and is creative.</a:t>
            </a:r>
            <a:endParaRPr lang="en-GB" sz="1600" kern="0">
              <a:solidFill>
                <a:srgbClr val="1F497D"/>
              </a:solidFill>
              <a:latin typeface="Arial"/>
            </a:endParaRPr>
          </a:p>
          <a:p>
            <a:pPr defTabSz="914400" eaLnBrk="1" hangingPunct="1">
              <a:spcBef>
                <a:spcPct val="20000"/>
              </a:spcBef>
              <a:defRPr/>
            </a:pPr>
            <a:r>
              <a:rPr lang="en-GB" sz="1600" kern="0">
                <a:solidFill>
                  <a:srgbClr val="1F497D"/>
                </a:solidFill>
                <a:latin typeface="Arial"/>
              </a:rPr>
              <a:t>5-6 mark range</a:t>
            </a:r>
          </a:p>
          <a:p>
            <a:pPr defTabSz="914400" eaLnBrk="1" hangingPunct="1">
              <a:spcBef>
                <a:spcPct val="20000"/>
              </a:spcBef>
              <a:defRPr/>
            </a:pPr>
            <a:r>
              <a:rPr lang="en-GB" sz="1600" kern="0">
                <a:solidFill>
                  <a:srgbClr val="1F497D"/>
                </a:solidFill>
                <a:latin typeface="Arial"/>
              </a:rPr>
              <a:t>A satisfactory arrangement that uses compositional methods to show some development of aspects of the original piece. The arrangement employs instrumental forces and combinations in a straightforward way.</a:t>
            </a:r>
          </a:p>
        </p:txBody>
      </p:sp>
      <p:pic>
        <p:nvPicPr>
          <p:cNvPr id="3" name="AH Slide 73">
            <a:hlinkClick r:id="" action="ppaction://media"/>
            <a:extLst>
              <a:ext uri="{FF2B5EF4-FFF2-40B4-BE49-F238E27FC236}">
                <a16:creationId xmlns:a16="http://schemas.microsoft.com/office/drawing/2014/main" id="{11BE7417-6AB1-198F-52C8-7223644BEF2D}"/>
              </a:ext>
            </a:extLst>
          </p:cNvPr>
          <p:cNvPicPr>
            <a:picLocks noChangeAspect="1"/>
          </p:cNvPicPr>
          <p:nvPr>
            <a:audioFile r:link="rId1"/>
            <p:extLst>
              <p:ext uri="{DAA4B4D4-6D71-4841-9C94-3DE7FCFB9230}">
                <p14:media xmlns:p14="http://schemas.microsoft.com/office/powerpoint/2010/main" r:embed="rId2">
                  <p14:trim end="559.5442"/>
                </p14:media>
              </p:ext>
            </p:extLst>
          </p:nvPr>
        </p:nvPicPr>
        <p:blipFill>
          <a:blip r:embed="rId5"/>
          <a:stretch>
            <a:fillRect/>
          </a:stretch>
        </p:blipFill>
        <p:spPr>
          <a:xfrm>
            <a:off x="3668763" y="2571750"/>
            <a:ext cx="487363" cy="487363"/>
          </a:xfrm>
          <a:prstGeom prst="rect">
            <a:avLst/>
          </a:prstGeom>
        </p:spPr>
      </p:pic>
    </p:spTree>
    <p:extLst>
      <p:ext uri="{BB962C8B-B14F-4D97-AF65-F5344CB8AC3E}">
        <p14:creationId xmlns:p14="http://schemas.microsoft.com/office/powerpoint/2010/main" val="1741867162"/>
      </p:ext>
    </p:extLst>
  </p:cSld>
  <p:clrMapOvr>
    <a:masterClrMapping/>
  </p:clrMapOvr>
  <mc:AlternateContent xmlns:mc="http://schemas.openxmlformats.org/markup-compatibility/2006">
    <mc:Choice xmlns:p14="http://schemas.microsoft.com/office/powerpoint/2010/main" Requires="p14">
      <p:transition spd="med" p14:dur="700" advClick="0" advTm="28000">
        <p:fade/>
      </p:transition>
    </mc:Choice>
    <mc:Fallback>
      <p:transition spd="med" advClick="0" advTm="2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90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17A11BD-9C4C-59E0-199E-5123204CB57F}"/>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Annotations for a composition or arrangement</a:t>
            </a:r>
            <a:endParaRPr lang="en-US" sz="3600" b="1" kern="0">
              <a:solidFill>
                <a:schemeClr val="tx2"/>
              </a:solidFill>
              <a:latin typeface="Arial" pitchFamily="34" charset="0"/>
            </a:endParaRPr>
          </a:p>
        </p:txBody>
      </p:sp>
      <p:sp>
        <p:nvSpPr>
          <p:cNvPr id="4" name="TextBox 3">
            <a:extLst>
              <a:ext uri="{FF2B5EF4-FFF2-40B4-BE49-F238E27FC236}">
                <a16:creationId xmlns:a16="http://schemas.microsoft.com/office/drawing/2014/main" id="{711AB11D-7FB7-CD81-4947-8C7EA4830DB3}"/>
              </a:ext>
            </a:extLst>
          </p:cNvPr>
          <p:cNvSpPr txBox="1"/>
          <p:nvPr/>
        </p:nvSpPr>
        <p:spPr>
          <a:xfrm>
            <a:off x="793750" y="1288622"/>
            <a:ext cx="7556500" cy="2954655"/>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Identification</a:t>
            </a: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Development</a:t>
            </a: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Inconsistencies</a:t>
            </a:r>
          </a:p>
          <a:p>
            <a:pPr eaLnBrk="1" fontAlgn="auto" hangingPunct="1">
              <a:spcBef>
                <a:spcPts val="0"/>
              </a:spcBef>
              <a:spcAft>
                <a:spcPts val="0"/>
              </a:spcAft>
              <a:defRPr/>
            </a:pPr>
            <a:endParaRPr lang="en-US">
              <a:latin typeface="+mn-lt"/>
            </a:endParaRPr>
          </a:p>
        </p:txBody>
      </p:sp>
      <p:sp>
        <p:nvSpPr>
          <p:cNvPr id="5" name="Rectangle 4">
            <a:extLst>
              <a:ext uri="{FF2B5EF4-FFF2-40B4-BE49-F238E27FC236}">
                <a16:creationId xmlns:a16="http://schemas.microsoft.com/office/drawing/2014/main" id="{362AA00A-AD94-31F1-F252-3EA58D42157E}"/>
              </a:ext>
            </a:extLst>
          </p:cNvPr>
          <p:cNvSpPr/>
          <p:nvPr/>
        </p:nvSpPr>
        <p:spPr>
          <a:xfrm>
            <a:off x="1140515" y="1732784"/>
            <a:ext cx="2376000" cy="468000"/>
          </a:xfrm>
          <a:prstGeom prst="rect">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789D996-CA7A-E246-2DFC-89F18B546C14}"/>
              </a:ext>
            </a:extLst>
          </p:cNvPr>
          <p:cNvSpPr/>
          <p:nvPr/>
        </p:nvSpPr>
        <p:spPr>
          <a:xfrm>
            <a:off x="1140515" y="2613207"/>
            <a:ext cx="2376000" cy="468000"/>
          </a:xfrm>
          <a:prstGeom prst="rect">
            <a:avLst/>
          </a:prstGeom>
          <a:noFill/>
          <a:ln w="76200">
            <a:solidFill>
              <a:srgbClr val="DAD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ED0C3C3-A46B-B2C2-1B14-71EF8CF9F1EF}"/>
              </a:ext>
            </a:extLst>
          </p:cNvPr>
          <p:cNvSpPr/>
          <p:nvPr/>
        </p:nvSpPr>
        <p:spPr>
          <a:xfrm>
            <a:off x="1140515" y="3493630"/>
            <a:ext cx="2376000" cy="468000"/>
          </a:xfrm>
          <a:prstGeom prst="rect">
            <a:avLst/>
          </a:prstGeom>
          <a:noFill/>
          <a:ln w="76200">
            <a:solidFill>
              <a:srgbClr val="FF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AH Slide 8 ">
            <a:hlinkClick r:id="" action="ppaction://media"/>
            <a:extLst>
              <a:ext uri="{FF2B5EF4-FFF2-40B4-BE49-F238E27FC236}">
                <a16:creationId xmlns:a16="http://schemas.microsoft.com/office/drawing/2014/main" id="{5E31F1F4-AEB2-F107-52F2-AB3AA073518B}"/>
              </a:ext>
            </a:extLst>
          </p:cNvPr>
          <p:cNvPicPr>
            <a:picLocks noChangeAspect="1"/>
          </p:cNvPicPr>
          <p:nvPr>
            <a:audioFile r:link="rId1"/>
            <p:extLst>
              <p:ext uri="{DAA4B4D4-6D71-4841-9C94-3DE7FCFB9230}">
                <p14:media xmlns:p14="http://schemas.microsoft.com/office/powerpoint/2010/main" r:embed="rId2">
                  <p14:trim end="1290.7097"/>
                </p14:media>
              </p:ext>
            </p:extLst>
          </p:nvPr>
        </p:nvPicPr>
        <p:blipFill>
          <a:blip r:embed="rId5"/>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520282051"/>
      </p:ext>
    </p:extLst>
  </p:cSld>
  <p:clrMapOvr>
    <a:masterClrMapping/>
  </p:clrMapOvr>
  <mc:AlternateContent xmlns:mc="http://schemas.openxmlformats.org/markup-compatibility/2006">
    <mc:Choice xmlns:p14="http://schemas.microsoft.com/office/powerpoint/2010/main" Requires="p14">
      <p:transition spd="med" p14:dur="700" advClick="0" advTm="21000">
        <p:fade/>
      </p:transition>
    </mc:Choice>
    <mc:Fallback>
      <p:transition spd="med" advClick="0" advTm="2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3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6" name="Picture 6">
            <a:extLst>
              <a:ext uri="{FF2B5EF4-FFF2-40B4-BE49-F238E27FC236}">
                <a16:creationId xmlns:a16="http://schemas.microsoft.com/office/drawing/2014/main" id="{FD740063-134B-3779-5D7F-5798545A042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2900" y="246063"/>
            <a:ext cx="4325938"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204AD576-64B4-204E-C465-BF9070A52529}"/>
              </a:ext>
            </a:extLst>
          </p:cNvPr>
          <p:cNvSpPr/>
          <p:nvPr/>
        </p:nvSpPr>
        <p:spPr>
          <a:xfrm>
            <a:off x="2181225" y="436563"/>
            <a:ext cx="3757613" cy="6477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TextBox 2">
            <a:extLst>
              <a:ext uri="{FF2B5EF4-FFF2-40B4-BE49-F238E27FC236}">
                <a16:creationId xmlns:a16="http://schemas.microsoft.com/office/drawing/2014/main" id="{FB991B0A-70D6-1B9F-651C-76581A7BE06B}"/>
              </a:ext>
            </a:extLst>
          </p:cNvPr>
          <p:cNvSpPr txBox="1">
            <a:spLocks noChangeArrowheads="1"/>
          </p:cNvSpPr>
          <p:nvPr/>
        </p:nvSpPr>
        <p:spPr bwMode="auto">
          <a:xfrm>
            <a:off x="439738" y="330200"/>
            <a:ext cx="14351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Original </a:t>
            </a:r>
          </a:p>
          <a:p>
            <a:pPr>
              <a:spcBef>
                <a:spcPct val="0"/>
              </a:spcBef>
              <a:buFontTx/>
              <a:buNone/>
            </a:pPr>
            <a:r>
              <a:rPr lang="en-GB" altLang="en-US">
                <a:solidFill>
                  <a:srgbClr val="024685"/>
                </a:solidFill>
                <a:latin typeface="Arial" panose="020B0604020202020204" pitchFamily="34" charset="0"/>
                <a:cs typeface="Arial" panose="020B0604020202020204" pitchFamily="34" charset="0"/>
              </a:rPr>
              <a:t>melody</a:t>
            </a:r>
          </a:p>
        </p:txBody>
      </p:sp>
      <p:pic>
        <p:nvPicPr>
          <p:cNvPr id="3" name="AH Slide 58">
            <a:hlinkClick r:id="" action="ppaction://media"/>
            <a:extLst>
              <a:ext uri="{FF2B5EF4-FFF2-40B4-BE49-F238E27FC236}">
                <a16:creationId xmlns:a16="http://schemas.microsoft.com/office/drawing/2014/main" id="{2AACDC8E-3604-E669-18F2-874A12EE48AE}"/>
              </a:ext>
            </a:extLst>
          </p:cNvPr>
          <p:cNvPicPr>
            <a:picLocks noChangeAspect="1"/>
          </p:cNvPicPr>
          <p:nvPr>
            <a:audioFile r:link="rId1"/>
            <p:extLst>
              <p:ext uri="{DAA4B4D4-6D71-4841-9C94-3DE7FCFB9230}">
                <p14:media xmlns:p14="http://schemas.microsoft.com/office/powerpoint/2010/main" r:embed="rId2">
                  <p14:trim end="924.0204"/>
                </p14:media>
              </p:ext>
            </p:extLst>
          </p:nvPr>
        </p:nvPicPr>
        <p:blipFill>
          <a:blip r:embed="rId6"/>
          <a:stretch>
            <a:fillRect/>
          </a:stretch>
        </p:blipFill>
        <p:spPr>
          <a:xfrm>
            <a:off x="994390" y="1894656"/>
            <a:ext cx="487363" cy="487363"/>
          </a:xfrm>
          <a:prstGeom prst="rect">
            <a:avLst/>
          </a:prstGeom>
        </p:spPr>
      </p:pic>
    </p:spTree>
    <p:extLst>
      <p:ext uri="{BB962C8B-B14F-4D97-AF65-F5344CB8AC3E}">
        <p14:creationId xmlns:p14="http://schemas.microsoft.com/office/powerpoint/2010/main" val="3757304302"/>
      </p:ext>
    </p:extLst>
  </p:cSld>
  <p:clrMapOvr>
    <a:masterClrMapping/>
  </p:clrMapOvr>
  <mc:AlternateContent xmlns:mc="http://schemas.openxmlformats.org/markup-compatibility/2006">
    <mc:Choice xmlns:p14="http://schemas.microsoft.com/office/powerpoint/2010/main" Requires="p14">
      <p:transition spd="med" p14:dur="700" advClick="0" advTm="16000">
        <p:fade/>
      </p:transition>
    </mc:Choice>
    <mc:Fallback>
      <p:transition spd="med" advClick="0" advTm="1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07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5" name="Picture 2">
            <a:extLst>
              <a:ext uri="{FF2B5EF4-FFF2-40B4-BE49-F238E27FC236}">
                <a16:creationId xmlns:a16="http://schemas.microsoft.com/office/drawing/2014/main" id="{C0F3889E-F5EA-2B59-3B1C-4E575B23F9F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9738" y="1360488"/>
            <a:ext cx="8280400"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a:extLst>
              <a:ext uri="{FF2B5EF4-FFF2-40B4-BE49-F238E27FC236}">
                <a16:creationId xmlns:a16="http://schemas.microsoft.com/office/drawing/2014/main" id="{FD740063-134B-3779-5D7F-5798545A042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12900" y="246063"/>
            <a:ext cx="4325938"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204AD576-64B4-204E-C465-BF9070A52529}"/>
              </a:ext>
            </a:extLst>
          </p:cNvPr>
          <p:cNvSpPr/>
          <p:nvPr/>
        </p:nvSpPr>
        <p:spPr>
          <a:xfrm>
            <a:off x="2181225" y="436563"/>
            <a:ext cx="3757613" cy="6477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DD365309-A7A1-088C-AD35-05008FB1F0BD}"/>
              </a:ext>
            </a:extLst>
          </p:cNvPr>
          <p:cNvSpPr/>
          <p:nvPr/>
        </p:nvSpPr>
        <p:spPr>
          <a:xfrm>
            <a:off x="2443163" y="3055938"/>
            <a:ext cx="889000" cy="648000"/>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Rectangle 8">
            <a:extLst>
              <a:ext uri="{FF2B5EF4-FFF2-40B4-BE49-F238E27FC236}">
                <a16:creationId xmlns:a16="http://schemas.microsoft.com/office/drawing/2014/main" id="{5FB75AFA-3236-794F-5B9F-51198A5D04BD}"/>
              </a:ext>
            </a:extLst>
          </p:cNvPr>
          <p:cNvSpPr/>
          <p:nvPr/>
        </p:nvSpPr>
        <p:spPr>
          <a:xfrm>
            <a:off x="5494338" y="3055938"/>
            <a:ext cx="887412" cy="648000"/>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TextBox 2">
            <a:extLst>
              <a:ext uri="{FF2B5EF4-FFF2-40B4-BE49-F238E27FC236}">
                <a16:creationId xmlns:a16="http://schemas.microsoft.com/office/drawing/2014/main" id="{FB991B0A-70D6-1B9F-651C-76581A7BE06B}"/>
              </a:ext>
            </a:extLst>
          </p:cNvPr>
          <p:cNvSpPr txBox="1">
            <a:spLocks noChangeArrowheads="1"/>
          </p:cNvSpPr>
          <p:nvPr/>
        </p:nvSpPr>
        <p:spPr bwMode="auto">
          <a:xfrm>
            <a:off x="439738" y="330200"/>
            <a:ext cx="14351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Original </a:t>
            </a:r>
          </a:p>
          <a:p>
            <a:pPr>
              <a:spcBef>
                <a:spcPct val="0"/>
              </a:spcBef>
              <a:buFontTx/>
              <a:buNone/>
            </a:pPr>
            <a:r>
              <a:rPr lang="en-GB" altLang="en-US">
                <a:solidFill>
                  <a:srgbClr val="024685"/>
                </a:solidFill>
                <a:latin typeface="Arial" panose="020B0604020202020204" pitchFamily="34" charset="0"/>
                <a:cs typeface="Arial" panose="020B0604020202020204" pitchFamily="34" charset="0"/>
              </a:rPr>
              <a:t>melody</a:t>
            </a:r>
          </a:p>
        </p:txBody>
      </p:sp>
      <p:pic>
        <p:nvPicPr>
          <p:cNvPr id="3" name="AH Slide 59">
            <a:hlinkClick r:id="" action="ppaction://media"/>
            <a:extLst>
              <a:ext uri="{FF2B5EF4-FFF2-40B4-BE49-F238E27FC236}">
                <a16:creationId xmlns:a16="http://schemas.microsoft.com/office/drawing/2014/main" id="{4E9D408F-97BD-7FBC-F2E5-046DC813302C}"/>
              </a:ext>
            </a:extLst>
          </p:cNvPr>
          <p:cNvPicPr>
            <a:picLocks noChangeAspect="1"/>
          </p:cNvPicPr>
          <p:nvPr>
            <a:audioFile r:link="rId1"/>
            <p:extLst>
              <p:ext uri="{DAA4B4D4-6D71-4841-9C94-3DE7FCFB9230}">
                <p14:media xmlns:p14="http://schemas.microsoft.com/office/powerpoint/2010/main" r:embed="rId2">
                  <p14:trim end="884.2131"/>
                </p14:media>
              </p:ext>
            </p:extLst>
          </p:nvPr>
        </p:nvPicPr>
        <p:blipFill>
          <a:blip r:embed="rId7"/>
          <a:stretch>
            <a:fillRect/>
          </a:stretch>
        </p:blipFill>
        <p:spPr>
          <a:xfrm>
            <a:off x="6719093" y="502443"/>
            <a:ext cx="487363" cy="487363"/>
          </a:xfrm>
          <a:prstGeom prst="rect">
            <a:avLst/>
          </a:prstGeom>
        </p:spPr>
      </p:pic>
    </p:spTree>
    <p:extLst>
      <p:ext uri="{BB962C8B-B14F-4D97-AF65-F5344CB8AC3E}">
        <p14:creationId xmlns:p14="http://schemas.microsoft.com/office/powerpoint/2010/main" val="2594206956"/>
      </p:ext>
    </p:extLst>
  </p:cSld>
  <p:clrMapOvr>
    <a:masterClrMapping/>
  </p:clrMapOvr>
  <mc:AlternateContent xmlns:mc="http://schemas.openxmlformats.org/markup-compatibility/2006">
    <mc:Choice xmlns:p14="http://schemas.microsoft.com/office/powerpoint/2010/main" Requires="p14">
      <p:transition spd="med" p14:dur="700" advClick="0" advTm="14000">
        <p:fade/>
      </p:transition>
    </mc:Choice>
    <mc:Fallback>
      <p:transition spd="med"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3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1">
            <a:extLst>
              <a:ext uri="{FF2B5EF4-FFF2-40B4-BE49-F238E27FC236}">
                <a16:creationId xmlns:a16="http://schemas.microsoft.com/office/drawing/2014/main" id="{5E6488E3-9EDA-EA4E-BEA9-F0D70A27AD9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08063" y="234950"/>
            <a:ext cx="7127875"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5372A126-AC24-D2D9-FB84-B4847C856CB3}"/>
              </a:ext>
            </a:extLst>
          </p:cNvPr>
          <p:cNvSpPr/>
          <p:nvPr/>
        </p:nvSpPr>
        <p:spPr>
          <a:xfrm>
            <a:off x="6786563" y="2625725"/>
            <a:ext cx="1311275" cy="2373313"/>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5" name="AH Slide 60">
            <a:hlinkClick r:id="" action="ppaction://media"/>
            <a:extLst>
              <a:ext uri="{FF2B5EF4-FFF2-40B4-BE49-F238E27FC236}">
                <a16:creationId xmlns:a16="http://schemas.microsoft.com/office/drawing/2014/main" id="{3060D6F8-CFF6-EA85-D55A-D6D7EF875294}"/>
              </a:ext>
            </a:extLst>
          </p:cNvPr>
          <p:cNvPicPr>
            <a:picLocks noChangeAspect="1"/>
          </p:cNvPicPr>
          <p:nvPr>
            <a:audioFile r:link="rId1"/>
            <p:extLst>
              <p:ext uri="{DAA4B4D4-6D71-4841-9C94-3DE7FCFB9230}">
                <p14:media xmlns:p14="http://schemas.microsoft.com/office/powerpoint/2010/main" r:embed="rId2">
                  <p14:trim end="1086.9206"/>
                </p14:media>
              </p:ext>
            </p:extLst>
          </p:nvPr>
        </p:nvPicPr>
        <p:blipFill>
          <a:blip r:embed="rId6"/>
          <a:stretch>
            <a:fillRect/>
          </a:stretch>
        </p:blipFill>
        <p:spPr>
          <a:xfrm>
            <a:off x="8240763" y="911430"/>
            <a:ext cx="487363" cy="487363"/>
          </a:xfrm>
          <a:prstGeom prst="rect">
            <a:avLst/>
          </a:prstGeom>
        </p:spPr>
      </p:pic>
    </p:spTree>
    <p:extLst>
      <p:ext uri="{BB962C8B-B14F-4D97-AF65-F5344CB8AC3E}">
        <p14:creationId xmlns:p14="http://schemas.microsoft.com/office/powerpoint/2010/main" val="937323038"/>
      </p:ext>
    </p:extLst>
  </p:cSld>
  <p:clrMapOvr>
    <a:masterClrMapping/>
  </p:clrMapOvr>
  <mc:AlternateContent xmlns:mc="http://schemas.openxmlformats.org/markup-compatibility/2006">
    <mc:Choice xmlns:p14="http://schemas.microsoft.com/office/powerpoint/2010/main" Requires="p14">
      <p:transition spd="med" p14:dur="700" advClick="0" advTm="19000">
        <p:fade/>
      </p:transition>
    </mc:Choice>
    <mc:Fallback>
      <p:transition spd="med" advClick="0" advTm="1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86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1">
            <a:extLst>
              <a:ext uri="{FF2B5EF4-FFF2-40B4-BE49-F238E27FC236}">
                <a16:creationId xmlns:a16="http://schemas.microsoft.com/office/drawing/2014/main" id="{5AD6B84B-D96B-6035-8260-A41CEFA4D50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08063" y="30163"/>
            <a:ext cx="7127875"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2">
            <a:extLst>
              <a:ext uri="{FF2B5EF4-FFF2-40B4-BE49-F238E27FC236}">
                <a16:creationId xmlns:a16="http://schemas.microsoft.com/office/drawing/2014/main" id="{2EBC517E-81C5-A407-44A9-D015BC3A2C87}"/>
              </a:ext>
            </a:extLst>
          </p:cNvPr>
          <p:cNvSpPr txBox="1">
            <a:spLocks noChangeArrowheads="1"/>
          </p:cNvSpPr>
          <p:nvPr/>
        </p:nvSpPr>
        <p:spPr bwMode="auto">
          <a:xfrm>
            <a:off x="5775325" y="2371725"/>
            <a:ext cx="3368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New chord progression</a:t>
            </a:r>
          </a:p>
        </p:txBody>
      </p:sp>
      <p:sp>
        <p:nvSpPr>
          <p:cNvPr id="5" name="Rectangle 4">
            <a:extLst>
              <a:ext uri="{FF2B5EF4-FFF2-40B4-BE49-F238E27FC236}">
                <a16:creationId xmlns:a16="http://schemas.microsoft.com/office/drawing/2014/main" id="{61BDA2CE-EAA4-DC8E-C29B-29830C0316A2}"/>
              </a:ext>
            </a:extLst>
          </p:cNvPr>
          <p:cNvSpPr/>
          <p:nvPr/>
        </p:nvSpPr>
        <p:spPr>
          <a:xfrm>
            <a:off x="6018213" y="187325"/>
            <a:ext cx="2078037" cy="2271713"/>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176263EE-E9B9-0424-D80D-AC82F9133D3D}"/>
              </a:ext>
            </a:extLst>
          </p:cNvPr>
          <p:cNvSpPr/>
          <p:nvPr/>
        </p:nvSpPr>
        <p:spPr>
          <a:xfrm>
            <a:off x="1382713" y="2803525"/>
            <a:ext cx="6673850" cy="2271713"/>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7" name="AH Slide 61">
            <a:hlinkClick r:id="" action="ppaction://media"/>
            <a:extLst>
              <a:ext uri="{FF2B5EF4-FFF2-40B4-BE49-F238E27FC236}">
                <a16:creationId xmlns:a16="http://schemas.microsoft.com/office/drawing/2014/main" id="{92409DC7-8121-76A5-A2C1-5BC3BA98235D}"/>
              </a:ext>
            </a:extLst>
          </p:cNvPr>
          <p:cNvPicPr>
            <a:picLocks noChangeAspect="1"/>
          </p:cNvPicPr>
          <p:nvPr>
            <a:audioFile r:link="rId1"/>
            <p:extLst>
              <p:ext uri="{DAA4B4D4-6D71-4841-9C94-3DE7FCFB9230}">
                <p14:media xmlns:p14="http://schemas.microsoft.com/office/powerpoint/2010/main" r:embed="rId2">
                  <p14:trim end="1050.5986"/>
                </p14:media>
              </p:ext>
            </p:extLst>
          </p:nvPr>
        </p:nvPicPr>
        <p:blipFill>
          <a:blip r:embed="rId6"/>
          <a:stretch>
            <a:fillRect/>
          </a:stretch>
        </p:blipFill>
        <p:spPr>
          <a:xfrm>
            <a:off x="399256" y="1079499"/>
            <a:ext cx="487363" cy="487363"/>
          </a:xfrm>
          <a:prstGeom prst="rect">
            <a:avLst/>
          </a:prstGeom>
        </p:spPr>
      </p:pic>
    </p:spTree>
    <p:extLst>
      <p:ext uri="{BB962C8B-B14F-4D97-AF65-F5344CB8AC3E}">
        <p14:creationId xmlns:p14="http://schemas.microsoft.com/office/powerpoint/2010/main" val="3463171633"/>
      </p:ext>
    </p:extLst>
  </p:cSld>
  <p:clrMapOvr>
    <a:masterClrMapping/>
  </p:clrMapOvr>
  <mc:AlternateContent xmlns:mc="http://schemas.openxmlformats.org/markup-compatibility/2006">
    <mc:Choice xmlns:p14="http://schemas.microsoft.com/office/powerpoint/2010/main" Requires="p14">
      <p:transition spd="med" p14:dur="700" advClick="0" advTm="14000">
        <p:fade/>
      </p:transition>
    </mc:Choice>
    <mc:Fallback>
      <p:transition spd="med"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2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1">
            <a:extLst>
              <a:ext uri="{FF2B5EF4-FFF2-40B4-BE49-F238E27FC236}">
                <a16:creationId xmlns:a16="http://schemas.microsoft.com/office/drawing/2014/main" id="{8AEB3C21-DF57-969F-EF04-33DFB4B27B1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9738" y="1516063"/>
            <a:ext cx="8280400"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1A36B4CA-1ED9-1078-5C14-C5B46D3F88BA}"/>
              </a:ext>
            </a:extLst>
          </p:cNvPr>
          <p:cNvSpPr/>
          <p:nvPr/>
        </p:nvSpPr>
        <p:spPr>
          <a:xfrm>
            <a:off x="6273800" y="2265363"/>
            <a:ext cx="1150938" cy="647700"/>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5" name="Picture 8">
            <a:extLst>
              <a:ext uri="{FF2B5EF4-FFF2-40B4-BE49-F238E27FC236}">
                <a16:creationId xmlns:a16="http://schemas.microsoft.com/office/drawing/2014/main" id="{A54E9E8A-D611-9AB4-473B-409E4AA9830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12900" y="246063"/>
            <a:ext cx="4325938"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2">
            <a:extLst>
              <a:ext uri="{FF2B5EF4-FFF2-40B4-BE49-F238E27FC236}">
                <a16:creationId xmlns:a16="http://schemas.microsoft.com/office/drawing/2014/main" id="{C65B6856-DE81-FF54-CB0C-C3DA49843250}"/>
              </a:ext>
            </a:extLst>
          </p:cNvPr>
          <p:cNvSpPr txBox="1">
            <a:spLocks noChangeArrowheads="1"/>
          </p:cNvSpPr>
          <p:nvPr/>
        </p:nvSpPr>
        <p:spPr bwMode="auto">
          <a:xfrm>
            <a:off x="439738" y="330200"/>
            <a:ext cx="14351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Original </a:t>
            </a:r>
          </a:p>
          <a:p>
            <a:pPr>
              <a:spcBef>
                <a:spcPct val="0"/>
              </a:spcBef>
              <a:buFontTx/>
              <a:buNone/>
            </a:pPr>
            <a:r>
              <a:rPr lang="en-GB" altLang="en-US">
                <a:solidFill>
                  <a:srgbClr val="024685"/>
                </a:solidFill>
                <a:latin typeface="Arial" panose="020B0604020202020204" pitchFamily="34" charset="0"/>
                <a:cs typeface="Arial" panose="020B0604020202020204" pitchFamily="34" charset="0"/>
              </a:rPr>
              <a:t>melody</a:t>
            </a:r>
          </a:p>
        </p:txBody>
      </p:sp>
      <p:sp>
        <p:nvSpPr>
          <p:cNvPr id="7" name="Rectangle 6">
            <a:extLst>
              <a:ext uri="{FF2B5EF4-FFF2-40B4-BE49-F238E27FC236}">
                <a16:creationId xmlns:a16="http://schemas.microsoft.com/office/drawing/2014/main" id="{B32B56F2-84B0-1AEE-2914-ABB53A34497D}"/>
              </a:ext>
            </a:extLst>
          </p:cNvPr>
          <p:cNvSpPr/>
          <p:nvPr/>
        </p:nvSpPr>
        <p:spPr>
          <a:xfrm>
            <a:off x="2181225" y="436563"/>
            <a:ext cx="3757613" cy="6477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E54EA403-82F9-CFB6-187D-4E4EF97C9FC1}"/>
              </a:ext>
            </a:extLst>
          </p:cNvPr>
          <p:cNvSpPr/>
          <p:nvPr/>
        </p:nvSpPr>
        <p:spPr>
          <a:xfrm>
            <a:off x="7424738" y="1604963"/>
            <a:ext cx="1201737" cy="647700"/>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9" name="AH Slide 62">
            <a:hlinkClick r:id="" action="ppaction://media"/>
            <a:extLst>
              <a:ext uri="{FF2B5EF4-FFF2-40B4-BE49-F238E27FC236}">
                <a16:creationId xmlns:a16="http://schemas.microsoft.com/office/drawing/2014/main" id="{4DBAF28C-6409-317A-29F1-F09B439BD441}"/>
              </a:ext>
            </a:extLst>
          </p:cNvPr>
          <p:cNvPicPr>
            <a:picLocks noChangeAspect="1"/>
          </p:cNvPicPr>
          <p:nvPr>
            <a:audioFile r:link="rId1"/>
            <p:extLst>
              <p:ext uri="{DAA4B4D4-6D71-4841-9C94-3DE7FCFB9230}">
                <p14:media xmlns:p14="http://schemas.microsoft.com/office/powerpoint/2010/main" r:embed="rId2">
                  <p14:trim end="1131.5646"/>
                </p14:media>
              </p:ext>
            </p:extLst>
          </p:nvPr>
        </p:nvPicPr>
        <p:blipFill>
          <a:blip r:embed="rId7"/>
          <a:stretch>
            <a:fillRect/>
          </a:stretch>
        </p:blipFill>
        <p:spPr>
          <a:xfrm>
            <a:off x="6810374" y="577055"/>
            <a:ext cx="487363" cy="487363"/>
          </a:xfrm>
          <a:prstGeom prst="rect">
            <a:avLst/>
          </a:prstGeom>
        </p:spPr>
      </p:pic>
    </p:spTree>
    <p:extLst>
      <p:ext uri="{BB962C8B-B14F-4D97-AF65-F5344CB8AC3E}">
        <p14:creationId xmlns:p14="http://schemas.microsoft.com/office/powerpoint/2010/main" val="1021777276"/>
      </p:ext>
    </p:extLst>
  </p:cSld>
  <p:clrMapOvr>
    <a:masterClrMapping/>
  </p:clrMapOvr>
  <mc:AlternateContent xmlns:mc="http://schemas.openxmlformats.org/markup-compatibility/2006">
    <mc:Choice xmlns:p14="http://schemas.microsoft.com/office/powerpoint/2010/main" Requires="p14">
      <p:transition spd="med" p14:dur="700" advClick="0" advTm="12000">
        <p:fade/>
      </p:transition>
    </mc:Choice>
    <mc:Fallback>
      <p:transition spd="med"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25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1">
            <a:extLst>
              <a:ext uri="{FF2B5EF4-FFF2-40B4-BE49-F238E27FC236}">
                <a16:creationId xmlns:a16="http://schemas.microsoft.com/office/drawing/2014/main" id="{759B73C3-610F-18E4-26FF-A77B7C75B59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74838" y="254000"/>
            <a:ext cx="5903912"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
            <a:extLst>
              <a:ext uri="{FF2B5EF4-FFF2-40B4-BE49-F238E27FC236}">
                <a16:creationId xmlns:a16="http://schemas.microsoft.com/office/drawing/2014/main" id="{654D2944-E83E-F203-E33C-99FBA827410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1313" y="1525588"/>
            <a:ext cx="8461375"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2">
            <a:extLst>
              <a:ext uri="{FF2B5EF4-FFF2-40B4-BE49-F238E27FC236}">
                <a16:creationId xmlns:a16="http://schemas.microsoft.com/office/drawing/2014/main" id="{53F17797-161C-9A11-9C49-3334B0FB25E7}"/>
              </a:ext>
            </a:extLst>
          </p:cNvPr>
          <p:cNvSpPr txBox="1">
            <a:spLocks noChangeArrowheads="1"/>
          </p:cNvSpPr>
          <p:nvPr/>
        </p:nvSpPr>
        <p:spPr bwMode="auto">
          <a:xfrm>
            <a:off x="439738" y="330200"/>
            <a:ext cx="14351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Original </a:t>
            </a:r>
          </a:p>
          <a:p>
            <a:pPr>
              <a:spcBef>
                <a:spcPct val="0"/>
              </a:spcBef>
              <a:buFontTx/>
              <a:buNone/>
            </a:pPr>
            <a:r>
              <a:rPr lang="en-GB" altLang="en-US">
                <a:solidFill>
                  <a:srgbClr val="024685"/>
                </a:solidFill>
                <a:latin typeface="Arial" panose="020B0604020202020204" pitchFamily="34" charset="0"/>
                <a:cs typeface="Arial" panose="020B0604020202020204" pitchFamily="34" charset="0"/>
              </a:rPr>
              <a:t>melody</a:t>
            </a:r>
          </a:p>
        </p:txBody>
      </p:sp>
      <p:sp>
        <p:nvSpPr>
          <p:cNvPr id="6" name="Rectangle 5">
            <a:extLst>
              <a:ext uri="{FF2B5EF4-FFF2-40B4-BE49-F238E27FC236}">
                <a16:creationId xmlns:a16="http://schemas.microsoft.com/office/drawing/2014/main" id="{6F49484A-DC00-84EE-5C09-645095F2DFA2}"/>
              </a:ext>
            </a:extLst>
          </p:cNvPr>
          <p:cNvSpPr/>
          <p:nvPr/>
        </p:nvSpPr>
        <p:spPr>
          <a:xfrm>
            <a:off x="1219200" y="2493963"/>
            <a:ext cx="3371850" cy="719137"/>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Rectangle 6">
            <a:extLst>
              <a:ext uri="{FF2B5EF4-FFF2-40B4-BE49-F238E27FC236}">
                <a16:creationId xmlns:a16="http://schemas.microsoft.com/office/drawing/2014/main" id="{DF7DDFCC-8D8C-C930-FCF1-176752388279}"/>
              </a:ext>
            </a:extLst>
          </p:cNvPr>
          <p:cNvSpPr/>
          <p:nvPr/>
        </p:nvSpPr>
        <p:spPr>
          <a:xfrm>
            <a:off x="2228850" y="444500"/>
            <a:ext cx="3095625" cy="72072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9" name="AH Slide 63">
            <a:hlinkClick r:id="" action="ppaction://media"/>
            <a:extLst>
              <a:ext uri="{FF2B5EF4-FFF2-40B4-BE49-F238E27FC236}">
                <a16:creationId xmlns:a16="http://schemas.microsoft.com/office/drawing/2014/main" id="{AF485DBE-A3B6-4762-4ABC-4F27400EDCBD}"/>
              </a:ext>
            </a:extLst>
          </p:cNvPr>
          <p:cNvPicPr>
            <a:picLocks noChangeAspect="1"/>
          </p:cNvPicPr>
          <p:nvPr>
            <a:audioFile r:link="rId1"/>
            <p:extLst>
              <p:ext uri="{DAA4B4D4-6D71-4841-9C94-3DE7FCFB9230}">
                <p14:media xmlns:p14="http://schemas.microsoft.com/office/powerpoint/2010/main" r:embed="rId2">
                  <p14:trim end="858.7732"/>
                </p14:media>
              </p:ext>
            </p:extLst>
          </p:nvPr>
        </p:nvPicPr>
        <p:blipFill>
          <a:blip r:embed="rId7"/>
          <a:stretch>
            <a:fillRect/>
          </a:stretch>
        </p:blipFill>
        <p:spPr>
          <a:xfrm>
            <a:off x="7309643" y="1029973"/>
            <a:ext cx="487363" cy="487363"/>
          </a:xfrm>
          <a:prstGeom prst="rect">
            <a:avLst/>
          </a:prstGeom>
        </p:spPr>
      </p:pic>
    </p:spTree>
    <p:extLst>
      <p:ext uri="{BB962C8B-B14F-4D97-AF65-F5344CB8AC3E}">
        <p14:creationId xmlns:p14="http://schemas.microsoft.com/office/powerpoint/2010/main" val="1294659907"/>
      </p:ext>
    </p:extLst>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83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4" name="Picture 1">
            <a:extLst>
              <a:ext uri="{FF2B5EF4-FFF2-40B4-BE49-F238E27FC236}">
                <a16:creationId xmlns:a16="http://schemas.microsoft.com/office/drawing/2014/main" id="{654D2944-E83E-F203-E33C-99FBA827410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1313" y="1525588"/>
            <a:ext cx="8461375"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6F49484A-DC00-84EE-5C09-645095F2DFA2}"/>
              </a:ext>
            </a:extLst>
          </p:cNvPr>
          <p:cNvSpPr/>
          <p:nvPr/>
        </p:nvSpPr>
        <p:spPr>
          <a:xfrm>
            <a:off x="1219200" y="2493963"/>
            <a:ext cx="3371850" cy="719137"/>
          </a:xfrm>
          <a:prstGeom prst="rect">
            <a:avLst/>
          </a:prstGeom>
          <a:noFill/>
          <a:ln w="76200">
            <a:solidFill>
              <a:srgbClr val="DAD5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40705ED5-4BE4-55E3-2C57-11179BC18726}"/>
              </a:ext>
            </a:extLst>
          </p:cNvPr>
          <p:cNvSpPr/>
          <p:nvPr/>
        </p:nvSpPr>
        <p:spPr>
          <a:xfrm>
            <a:off x="4619625" y="1768475"/>
            <a:ext cx="4183063" cy="719138"/>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0" name="Picture 1">
            <a:extLst>
              <a:ext uri="{FF2B5EF4-FFF2-40B4-BE49-F238E27FC236}">
                <a16:creationId xmlns:a16="http://schemas.microsoft.com/office/drawing/2014/main" id="{86F4A8CD-C214-90CF-BBEE-BCD4ED2C7C6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874838" y="254000"/>
            <a:ext cx="5903912"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2">
            <a:extLst>
              <a:ext uri="{FF2B5EF4-FFF2-40B4-BE49-F238E27FC236}">
                <a16:creationId xmlns:a16="http://schemas.microsoft.com/office/drawing/2014/main" id="{8D66D0F0-40B7-F180-A1CC-FD31D23E1BC9}"/>
              </a:ext>
            </a:extLst>
          </p:cNvPr>
          <p:cNvSpPr txBox="1">
            <a:spLocks noChangeArrowheads="1"/>
          </p:cNvSpPr>
          <p:nvPr/>
        </p:nvSpPr>
        <p:spPr bwMode="auto">
          <a:xfrm>
            <a:off x="439738" y="330200"/>
            <a:ext cx="14351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spcBef>
                <a:spcPct val="0"/>
              </a:spcBef>
              <a:buFontTx/>
              <a:buNone/>
            </a:pPr>
            <a:r>
              <a:rPr lang="en-GB" altLang="en-US">
                <a:solidFill>
                  <a:srgbClr val="024685"/>
                </a:solidFill>
                <a:latin typeface="Arial" panose="020B0604020202020204" pitchFamily="34" charset="0"/>
                <a:cs typeface="Arial" panose="020B0604020202020204" pitchFamily="34" charset="0"/>
              </a:rPr>
              <a:t>Original </a:t>
            </a:r>
          </a:p>
          <a:p>
            <a:pPr>
              <a:spcBef>
                <a:spcPct val="0"/>
              </a:spcBef>
              <a:buFontTx/>
              <a:buNone/>
            </a:pPr>
            <a:r>
              <a:rPr lang="en-GB" altLang="en-US">
                <a:solidFill>
                  <a:srgbClr val="024685"/>
                </a:solidFill>
                <a:latin typeface="Arial" panose="020B0604020202020204" pitchFamily="34" charset="0"/>
                <a:cs typeface="Arial" panose="020B0604020202020204" pitchFamily="34" charset="0"/>
              </a:rPr>
              <a:t>melody</a:t>
            </a:r>
          </a:p>
        </p:txBody>
      </p:sp>
      <p:sp>
        <p:nvSpPr>
          <p:cNvPr id="12" name="Rectangle 11">
            <a:extLst>
              <a:ext uri="{FF2B5EF4-FFF2-40B4-BE49-F238E27FC236}">
                <a16:creationId xmlns:a16="http://schemas.microsoft.com/office/drawing/2014/main" id="{91CBC404-A4C2-A70B-698C-850A5E11BA0C}"/>
              </a:ext>
            </a:extLst>
          </p:cNvPr>
          <p:cNvSpPr/>
          <p:nvPr/>
        </p:nvSpPr>
        <p:spPr>
          <a:xfrm>
            <a:off x="2228850" y="444500"/>
            <a:ext cx="3095625" cy="72072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3" name="AH Slide 64">
            <a:hlinkClick r:id="" action="ppaction://media"/>
            <a:extLst>
              <a:ext uri="{FF2B5EF4-FFF2-40B4-BE49-F238E27FC236}">
                <a16:creationId xmlns:a16="http://schemas.microsoft.com/office/drawing/2014/main" id="{94A11915-EEDF-63C0-135A-4C938818AD65}"/>
              </a:ext>
            </a:extLst>
          </p:cNvPr>
          <p:cNvPicPr>
            <a:picLocks noChangeAspect="1"/>
          </p:cNvPicPr>
          <p:nvPr>
            <a:audioFile r:link="rId1"/>
            <p:extLst>
              <p:ext uri="{DAA4B4D4-6D71-4841-9C94-3DE7FCFB9230}">
                <p14:media xmlns:p14="http://schemas.microsoft.com/office/powerpoint/2010/main" r:embed="rId2">
                  <p14:trim end="858.7687"/>
                </p14:media>
              </p:ext>
            </p:extLst>
          </p:nvPr>
        </p:nvPicPr>
        <p:blipFill>
          <a:blip r:embed="rId7"/>
          <a:stretch>
            <a:fillRect/>
          </a:stretch>
        </p:blipFill>
        <p:spPr>
          <a:xfrm>
            <a:off x="7218362" y="1029973"/>
            <a:ext cx="487363" cy="487363"/>
          </a:xfrm>
          <a:prstGeom prst="rect">
            <a:avLst/>
          </a:prstGeom>
        </p:spPr>
      </p:pic>
    </p:spTree>
    <p:extLst>
      <p:ext uri="{BB962C8B-B14F-4D97-AF65-F5344CB8AC3E}">
        <p14:creationId xmlns:p14="http://schemas.microsoft.com/office/powerpoint/2010/main" val="1934763667"/>
      </p:ext>
    </p:extLst>
  </p:cSld>
  <p:clrMapOvr>
    <a:masterClrMapping/>
  </p:clrMapOvr>
  <mc:AlternateContent xmlns:mc="http://schemas.openxmlformats.org/markup-compatibility/2006">
    <mc:Choice xmlns:p14="http://schemas.microsoft.com/office/powerpoint/2010/main" Requires="p14">
      <p:transition spd="med" p14:dur="700" advClick="0" advTm="8000">
        <p:fade/>
      </p:transition>
    </mc:Choice>
    <mc:Fallback>
      <p:transition spd="med"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7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CBEFE1FFFAA6D42BB1364CA39EBE7BD" ma:contentTypeVersion="13" ma:contentTypeDescription="Create a new document." ma:contentTypeScope="" ma:versionID="f1b472b0a6a60b61c5b6194fd181ebc7">
  <xsd:schema xmlns:xsd="http://www.w3.org/2001/XMLSchema" xmlns:xs="http://www.w3.org/2001/XMLSchema" xmlns:p="http://schemas.microsoft.com/office/2006/metadata/properties" xmlns:ns2="3a7653d8-d250-4556-8732-0485f3343693" xmlns:ns3="aa68b5ab-73a5-4399-94e4-ce778a0455e0" targetNamespace="http://schemas.microsoft.com/office/2006/metadata/properties" ma:root="true" ma:fieldsID="6c802904b58c759068cefbbaa3be8330" ns2:_="" ns3:_="">
    <xsd:import namespace="3a7653d8-d250-4556-8732-0485f3343693"/>
    <xsd:import namespace="aa68b5ab-73a5-4399-94e4-ce778a0455e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7653d8-d250-4556-8732-0485f3343693"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hidden="true" ma:internalName="MediaServiceKeyPoints"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68b5ab-73a5-4399-94e4-ce778a0455e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8A76FF6-47AC-4804-BBEF-98541F829372}">
  <ds:schemaRefs>
    <ds:schemaRef ds:uri="http://schemas.microsoft.com/sharepoint/v3/contenttype/forms"/>
  </ds:schemaRefs>
</ds:datastoreItem>
</file>

<file path=customXml/itemProps2.xml><?xml version="1.0" encoding="utf-8"?>
<ds:datastoreItem xmlns:ds="http://schemas.openxmlformats.org/officeDocument/2006/customXml" ds:itemID="{2D21E6B9-0A47-4105-979B-523BB775166C}">
  <ds:schemaRefs>
    <ds:schemaRef ds:uri="http://purl.org/dc/dcmitype/"/>
    <ds:schemaRef ds:uri="http://schemas.microsoft.com/office/infopath/2007/PartnerControls"/>
    <ds:schemaRef ds:uri="http://schemas.microsoft.com/office/2006/documentManagement/types"/>
    <ds:schemaRef ds:uri="http://purl.org/dc/elements/1.1/"/>
    <ds:schemaRef ds:uri="aa68b5ab-73a5-4399-94e4-ce778a0455e0"/>
    <ds:schemaRef ds:uri="3a7653d8-d250-4556-8732-0485f3343693"/>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F37650B3-BC96-4674-A6C9-FD05124CDF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7653d8-d250-4556-8732-0485f3343693"/>
    <ds:schemaRef ds:uri="aa68b5ab-73a5-4399-94e4-ce778a0455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264</Words>
  <Application>Microsoft Office PowerPoint</Application>
  <PresentationFormat>On-screen Show (16:9)</PresentationFormat>
  <Paragraphs>105</Paragraphs>
  <Slides>18</Slides>
  <Notes>18</Notes>
  <HiddenSlides>0</HiddenSlides>
  <MMClips>18</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2023-08-29T13:09:39Z</dcterms:created>
  <dcterms:modified xsi:type="dcterms:W3CDTF">2023-09-04T07:22:19Z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0x0101006CBEFE1FFFAA6D42BB1364CA39EBE7BD</vt:lpwstr>
  </property>
</Properties>
</file>