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8"/>
  </p:notesMasterIdLst>
  <p:sldIdLst>
    <p:sldId id="437" r:id="rId5"/>
    <p:sldId id="492" r:id="rId6"/>
    <p:sldId id="495" r:id="rId7"/>
    <p:sldId id="497" r:id="rId8"/>
    <p:sldId id="387" r:id="rId9"/>
    <p:sldId id="614" r:id="rId10"/>
    <p:sldId id="611" r:id="rId11"/>
    <p:sldId id="506" r:id="rId12"/>
    <p:sldId id="613" r:id="rId13"/>
    <p:sldId id="612" r:id="rId14"/>
    <p:sldId id="615" r:id="rId15"/>
    <p:sldId id="616" r:id="rId16"/>
    <p:sldId id="468" r:id="rId17"/>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BDEF3"/>
    <a:srgbClr val="1F497D"/>
    <a:srgbClr val="B999C8"/>
    <a:srgbClr val="B79AC8"/>
    <a:srgbClr val="DDCDE5"/>
    <a:srgbClr val="ADE4F5"/>
    <a:srgbClr val="76D1EE"/>
    <a:srgbClr val="1EB3E4"/>
    <a:srgbClr val="D6C3DF"/>
    <a:srgbClr val="CBB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40D35F-7545-4C2B-B8DB-11504CF54B61}" v="4" dt="2023-09-04T07:06:02.933"/>
    <p1510:client id="{46C9C449-4422-41A1-9906-F4CCDB1E4B61}" v="1" dt="2023-09-04T07:19:27.8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894" autoAdjust="0"/>
  </p:normalViewPr>
  <p:slideViewPr>
    <p:cSldViewPr snapToGrid="0">
      <p:cViewPr varScale="1">
        <p:scale>
          <a:sx n="93" d="100"/>
          <a:sy n="93" d="100"/>
        </p:scale>
        <p:origin x="1162" y="5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B198C7-48D3-44D1-90B6-FFAC3DD6ADBD}" type="datetimeFigureOut">
              <a:rPr lang="en-GB" smtClean="0"/>
              <a:t>04/09/2023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0C330F-566D-4769-B95A-4704D00DF8AE}" type="slidenum">
              <a:rPr lang="en-GB" smtClean="0"/>
              <a:t>‹#›</a:t>
            </a:fld>
            <a:endParaRPr lang="en-GB"/>
          </a:p>
        </p:txBody>
      </p:sp>
    </p:spTree>
    <p:extLst>
      <p:ext uri="{BB962C8B-B14F-4D97-AF65-F5344CB8AC3E}">
        <p14:creationId xmlns:p14="http://schemas.microsoft.com/office/powerpoint/2010/main" val="1260249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a:t>
            </a:fld>
            <a:endParaRPr lang="en-GB"/>
          </a:p>
        </p:txBody>
      </p:sp>
    </p:spTree>
    <p:extLst>
      <p:ext uri="{BB962C8B-B14F-4D97-AF65-F5344CB8AC3E}">
        <p14:creationId xmlns:p14="http://schemas.microsoft.com/office/powerpoint/2010/main" val="894145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10</a:t>
            </a:fld>
            <a:endParaRPr lang="en-GB"/>
          </a:p>
        </p:txBody>
      </p:sp>
    </p:spTree>
    <p:extLst>
      <p:ext uri="{BB962C8B-B14F-4D97-AF65-F5344CB8AC3E}">
        <p14:creationId xmlns:p14="http://schemas.microsoft.com/office/powerpoint/2010/main" val="293514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11</a:t>
            </a:fld>
            <a:endParaRPr lang="en-GB"/>
          </a:p>
        </p:txBody>
      </p:sp>
    </p:spTree>
    <p:extLst>
      <p:ext uri="{BB962C8B-B14F-4D97-AF65-F5344CB8AC3E}">
        <p14:creationId xmlns:p14="http://schemas.microsoft.com/office/powerpoint/2010/main" val="1529837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endParaRPr lang="en-GB" dirty="0"/>
          </a:p>
        </p:txBody>
      </p:sp>
      <p:sp>
        <p:nvSpPr>
          <p:cNvPr id="4" name="Slide Number Placeholder 3"/>
          <p:cNvSpPr>
            <a:spLocks noGrp="1"/>
          </p:cNvSpPr>
          <p:nvPr>
            <p:ph type="sldNum" sz="quarter" idx="5"/>
          </p:nvPr>
        </p:nvSpPr>
        <p:spPr/>
        <p:txBody>
          <a:bodyPr/>
          <a:lstStyle/>
          <a:p>
            <a:fld id="{C50C330F-566D-4769-B95A-4704D00DF8AE}" type="slidenum">
              <a:rPr lang="en-GB" smtClean="0"/>
              <a:t>12</a:t>
            </a:fld>
            <a:endParaRPr lang="en-GB"/>
          </a:p>
        </p:txBody>
      </p:sp>
    </p:spTree>
    <p:extLst>
      <p:ext uri="{BB962C8B-B14F-4D97-AF65-F5344CB8AC3E}">
        <p14:creationId xmlns:p14="http://schemas.microsoft.com/office/powerpoint/2010/main" val="1136299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13</a:t>
            </a:fld>
            <a:endParaRPr lang="en-GB"/>
          </a:p>
        </p:txBody>
      </p:sp>
    </p:spTree>
    <p:extLst>
      <p:ext uri="{BB962C8B-B14F-4D97-AF65-F5344CB8AC3E}">
        <p14:creationId xmlns:p14="http://schemas.microsoft.com/office/powerpoint/2010/main" val="217734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2</a:t>
            </a:fld>
            <a:endParaRPr lang="en-GB"/>
          </a:p>
        </p:txBody>
      </p:sp>
    </p:spTree>
    <p:extLst>
      <p:ext uri="{BB962C8B-B14F-4D97-AF65-F5344CB8AC3E}">
        <p14:creationId xmlns:p14="http://schemas.microsoft.com/office/powerpoint/2010/main" val="2317346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3</a:t>
            </a:fld>
            <a:endParaRPr lang="en-GB"/>
          </a:p>
        </p:txBody>
      </p:sp>
    </p:spTree>
    <p:extLst>
      <p:ext uri="{BB962C8B-B14F-4D97-AF65-F5344CB8AC3E}">
        <p14:creationId xmlns:p14="http://schemas.microsoft.com/office/powerpoint/2010/main" val="3357314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endParaRPr lang="en-GB" dirty="0"/>
          </a:p>
        </p:txBody>
      </p:sp>
      <p:sp>
        <p:nvSpPr>
          <p:cNvPr id="4" name="Slide Number Placeholder 3"/>
          <p:cNvSpPr>
            <a:spLocks noGrp="1"/>
          </p:cNvSpPr>
          <p:nvPr>
            <p:ph type="sldNum" sz="quarter" idx="5"/>
          </p:nvPr>
        </p:nvSpPr>
        <p:spPr/>
        <p:txBody>
          <a:bodyPr/>
          <a:lstStyle/>
          <a:p>
            <a:fld id="{C50C330F-566D-4769-B95A-4704D00DF8AE}" type="slidenum">
              <a:rPr lang="en-GB" smtClean="0"/>
              <a:t>4</a:t>
            </a:fld>
            <a:endParaRPr lang="en-GB"/>
          </a:p>
        </p:txBody>
      </p:sp>
    </p:spTree>
    <p:extLst>
      <p:ext uri="{BB962C8B-B14F-4D97-AF65-F5344CB8AC3E}">
        <p14:creationId xmlns:p14="http://schemas.microsoft.com/office/powerpoint/2010/main" val="3944299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5</a:t>
            </a:fld>
            <a:endParaRPr lang="en-GB"/>
          </a:p>
        </p:txBody>
      </p:sp>
    </p:spTree>
    <p:extLst>
      <p:ext uri="{BB962C8B-B14F-4D97-AF65-F5344CB8AC3E}">
        <p14:creationId xmlns:p14="http://schemas.microsoft.com/office/powerpoint/2010/main" val="2283979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6</a:t>
            </a:fld>
            <a:endParaRPr lang="en-GB"/>
          </a:p>
        </p:txBody>
      </p:sp>
    </p:spTree>
    <p:extLst>
      <p:ext uri="{BB962C8B-B14F-4D97-AF65-F5344CB8AC3E}">
        <p14:creationId xmlns:p14="http://schemas.microsoft.com/office/powerpoint/2010/main" val="2622201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ct val="115000"/>
              </a:lnSpc>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7</a:t>
            </a:fld>
            <a:endParaRPr lang="en-GB"/>
          </a:p>
        </p:txBody>
      </p:sp>
    </p:spTree>
    <p:extLst>
      <p:ext uri="{BB962C8B-B14F-4D97-AF65-F5344CB8AC3E}">
        <p14:creationId xmlns:p14="http://schemas.microsoft.com/office/powerpoint/2010/main" val="3602926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8</a:t>
            </a:fld>
            <a:endParaRPr lang="en-GB"/>
          </a:p>
        </p:txBody>
      </p:sp>
    </p:spTree>
    <p:extLst>
      <p:ext uri="{BB962C8B-B14F-4D97-AF65-F5344CB8AC3E}">
        <p14:creationId xmlns:p14="http://schemas.microsoft.com/office/powerpoint/2010/main" val="1575319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9</a:t>
            </a:fld>
            <a:endParaRPr lang="en-GB"/>
          </a:p>
        </p:txBody>
      </p:sp>
    </p:spTree>
    <p:extLst>
      <p:ext uri="{BB962C8B-B14F-4D97-AF65-F5344CB8AC3E}">
        <p14:creationId xmlns:p14="http://schemas.microsoft.com/office/powerpoint/2010/main" val="22071236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822B3CEB-1CD2-47D1-94F7-14F31CBDB4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lvl1pPr>
              <a:defRPr>
                <a:solidFill>
                  <a:schemeClr val="tx2">
                    <a:lumMod val="75000"/>
                  </a:schemeClr>
                </a:solidFill>
              </a:defRPr>
            </a:lvl1p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EA1C09DB-F66D-4F83-AC6B-82F2ABC8181B}"/>
              </a:ext>
            </a:extLst>
          </p:cNvPr>
          <p:cNvSpPr>
            <a:spLocks noGrp="1"/>
          </p:cNvSpPr>
          <p:nvPr>
            <p:ph type="dt" sz="half" idx="10"/>
          </p:nvPr>
        </p:nvSpPr>
        <p:spPr/>
        <p:txBody>
          <a:bodyPr/>
          <a:lstStyle>
            <a:lvl1pPr>
              <a:defRPr/>
            </a:lvl1pPr>
          </a:lstStyle>
          <a:p>
            <a:pPr>
              <a:defRPr/>
            </a:pPr>
            <a:fld id="{35857C55-78C0-4EA7-A7B8-3BDD57526055}" type="datetimeFigureOut">
              <a:rPr lang="en-US"/>
              <a:pPr>
                <a:defRPr/>
              </a:pPr>
              <a:t>9/4/2023</a:t>
            </a:fld>
            <a:endParaRPr lang="en-US"/>
          </a:p>
        </p:txBody>
      </p:sp>
      <p:sp>
        <p:nvSpPr>
          <p:cNvPr id="6" name="Footer Placeholder 4">
            <a:extLst>
              <a:ext uri="{FF2B5EF4-FFF2-40B4-BE49-F238E27FC236}">
                <a16:creationId xmlns:a16="http://schemas.microsoft.com/office/drawing/2014/main" id="{BD99913A-85D9-4E10-8164-558CB7697FD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4B28CCC-00BB-4801-BC3B-83CFBF6A9BC0}"/>
              </a:ext>
            </a:extLst>
          </p:cNvPr>
          <p:cNvSpPr>
            <a:spLocks noGrp="1"/>
          </p:cNvSpPr>
          <p:nvPr>
            <p:ph type="sldNum" sz="quarter" idx="12"/>
          </p:nvPr>
        </p:nvSpPr>
        <p:spPr/>
        <p:txBody>
          <a:bodyPr/>
          <a:lstStyle>
            <a:lvl1pPr>
              <a:defRPr/>
            </a:lvl1pPr>
          </a:lstStyle>
          <a:p>
            <a:fld id="{4A852D1C-150F-4184-8C6B-E48E0088CA7B}" type="slidenum">
              <a:rPr lang="en-US" altLang="en-US"/>
              <a:pPr/>
              <a:t>‹#›</a:t>
            </a:fld>
            <a:endParaRPr lang="en-US" altLang="en-US"/>
          </a:p>
        </p:txBody>
      </p:sp>
    </p:spTree>
    <p:extLst>
      <p:ext uri="{BB962C8B-B14F-4D97-AF65-F5344CB8AC3E}">
        <p14:creationId xmlns:p14="http://schemas.microsoft.com/office/powerpoint/2010/main" val="54929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A476C41B-BDE1-42E4-B851-03E5D63CA73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idx="1"/>
          </p:nvPr>
        </p:nvSpPr>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367382B5-E7F0-4BEB-A138-465CCA421F5A}"/>
              </a:ext>
            </a:extLst>
          </p:cNvPr>
          <p:cNvSpPr>
            <a:spLocks noGrp="1"/>
          </p:cNvSpPr>
          <p:nvPr>
            <p:ph type="dt" sz="half" idx="10"/>
          </p:nvPr>
        </p:nvSpPr>
        <p:spPr/>
        <p:txBody>
          <a:bodyPr/>
          <a:lstStyle>
            <a:lvl1pPr>
              <a:defRPr/>
            </a:lvl1pPr>
          </a:lstStyle>
          <a:p>
            <a:pPr>
              <a:defRPr/>
            </a:pPr>
            <a:fld id="{A6EF2ED1-957E-4339-9CB2-471D923879E2}" type="datetimeFigureOut">
              <a:rPr lang="en-US"/>
              <a:pPr>
                <a:defRPr/>
              </a:pPr>
              <a:t>9/4/2023</a:t>
            </a:fld>
            <a:endParaRPr lang="en-US"/>
          </a:p>
        </p:txBody>
      </p:sp>
      <p:sp>
        <p:nvSpPr>
          <p:cNvPr id="6" name="Footer Placeholder 4">
            <a:extLst>
              <a:ext uri="{FF2B5EF4-FFF2-40B4-BE49-F238E27FC236}">
                <a16:creationId xmlns:a16="http://schemas.microsoft.com/office/drawing/2014/main" id="{3FA1ED34-6F5B-4487-9DD6-D3ABBEED12A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C5D2D7-692A-4C6A-8B53-35F1881BD87A}"/>
              </a:ext>
            </a:extLst>
          </p:cNvPr>
          <p:cNvSpPr>
            <a:spLocks noGrp="1"/>
          </p:cNvSpPr>
          <p:nvPr>
            <p:ph type="sldNum" sz="quarter" idx="12"/>
          </p:nvPr>
        </p:nvSpPr>
        <p:spPr/>
        <p:txBody>
          <a:bodyPr/>
          <a:lstStyle>
            <a:lvl1pPr>
              <a:defRPr/>
            </a:lvl1pPr>
          </a:lstStyle>
          <a:p>
            <a:fld id="{7BCA7628-DD9A-4DAF-864A-979AD0627CF0}" type="slidenum">
              <a:rPr lang="en-US" altLang="en-US"/>
              <a:pPr/>
              <a:t>‹#›</a:t>
            </a:fld>
            <a:endParaRPr lang="en-US" altLang="en-US"/>
          </a:p>
        </p:txBody>
      </p:sp>
    </p:spTree>
    <p:extLst>
      <p:ext uri="{BB962C8B-B14F-4D97-AF65-F5344CB8AC3E}">
        <p14:creationId xmlns:p14="http://schemas.microsoft.com/office/powerpoint/2010/main" val="467230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D56AE6A9-87DE-4DEB-8BAD-B36DF7E045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32DDDFDC-1A35-469F-A602-E2C2F60F857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BACF3FB0-A59D-43BD-9677-6F0F10F7B3E9}"/>
              </a:ext>
            </a:extLst>
          </p:cNvPr>
          <p:cNvSpPr>
            <a:spLocks noGrp="1"/>
          </p:cNvSpPr>
          <p:nvPr>
            <p:ph type="dt" sz="half" idx="10"/>
          </p:nvPr>
        </p:nvSpPr>
        <p:spPr/>
        <p:txBody>
          <a:bodyPr/>
          <a:lstStyle>
            <a:lvl1pPr>
              <a:defRPr/>
            </a:lvl1pPr>
          </a:lstStyle>
          <a:p>
            <a:pPr>
              <a:defRPr/>
            </a:pPr>
            <a:fld id="{6279FA13-E2D6-4159-A16B-54E4BDC71E41}" type="datetimeFigureOut">
              <a:rPr lang="en-US"/>
              <a:pPr>
                <a:defRPr/>
              </a:pPr>
              <a:t>9/4/2023</a:t>
            </a:fld>
            <a:endParaRPr lang="en-US"/>
          </a:p>
        </p:txBody>
      </p:sp>
      <p:sp>
        <p:nvSpPr>
          <p:cNvPr id="7" name="Footer Placeholder 4">
            <a:extLst>
              <a:ext uri="{FF2B5EF4-FFF2-40B4-BE49-F238E27FC236}">
                <a16:creationId xmlns:a16="http://schemas.microsoft.com/office/drawing/2014/main" id="{ED3EFC13-1896-45D7-A668-CE5B18BD2B34}"/>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859BB7AB-7CF0-451B-9CCC-73228F308C05}"/>
              </a:ext>
            </a:extLst>
          </p:cNvPr>
          <p:cNvSpPr>
            <a:spLocks noGrp="1"/>
          </p:cNvSpPr>
          <p:nvPr>
            <p:ph type="sldNum" sz="quarter" idx="12"/>
          </p:nvPr>
        </p:nvSpPr>
        <p:spPr/>
        <p:txBody>
          <a:bodyPr/>
          <a:lstStyle>
            <a:lvl1pPr>
              <a:defRPr/>
            </a:lvl1pPr>
          </a:lstStyle>
          <a:p>
            <a:fld id="{77486C9C-7916-44AD-B0C9-68C8C736F00F}" type="slidenum">
              <a:rPr lang="en-US" altLang="en-US"/>
              <a:pPr/>
              <a:t>‹#›</a:t>
            </a:fld>
            <a:endParaRPr lang="en-US" altLang="en-US"/>
          </a:p>
        </p:txBody>
      </p:sp>
    </p:spTree>
    <p:extLst>
      <p:ext uri="{BB962C8B-B14F-4D97-AF65-F5344CB8AC3E}">
        <p14:creationId xmlns:p14="http://schemas.microsoft.com/office/powerpoint/2010/main" val="2616479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F668512D-20F0-4974-A6AE-AB7EDBCAD5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7C7C858C-5E5B-4E7A-827E-66288DFC4FCF}"/>
              </a:ext>
            </a:extLst>
          </p:cNvPr>
          <p:cNvSpPr>
            <a:spLocks noGrp="1"/>
          </p:cNvSpPr>
          <p:nvPr>
            <p:ph type="dt" sz="half" idx="10"/>
          </p:nvPr>
        </p:nvSpPr>
        <p:spPr/>
        <p:txBody>
          <a:bodyPr/>
          <a:lstStyle>
            <a:lvl1pPr>
              <a:defRPr/>
            </a:lvl1pPr>
          </a:lstStyle>
          <a:p>
            <a:pPr>
              <a:defRPr/>
            </a:pPr>
            <a:fld id="{20D5C9C4-AAA3-4AC9-B65C-5BB401CCB761}" type="datetimeFigureOut">
              <a:rPr lang="en-US"/>
              <a:pPr>
                <a:defRPr/>
              </a:pPr>
              <a:t>9/4/2023</a:t>
            </a:fld>
            <a:endParaRPr lang="en-US"/>
          </a:p>
        </p:txBody>
      </p:sp>
      <p:sp>
        <p:nvSpPr>
          <p:cNvPr id="7" name="Footer Placeholder 5">
            <a:extLst>
              <a:ext uri="{FF2B5EF4-FFF2-40B4-BE49-F238E27FC236}">
                <a16:creationId xmlns:a16="http://schemas.microsoft.com/office/drawing/2014/main" id="{9FD86EC4-647B-4A7D-9530-48A24B78D15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F3EFF85C-53E7-4C8F-A30A-EC27076C60CC}"/>
              </a:ext>
            </a:extLst>
          </p:cNvPr>
          <p:cNvSpPr>
            <a:spLocks noGrp="1"/>
          </p:cNvSpPr>
          <p:nvPr>
            <p:ph type="sldNum" sz="quarter" idx="12"/>
          </p:nvPr>
        </p:nvSpPr>
        <p:spPr/>
        <p:txBody>
          <a:bodyPr/>
          <a:lstStyle>
            <a:lvl1pPr>
              <a:defRPr/>
            </a:lvl1pPr>
          </a:lstStyle>
          <a:p>
            <a:fld id="{95E50C3D-9F55-4A93-859B-830926301896}" type="slidenum">
              <a:rPr lang="en-US" altLang="en-US"/>
              <a:pPr/>
              <a:t>‹#›</a:t>
            </a:fld>
            <a:endParaRPr lang="en-US" altLang="en-US"/>
          </a:p>
        </p:txBody>
      </p:sp>
    </p:spTree>
    <p:extLst>
      <p:ext uri="{BB962C8B-B14F-4D97-AF65-F5344CB8AC3E}">
        <p14:creationId xmlns:p14="http://schemas.microsoft.com/office/powerpoint/2010/main" val="3099120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3455D2-6561-4D76-A96D-8709D318AE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179998"/>
            <a:ext cx="8229600" cy="857250"/>
          </a:xfrm>
        </p:spPr>
        <p:txBody>
          <a:bodyPr/>
          <a:lstStyle>
            <a:lvl1pPr>
              <a:defRPr>
                <a:solidFill>
                  <a:schemeClr val="tx2">
                    <a:lumMod val="75000"/>
                  </a:schemeClr>
                </a:solidFill>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007D7AEB-FBD6-472E-AD0E-563D0A7C22FB}"/>
              </a:ext>
            </a:extLst>
          </p:cNvPr>
          <p:cNvSpPr>
            <a:spLocks noGrp="1"/>
          </p:cNvSpPr>
          <p:nvPr>
            <p:ph type="dt" sz="half" idx="10"/>
          </p:nvPr>
        </p:nvSpPr>
        <p:spPr/>
        <p:txBody>
          <a:bodyPr/>
          <a:lstStyle>
            <a:lvl1pPr>
              <a:defRPr/>
            </a:lvl1pPr>
          </a:lstStyle>
          <a:p>
            <a:pPr>
              <a:defRPr/>
            </a:pPr>
            <a:fld id="{5DD8E2D0-0C84-4BA7-B034-D5A1FF8C3B44}" type="datetimeFigureOut">
              <a:rPr lang="en-US"/>
              <a:pPr>
                <a:defRPr/>
              </a:pPr>
              <a:t>9/4/2023</a:t>
            </a:fld>
            <a:endParaRPr lang="en-US"/>
          </a:p>
        </p:txBody>
      </p:sp>
      <p:sp>
        <p:nvSpPr>
          <p:cNvPr id="9" name="Footer Placeholder 7">
            <a:extLst>
              <a:ext uri="{FF2B5EF4-FFF2-40B4-BE49-F238E27FC236}">
                <a16:creationId xmlns:a16="http://schemas.microsoft.com/office/drawing/2014/main" id="{06582006-66AA-4096-BD4D-F7621F885786}"/>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55B87ADB-207F-4088-9C44-6462166AAE73}"/>
              </a:ext>
            </a:extLst>
          </p:cNvPr>
          <p:cNvSpPr>
            <a:spLocks noGrp="1"/>
          </p:cNvSpPr>
          <p:nvPr>
            <p:ph type="sldNum" sz="quarter" idx="12"/>
          </p:nvPr>
        </p:nvSpPr>
        <p:spPr/>
        <p:txBody>
          <a:bodyPr/>
          <a:lstStyle>
            <a:lvl1pPr>
              <a:defRPr/>
            </a:lvl1pPr>
          </a:lstStyle>
          <a:p>
            <a:fld id="{DB7D7592-5A8D-451C-9ED1-A9ECBCBAF418}" type="slidenum">
              <a:rPr lang="en-US" altLang="en-US"/>
              <a:pPr/>
              <a:t>‹#›</a:t>
            </a:fld>
            <a:endParaRPr lang="en-US" altLang="en-US"/>
          </a:p>
        </p:txBody>
      </p:sp>
    </p:spTree>
    <p:extLst>
      <p:ext uri="{BB962C8B-B14F-4D97-AF65-F5344CB8AC3E}">
        <p14:creationId xmlns:p14="http://schemas.microsoft.com/office/powerpoint/2010/main" val="2205511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CF686215-9355-406B-8DF1-429A9CEFD4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4" name="Date Placeholder 2">
            <a:extLst>
              <a:ext uri="{FF2B5EF4-FFF2-40B4-BE49-F238E27FC236}">
                <a16:creationId xmlns:a16="http://schemas.microsoft.com/office/drawing/2014/main" id="{2F13E287-9954-4FEF-8994-B20F308F0B82}"/>
              </a:ext>
            </a:extLst>
          </p:cNvPr>
          <p:cNvSpPr>
            <a:spLocks noGrp="1"/>
          </p:cNvSpPr>
          <p:nvPr>
            <p:ph type="dt" sz="half" idx="10"/>
          </p:nvPr>
        </p:nvSpPr>
        <p:spPr/>
        <p:txBody>
          <a:bodyPr/>
          <a:lstStyle>
            <a:lvl1pPr>
              <a:defRPr/>
            </a:lvl1pPr>
          </a:lstStyle>
          <a:p>
            <a:pPr>
              <a:defRPr/>
            </a:pPr>
            <a:fld id="{359DB3A3-3687-49F0-9280-AC28C2CACC71}" type="datetimeFigureOut">
              <a:rPr lang="en-US"/>
              <a:pPr>
                <a:defRPr/>
              </a:pPr>
              <a:t>9/4/2023</a:t>
            </a:fld>
            <a:endParaRPr lang="en-US"/>
          </a:p>
        </p:txBody>
      </p:sp>
      <p:sp>
        <p:nvSpPr>
          <p:cNvPr id="5" name="Footer Placeholder 3">
            <a:extLst>
              <a:ext uri="{FF2B5EF4-FFF2-40B4-BE49-F238E27FC236}">
                <a16:creationId xmlns:a16="http://schemas.microsoft.com/office/drawing/2014/main" id="{6DB0FFE3-5E0C-4204-8B72-8971C770876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384D6FB-54F8-4273-A3F1-B7F3E999C672}"/>
              </a:ext>
            </a:extLst>
          </p:cNvPr>
          <p:cNvSpPr>
            <a:spLocks noGrp="1"/>
          </p:cNvSpPr>
          <p:nvPr>
            <p:ph type="sldNum" sz="quarter" idx="12"/>
          </p:nvPr>
        </p:nvSpPr>
        <p:spPr/>
        <p:txBody>
          <a:bodyPr/>
          <a:lstStyle>
            <a:lvl1pPr>
              <a:defRPr/>
            </a:lvl1pPr>
          </a:lstStyle>
          <a:p>
            <a:fld id="{CAA3F0E6-D876-4536-9404-D29EC22C8530}" type="slidenum">
              <a:rPr lang="en-US" altLang="en-US"/>
              <a:pPr/>
              <a:t>‹#›</a:t>
            </a:fld>
            <a:endParaRPr lang="en-US" altLang="en-US"/>
          </a:p>
        </p:txBody>
      </p:sp>
    </p:spTree>
    <p:extLst>
      <p:ext uri="{BB962C8B-B14F-4D97-AF65-F5344CB8AC3E}">
        <p14:creationId xmlns:p14="http://schemas.microsoft.com/office/powerpoint/2010/main" val="2880433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75758B8-29BD-4C38-85F6-83591519948E}"/>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69B3CB02-B9BC-412A-BC58-871D9D0F3642}"/>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3AF628EA-9B75-4C1A-87A6-5FEEA118939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4E26E9A-43FE-433A-9DD7-BA9722FF4B3E}" type="datetimeFigureOut">
              <a:rPr lang="en-US"/>
              <a:pPr>
                <a:defRPr/>
              </a:pPr>
              <a:t>9/4/2023</a:t>
            </a:fld>
            <a:endParaRPr lang="en-US"/>
          </a:p>
        </p:txBody>
      </p:sp>
      <p:sp>
        <p:nvSpPr>
          <p:cNvPr id="5" name="Footer Placeholder 4">
            <a:extLst>
              <a:ext uri="{FF2B5EF4-FFF2-40B4-BE49-F238E27FC236}">
                <a16:creationId xmlns:a16="http://schemas.microsoft.com/office/drawing/2014/main" id="{A5A3B5AD-7E24-4158-9D81-F79D5A9142DA}"/>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8A8D1FE-7A08-4EED-9A38-7992CD9E2F82}"/>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8A0D6CB-8169-44A5-B892-8E13E3A5071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457200" rtl="0" eaLnBrk="0" fontAlgn="base" hangingPunct="0">
        <a:spcBef>
          <a:spcPct val="0"/>
        </a:spcBef>
        <a:spcAft>
          <a:spcPct val="0"/>
        </a:spcAft>
        <a:defRPr sz="4400" kern="1200">
          <a:solidFill>
            <a:srgbClr val="17375E"/>
          </a:solidFill>
          <a:latin typeface="+mj-lt"/>
          <a:ea typeface="+mj-ea"/>
          <a:cs typeface="+mj-cs"/>
        </a:defRPr>
      </a:lvl1pPr>
      <a:lvl2pPr algn="ctr" defTabSz="457200" rtl="0" eaLnBrk="0" fontAlgn="base" hangingPunct="0">
        <a:spcBef>
          <a:spcPct val="0"/>
        </a:spcBef>
        <a:spcAft>
          <a:spcPct val="0"/>
        </a:spcAft>
        <a:defRPr sz="4400">
          <a:solidFill>
            <a:srgbClr val="17375E"/>
          </a:solidFill>
          <a:latin typeface="Calibri" panose="020F0502020204030204" pitchFamily="34" charset="0"/>
        </a:defRPr>
      </a:lvl2pPr>
      <a:lvl3pPr algn="ctr" defTabSz="457200" rtl="0" eaLnBrk="0" fontAlgn="base" hangingPunct="0">
        <a:spcBef>
          <a:spcPct val="0"/>
        </a:spcBef>
        <a:spcAft>
          <a:spcPct val="0"/>
        </a:spcAft>
        <a:defRPr sz="4400">
          <a:solidFill>
            <a:srgbClr val="17375E"/>
          </a:solidFill>
          <a:latin typeface="Calibri" panose="020F0502020204030204" pitchFamily="34" charset="0"/>
        </a:defRPr>
      </a:lvl3pPr>
      <a:lvl4pPr algn="ctr" defTabSz="457200" rtl="0" eaLnBrk="0" fontAlgn="base" hangingPunct="0">
        <a:spcBef>
          <a:spcPct val="0"/>
        </a:spcBef>
        <a:spcAft>
          <a:spcPct val="0"/>
        </a:spcAft>
        <a:defRPr sz="4400">
          <a:solidFill>
            <a:srgbClr val="17375E"/>
          </a:solidFill>
          <a:latin typeface="Calibri" panose="020F0502020204030204" pitchFamily="34" charset="0"/>
        </a:defRPr>
      </a:lvl4pPr>
      <a:lvl5pPr algn="ctr" defTabSz="457200" rtl="0" eaLnBrk="0" fontAlgn="base" hangingPunct="0">
        <a:spcBef>
          <a:spcPct val="0"/>
        </a:spcBef>
        <a:spcAft>
          <a:spcPct val="0"/>
        </a:spcAft>
        <a:defRPr sz="4400">
          <a:solidFill>
            <a:srgbClr val="17375E"/>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17375E"/>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17375E"/>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17375E"/>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0.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1.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2.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3.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2.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3.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4.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5.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6.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7.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8.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9.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161D99D-F1CD-CD52-1B8E-444ADD5C456A}"/>
              </a:ext>
            </a:extLst>
          </p:cNvPr>
          <p:cNvSpPr txBox="1"/>
          <p:nvPr/>
        </p:nvSpPr>
        <p:spPr>
          <a:xfrm>
            <a:off x="913606" y="1371421"/>
            <a:ext cx="7316787" cy="1754326"/>
          </a:xfrm>
          <a:prstGeom prst="rect">
            <a:avLst/>
          </a:prstGeom>
          <a:noFill/>
        </p:spPr>
        <p:txBody>
          <a:bodyPr>
            <a:spAutoFit/>
          </a:bodyPr>
          <a:lstStyle/>
          <a:p>
            <a:pPr algn="ctr" eaLnBrk="1" fontAlgn="auto" hangingPunct="1">
              <a:spcBef>
                <a:spcPts val="0"/>
              </a:spcBef>
              <a:spcAft>
                <a:spcPts val="0"/>
              </a:spcAft>
              <a:defRPr/>
            </a:pPr>
            <a:r>
              <a:rPr lang="en-GB" sz="3600" b="1" kern="0" dirty="0">
                <a:solidFill>
                  <a:schemeClr val="tx2"/>
                </a:solidFill>
                <a:latin typeface="Arial" pitchFamily="34" charset="0"/>
              </a:rPr>
              <a:t>Advanced Higher Candidate 4 – EDM review of the creative process</a:t>
            </a:r>
          </a:p>
        </p:txBody>
      </p:sp>
      <p:pic>
        <p:nvPicPr>
          <p:cNvPr id="2" name="AH Slide 43">
            <a:hlinkClick r:id="" action="ppaction://media"/>
            <a:extLst>
              <a:ext uri="{FF2B5EF4-FFF2-40B4-BE49-F238E27FC236}">
                <a16:creationId xmlns:a16="http://schemas.microsoft.com/office/drawing/2014/main" id="{3699FBB7-7DFB-E2B0-0CD6-DC9B45BD1DAF}"/>
              </a:ext>
            </a:extLst>
          </p:cNvPr>
          <p:cNvPicPr>
            <a:picLocks noChangeAspect="1"/>
          </p:cNvPicPr>
          <p:nvPr>
            <a:audioFile r:link="rId1"/>
            <p:extLst>
              <p:ext uri="{DAA4B4D4-6D71-4841-9C94-3DE7FCFB9230}">
                <p14:media xmlns:p14="http://schemas.microsoft.com/office/powerpoint/2010/main" r:embed="rId2">
                  <p14:trim end="1074.8571"/>
                </p14:media>
              </p:ext>
            </p:extLst>
          </p:nvPr>
        </p:nvPicPr>
        <p:blipFill>
          <a:blip r:embed="rId5"/>
          <a:stretch>
            <a:fillRect/>
          </a:stretch>
        </p:blipFill>
        <p:spPr>
          <a:xfrm>
            <a:off x="426243" y="4269544"/>
            <a:ext cx="487363" cy="487363"/>
          </a:xfrm>
          <a:prstGeom prst="rect">
            <a:avLst/>
          </a:prstGeom>
        </p:spPr>
      </p:pic>
    </p:spTree>
    <p:extLst>
      <p:ext uri="{BB962C8B-B14F-4D97-AF65-F5344CB8AC3E}">
        <p14:creationId xmlns:p14="http://schemas.microsoft.com/office/powerpoint/2010/main" val="891995020"/>
      </p:ext>
    </p:extLst>
  </p:cSld>
  <p:clrMapOvr>
    <a:masterClrMapping/>
  </p:clrMapOvr>
  <mc:AlternateContent xmlns:mc="http://schemas.openxmlformats.org/markup-compatibility/2006">
    <mc:Choice xmlns:p14="http://schemas.microsoft.com/office/powerpoint/2010/main" Requires="p14">
      <p:transition spd="med" p14:dur="700" advClick="0" advTm="19000">
        <p:fade/>
      </p:transition>
    </mc:Choice>
    <mc:Fallback>
      <p:transition spd="med" advClick="0" advTm="1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60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1C3868-E370-75E3-A6C4-F4788FDA0B69}"/>
              </a:ext>
            </a:extLst>
          </p:cNvPr>
          <p:cNvSpPr txBox="1"/>
          <p:nvPr/>
        </p:nvSpPr>
        <p:spPr>
          <a:xfrm>
            <a:off x="639763" y="307975"/>
            <a:ext cx="7316787" cy="646113"/>
          </a:xfrm>
          <a:prstGeom prst="rect">
            <a:avLst/>
          </a:prstGeom>
          <a:noFill/>
        </p:spPr>
        <p:txBody>
          <a:bodyPr>
            <a:spAutoFit/>
          </a:bodyPr>
          <a:lstStyle/>
          <a:p>
            <a:pPr defTabSz="914400" eaLnBrk="1" hangingPunct="1">
              <a:spcBef>
                <a:spcPct val="20000"/>
              </a:spcBef>
              <a:defRPr/>
            </a:pPr>
            <a:r>
              <a:rPr lang="en-GB" sz="3600" b="1" kern="0">
                <a:solidFill>
                  <a:srgbClr val="1F497D"/>
                </a:solidFill>
                <a:latin typeface="Arial"/>
              </a:rPr>
              <a:t>EDM – review 2 (cont’d)</a:t>
            </a:r>
          </a:p>
        </p:txBody>
      </p:sp>
      <p:sp>
        <p:nvSpPr>
          <p:cNvPr id="4" name="Rectangle 3">
            <a:extLst>
              <a:ext uri="{FF2B5EF4-FFF2-40B4-BE49-F238E27FC236}">
                <a16:creationId xmlns:a16="http://schemas.microsoft.com/office/drawing/2014/main" id="{21FBBC1F-0D40-DA4B-4C03-F9EEE1EC9D9E}"/>
              </a:ext>
            </a:extLst>
          </p:cNvPr>
          <p:cNvSpPr/>
          <p:nvPr/>
        </p:nvSpPr>
        <p:spPr>
          <a:xfrm>
            <a:off x="3178305" y="1074951"/>
            <a:ext cx="5112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5" name="Rectangle 4">
            <a:extLst>
              <a:ext uri="{FF2B5EF4-FFF2-40B4-BE49-F238E27FC236}">
                <a16:creationId xmlns:a16="http://schemas.microsoft.com/office/drawing/2014/main" id="{49894414-E4D0-DA27-7116-3C36AF37E735}"/>
              </a:ext>
            </a:extLst>
          </p:cNvPr>
          <p:cNvSpPr/>
          <p:nvPr/>
        </p:nvSpPr>
        <p:spPr>
          <a:xfrm>
            <a:off x="475355" y="2390432"/>
            <a:ext cx="4752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6" name="Rectangle 5">
            <a:extLst>
              <a:ext uri="{FF2B5EF4-FFF2-40B4-BE49-F238E27FC236}">
                <a16:creationId xmlns:a16="http://schemas.microsoft.com/office/drawing/2014/main" id="{A78894B2-241F-1034-C401-605A70F39737}"/>
              </a:ext>
            </a:extLst>
          </p:cNvPr>
          <p:cNvSpPr/>
          <p:nvPr/>
        </p:nvSpPr>
        <p:spPr>
          <a:xfrm>
            <a:off x="475355" y="1074951"/>
            <a:ext cx="1728000" cy="324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 name="Rectangle 7">
            <a:extLst>
              <a:ext uri="{FF2B5EF4-FFF2-40B4-BE49-F238E27FC236}">
                <a16:creationId xmlns:a16="http://schemas.microsoft.com/office/drawing/2014/main" id="{2991C923-76F6-CA2B-02D5-8F23944A88C0}"/>
              </a:ext>
            </a:extLst>
          </p:cNvPr>
          <p:cNvSpPr/>
          <p:nvPr/>
        </p:nvSpPr>
        <p:spPr>
          <a:xfrm>
            <a:off x="475355" y="1362567"/>
            <a:ext cx="7560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 name="Rectangle 8">
            <a:extLst>
              <a:ext uri="{FF2B5EF4-FFF2-40B4-BE49-F238E27FC236}">
                <a16:creationId xmlns:a16="http://schemas.microsoft.com/office/drawing/2014/main" id="{73674F72-C130-591D-4A85-C00714CBEC71}"/>
              </a:ext>
            </a:extLst>
          </p:cNvPr>
          <p:cNvSpPr/>
          <p:nvPr/>
        </p:nvSpPr>
        <p:spPr>
          <a:xfrm>
            <a:off x="475355" y="1646618"/>
            <a:ext cx="7524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0" name="Rectangle 9">
            <a:extLst>
              <a:ext uri="{FF2B5EF4-FFF2-40B4-BE49-F238E27FC236}">
                <a16:creationId xmlns:a16="http://schemas.microsoft.com/office/drawing/2014/main" id="{1FDEE314-D522-3E97-E54B-D7579401D17C}"/>
              </a:ext>
            </a:extLst>
          </p:cNvPr>
          <p:cNvSpPr/>
          <p:nvPr/>
        </p:nvSpPr>
        <p:spPr>
          <a:xfrm>
            <a:off x="5979600" y="3430115"/>
            <a:ext cx="2160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1" name="Rectangle 10">
            <a:extLst>
              <a:ext uri="{FF2B5EF4-FFF2-40B4-BE49-F238E27FC236}">
                <a16:creationId xmlns:a16="http://schemas.microsoft.com/office/drawing/2014/main" id="{19825C3E-B266-A994-F24F-F49492AAAA1B}"/>
              </a:ext>
            </a:extLst>
          </p:cNvPr>
          <p:cNvSpPr/>
          <p:nvPr/>
        </p:nvSpPr>
        <p:spPr>
          <a:xfrm>
            <a:off x="475355" y="3719834"/>
            <a:ext cx="3132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2" name="Rectangle 11">
            <a:extLst>
              <a:ext uri="{FF2B5EF4-FFF2-40B4-BE49-F238E27FC236}">
                <a16:creationId xmlns:a16="http://schemas.microsoft.com/office/drawing/2014/main" id="{599703F7-08B8-2AEA-87C2-CF48D8589E5A}"/>
              </a:ext>
            </a:extLst>
          </p:cNvPr>
          <p:cNvSpPr/>
          <p:nvPr/>
        </p:nvSpPr>
        <p:spPr>
          <a:xfrm>
            <a:off x="2991234" y="2654597"/>
            <a:ext cx="2772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3" name="Rectangle 12">
            <a:extLst>
              <a:ext uri="{FF2B5EF4-FFF2-40B4-BE49-F238E27FC236}">
                <a16:creationId xmlns:a16="http://schemas.microsoft.com/office/drawing/2014/main" id="{933DD0A4-192D-11D0-4EFA-5D1FBB2380EA}"/>
              </a:ext>
            </a:extLst>
          </p:cNvPr>
          <p:cNvSpPr/>
          <p:nvPr/>
        </p:nvSpPr>
        <p:spPr>
          <a:xfrm>
            <a:off x="5769215" y="2654597"/>
            <a:ext cx="2484000" cy="324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4" name="Rectangle 13">
            <a:extLst>
              <a:ext uri="{FF2B5EF4-FFF2-40B4-BE49-F238E27FC236}">
                <a16:creationId xmlns:a16="http://schemas.microsoft.com/office/drawing/2014/main" id="{F30E6E94-313D-59BB-156C-4C5F63924673}"/>
              </a:ext>
            </a:extLst>
          </p:cNvPr>
          <p:cNvSpPr/>
          <p:nvPr/>
        </p:nvSpPr>
        <p:spPr>
          <a:xfrm>
            <a:off x="475355" y="2956626"/>
            <a:ext cx="4428000" cy="324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5" name="Rectangle 14">
            <a:extLst>
              <a:ext uri="{FF2B5EF4-FFF2-40B4-BE49-F238E27FC236}">
                <a16:creationId xmlns:a16="http://schemas.microsoft.com/office/drawing/2014/main" id="{2B2C26C1-605D-E6F2-6DE6-C6395779A577}"/>
              </a:ext>
            </a:extLst>
          </p:cNvPr>
          <p:cNvSpPr/>
          <p:nvPr/>
        </p:nvSpPr>
        <p:spPr>
          <a:xfrm>
            <a:off x="475355" y="3430115"/>
            <a:ext cx="5472000" cy="324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 name="TextBox 6">
            <a:extLst>
              <a:ext uri="{FF2B5EF4-FFF2-40B4-BE49-F238E27FC236}">
                <a16:creationId xmlns:a16="http://schemas.microsoft.com/office/drawing/2014/main" id="{8CAA3349-1B24-2450-E808-8AC700BFF597}"/>
              </a:ext>
            </a:extLst>
          </p:cNvPr>
          <p:cNvSpPr txBox="1"/>
          <p:nvPr/>
        </p:nvSpPr>
        <p:spPr>
          <a:xfrm>
            <a:off x="435600" y="1080000"/>
            <a:ext cx="7920000" cy="3234796"/>
          </a:xfrm>
          <a:prstGeom prst="rect">
            <a:avLst/>
          </a:prstGeom>
          <a:noFill/>
        </p:spPr>
        <p:txBody>
          <a:bodyPr wrap="square">
            <a:spAutoFit/>
          </a:bodyPr>
          <a:lstStyle/>
          <a:p>
            <a:pPr>
              <a:lnSpc>
                <a:spcPct val="107000"/>
              </a:lnSpc>
              <a:spcAft>
                <a:spcPts val="0"/>
              </a:spcAft>
            </a:pPr>
            <a:r>
              <a:rPr lang="en-GB" sz="1600" kern="100">
                <a:solidFill>
                  <a:srgbClr val="1F497D"/>
                </a:solidFill>
                <a:effectLst/>
                <a:latin typeface="Arial" panose="020B0604020202020204" pitchFamily="34" charset="0"/>
                <a:ea typeface="Calibri" panose="020F0502020204030204" pitchFamily="34" charset="0"/>
                <a:cs typeface="Times New Roman" panose="02020603050405020304" pitchFamily="18" charset="0"/>
              </a:rPr>
              <a:t>To build suspense to the drop I used a pedal C in the string pad and added harmonies into the vocals, and also a combination of root chords and augmented chords in the bridge. For the drop I added 3 against 2 rhythms in the drums to get an 80’s sound and to make it more interesting.</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rPr>
              <a:t>For the second verse I changed the mix a little bit to add variety to the song. For the build up to the second drop I used diminution in the drums to add more suspense and variety to the track which I think is very effective.</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rPr>
              <a:t>In the second instrumental section I felt it was dragging a bit so to develop it I chose different notes for the arpeggiator.</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p:txBody>
      </p:sp>
      <p:pic>
        <p:nvPicPr>
          <p:cNvPr id="3" name="AH Slide 53">
            <a:hlinkClick r:id="" action="ppaction://media"/>
            <a:extLst>
              <a:ext uri="{FF2B5EF4-FFF2-40B4-BE49-F238E27FC236}">
                <a16:creationId xmlns:a16="http://schemas.microsoft.com/office/drawing/2014/main" id="{1B00C64E-7E6F-69D5-81E1-DFF4BD98D1BC}"/>
              </a:ext>
            </a:extLst>
          </p:cNvPr>
          <p:cNvPicPr>
            <a:picLocks noChangeAspect="1"/>
          </p:cNvPicPr>
          <p:nvPr>
            <a:audioFile r:link="rId1"/>
            <p:extLst>
              <p:ext uri="{DAA4B4D4-6D71-4841-9C94-3DE7FCFB9230}">
                <p14:media xmlns:p14="http://schemas.microsoft.com/office/powerpoint/2010/main" r:embed="rId2">
                  <p14:trim end="985.4716"/>
                </p14:media>
              </p:ext>
            </p:extLst>
          </p:nvPr>
        </p:nvPicPr>
        <p:blipFill>
          <a:blip r:embed="rId5"/>
          <a:stretch>
            <a:fillRect/>
          </a:stretch>
        </p:blipFill>
        <p:spPr>
          <a:xfrm>
            <a:off x="935396" y="4247247"/>
            <a:ext cx="487363" cy="487363"/>
          </a:xfrm>
          <a:prstGeom prst="rect">
            <a:avLst/>
          </a:prstGeom>
        </p:spPr>
      </p:pic>
    </p:spTree>
    <p:extLst>
      <p:ext uri="{BB962C8B-B14F-4D97-AF65-F5344CB8AC3E}">
        <p14:creationId xmlns:p14="http://schemas.microsoft.com/office/powerpoint/2010/main" val="4084753301"/>
      </p:ext>
    </p:extLst>
  </p:cSld>
  <p:clrMapOvr>
    <a:masterClrMapping/>
  </p:clrMapOvr>
  <mc:AlternateContent xmlns:mc="http://schemas.openxmlformats.org/markup-compatibility/2006">
    <mc:Choice xmlns:p14="http://schemas.microsoft.com/office/powerpoint/2010/main" Requires="p14">
      <p:transition spd="med" p14:dur="700" advClick="0" advTm="21000">
        <p:fade/>
      </p:transition>
    </mc:Choice>
    <mc:Fallback>
      <p:transition spd="med" advClick="0" advTm="2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36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1C3868-E370-75E3-A6C4-F4788FDA0B69}"/>
              </a:ext>
            </a:extLst>
          </p:cNvPr>
          <p:cNvSpPr txBox="1"/>
          <p:nvPr/>
        </p:nvSpPr>
        <p:spPr>
          <a:xfrm>
            <a:off x="639763" y="307975"/>
            <a:ext cx="7316787" cy="646113"/>
          </a:xfrm>
          <a:prstGeom prst="rect">
            <a:avLst/>
          </a:prstGeom>
          <a:noFill/>
        </p:spPr>
        <p:txBody>
          <a:bodyPr>
            <a:spAutoFit/>
          </a:bodyPr>
          <a:lstStyle/>
          <a:p>
            <a:pPr defTabSz="914400" eaLnBrk="1" hangingPunct="1">
              <a:spcBef>
                <a:spcPct val="20000"/>
              </a:spcBef>
              <a:defRPr/>
            </a:pPr>
            <a:r>
              <a:rPr lang="en-GB" sz="3600" b="1" kern="0">
                <a:solidFill>
                  <a:srgbClr val="1F497D"/>
                </a:solidFill>
                <a:latin typeface="Arial"/>
              </a:rPr>
              <a:t>EDM – review 2 (cont’d)</a:t>
            </a:r>
          </a:p>
        </p:txBody>
      </p:sp>
      <p:sp>
        <p:nvSpPr>
          <p:cNvPr id="4" name="Rectangle 3">
            <a:extLst>
              <a:ext uri="{FF2B5EF4-FFF2-40B4-BE49-F238E27FC236}">
                <a16:creationId xmlns:a16="http://schemas.microsoft.com/office/drawing/2014/main" id="{92CDB22B-AFC5-6B0A-F92E-EA648604A77E}"/>
              </a:ext>
            </a:extLst>
          </p:cNvPr>
          <p:cNvSpPr/>
          <p:nvPr/>
        </p:nvSpPr>
        <p:spPr>
          <a:xfrm>
            <a:off x="458438" y="1048440"/>
            <a:ext cx="7344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5" name="Rectangle 4">
            <a:extLst>
              <a:ext uri="{FF2B5EF4-FFF2-40B4-BE49-F238E27FC236}">
                <a16:creationId xmlns:a16="http://schemas.microsoft.com/office/drawing/2014/main" id="{D0BB371B-3599-551A-33BA-5E39B1989824}"/>
              </a:ext>
            </a:extLst>
          </p:cNvPr>
          <p:cNvSpPr/>
          <p:nvPr/>
        </p:nvSpPr>
        <p:spPr>
          <a:xfrm>
            <a:off x="1593562" y="1340062"/>
            <a:ext cx="6408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6" name="Rectangle 5">
            <a:extLst>
              <a:ext uri="{FF2B5EF4-FFF2-40B4-BE49-F238E27FC236}">
                <a16:creationId xmlns:a16="http://schemas.microsoft.com/office/drawing/2014/main" id="{D31447E3-85ED-D550-DEAB-D9862D9DD6D4}"/>
              </a:ext>
            </a:extLst>
          </p:cNvPr>
          <p:cNvSpPr/>
          <p:nvPr/>
        </p:nvSpPr>
        <p:spPr>
          <a:xfrm>
            <a:off x="458438" y="2901920"/>
            <a:ext cx="4824000" cy="324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 name="Rectangle 7">
            <a:extLst>
              <a:ext uri="{FF2B5EF4-FFF2-40B4-BE49-F238E27FC236}">
                <a16:creationId xmlns:a16="http://schemas.microsoft.com/office/drawing/2014/main" id="{A6F257A7-2A18-D916-8704-7EC71985637E}"/>
              </a:ext>
            </a:extLst>
          </p:cNvPr>
          <p:cNvSpPr/>
          <p:nvPr/>
        </p:nvSpPr>
        <p:spPr>
          <a:xfrm>
            <a:off x="458438" y="1348529"/>
            <a:ext cx="1116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 name="Rectangle 8">
            <a:extLst>
              <a:ext uri="{FF2B5EF4-FFF2-40B4-BE49-F238E27FC236}">
                <a16:creationId xmlns:a16="http://schemas.microsoft.com/office/drawing/2014/main" id="{0A5C147C-4CF0-D864-3C45-FDB578383181}"/>
              </a:ext>
            </a:extLst>
          </p:cNvPr>
          <p:cNvSpPr/>
          <p:nvPr/>
        </p:nvSpPr>
        <p:spPr>
          <a:xfrm>
            <a:off x="458438" y="1647765"/>
            <a:ext cx="4968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0" name="Rectangle 9">
            <a:extLst>
              <a:ext uri="{FF2B5EF4-FFF2-40B4-BE49-F238E27FC236}">
                <a16:creationId xmlns:a16="http://schemas.microsoft.com/office/drawing/2014/main" id="{8BD84814-D644-87BE-74B5-2159987DB751}"/>
              </a:ext>
            </a:extLst>
          </p:cNvPr>
          <p:cNvSpPr/>
          <p:nvPr/>
        </p:nvSpPr>
        <p:spPr>
          <a:xfrm>
            <a:off x="458438" y="2088019"/>
            <a:ext cx="7812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1" name="Rectangle 10">
            <a:extLst>
              <a:ext uri="{FF2B5EF4-FFF2-40B4-BE49-F238E27FC236}">
                <a16:creationId xmlns:a16="http://schemas.microsoft.com/office/drawing/2014/main" id="{81CE135C-F9EC-E389-EF0B-3CCB0BD6EF47}"/>
              </a:ext>
            </a:extLst>
          </p:cNvPr>
          <p:cNvSpPr/>
          <p:nvPr/>
        </p:nvSpPr>
        <p:spPr>
          <a:xfrm>
            <a:off x="458438" y="2409612"/>
            <a:ext cx="1908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2" name="Rectangle 11">
            <a:extLst>
              <a:ext uri="{FF2B5EF4-FFF2-40B4-BE49-F238E27FC236}">
                <a16:creationId xmlns:a16="http://schemas.microsoft.com/office/drawing/2014/main" id="{900EF1E8-276E-ADA1-5817-A93DA1F39AC3}"/>
              </a:ext>
            </a:extLst>
          </p:cNvPr>
          <p:cNvSpPr/>
          <p:nvPr/>
        </p:nvSpPr>
        <p:spPr>
          <a:xfrm>
            <a:off x="5440809" y="1647765"/>
            <a:ext cx="2628000" cy="324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3" name="Rectangle 12">
            <a:extLst>
              <a:ext uri="{FF2B5EF4-FFF2-40B4-BE49-F238E27FC236}">
                <a16:creationId xmlns:a16="http://schemas.microsoft.com/office/drawing/2014/main" id="{F93C5C9B-0405-D60C-9DCE-B712A73C3C1C}"/>
              </a:ext>
            </a:extLst>
          </p:cNvPr>
          <p:cNvSpPr/>
          <p:nvPr/>
        </p:nvSpPr>
        <p:spPr>
          <a:xfrm>
            <a:off x="2389276" y="2409612"/>
            <a:ext cx="1764000" cy="324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 name="TextBox 6">
            <a:extLst>
              <a:ext uri="{FF2B5EF4-FFF2-40B4-BE49-F238E27FC236}">
                <a16:creationId xmlns:a16="http://schemas.microsoft.com/office/drawing/2014/main" id="{8CAA3349-1B24-2450-E808-8AC700BFF597}"/>
              </a:ext>
            </a:extLst>
          </p:cNvPr>
          <p:cNvSpPr txBox="1"/>
          <p:nvPr/>
        </p:nvSpPr>
        <p:spPr>
          <a:xfrm>
            <a:off x="435600" y="1080000"/>
            <a:ext cx="7921000" cy="2444387"/>
          </a:xfrm>
          <a:prstGeom prst="rect">
            <a:avLst/>
          </a:prstGeom>
          <a:noFill/>
        </p:spPr>
        <p:txBody>
          <a:bodyPr wrap="square">
            <a:spAutoFit/>
          </a:bodyPr>
          <a:lstStyle/>
          <a:p>
            <a:pPr>
              <a:lnSpc>
                <a:spcPct val="107000"/>
              </a:lnSpc>
              <a:spcAft>
                <a:spcPts val="0"/>
              </a:spcAft>
            </a:pPr>
            <a:r>
              <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rPr>
              <a:t>At bar 81 I decided to have a contrasting section with more of a grime feel and a breakdown. I decided to rap in this section rather than sing the words and I sung a second countermelody to which I added a lot of reverb to keep it far back in the mix.</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rPr>
              <a:t>To build up the song towards the end I gradually re-introduced all the parts which give a polyphonic texture and builds tension.</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rPr>
              <a:t>To improve this song I would make a catchier chorus but I am proud the way all the elements blend together at the end.</a:t>
            </a:r>
          </a:p>
        </p:txBody>
      </p:sp>
      <p:pic>
        <p:nvPicPr>
          <p:cNvPr id="3" name="AH Slide 54">
            <a:hlinkClick r:id="" action="ppaction://media"/>
            <a:extLst>
              <a:ext uri="{FF2B5EF4-FFF2-40B4-BE49-F238E27FC236}">
                <a16:creationId xmlns:a16="http://schemas.microsoft.com/office/drawing/2014/main" id="{4187322E-3131-6A38-732B-E0B6E2977B11}"/>
              </a:ext>
            </a:extLst>
          </p:cNvPr>
          <p:cNvPicPr>
            <a:picLocks noChangeAspect="1"/>
          </p:cNvPicPr>
          <p:nvPr>
            <a:audioFile r:link="rId1"/>
            <p:extLst>
              <p:ext uri="{DAA4B4D4-6D71-4841-9C94-3DE7FCFB9230}">
                <p14:media xmlns:p14="http://schemas.microsoft.com/office/powerpoint/2010/main" r:embed="rId2">
                  <p14:trim end="205.3446"/>
                </p14:media>
              </p:ext>
            </p:extLst>
          </p:nvPr>
        </p:nvPicPr>
        <p:blipFill>
          <a:blip r:embed="rId5"/>
          <a:stretch>
            <a:fillRect/>
          </a:stretch>
        </p:blipFill>
        <p:spPr>
          <a:xfrm>
            <a:off x="620098" y="3851378"/>
            <a:ext cx="487363" cy="487363"/>
          </a:xfrm>
          <a:prstGeom prst="rect">
            <a:avLst/>
          </a:prstGeom>
        </p:spPr>
      </p:pic>
    </p:spTree>
    <p:extLst>
      <p:ext uri="{BB962C8B-B14F-4D97-AF65-F5344CB8AC3E}">
        <p14:creationId xmlns:p14="http://schemas.microsoft.com/office/powerpoint/2010/main" val="3500723509"/>
      </p:ext>
    </p:extLst>
  </p:cSld>
  <p:clrMapOvr>
    <a:masterClrMapping/>
  </p:clrMapOvr>
  <mc:AlternateContent xmlns:mc="http://schemas.openxmlformats.org/markup-compatibility/2006">
    <mc:Choice xmlns:p14="http://schemas.microsoft.com/office/powerpoint/2010/main" Requires="p14">
      <p:transition spd="med" p14:dur="700" advClick="0" advTm="8000">
        <p:fade/>
      </p:transition>
    </mc:Choice>
    <mc:Fallback>
      <p:transition spd="med"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68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60D8AB0-2C11-52C1-5042-74EE3BB74FBC}"/>
              </a:ext>
            </a:extLst>
          </p:cNvPr>
          <p:cNvSpPr txBox="1"/>
          <p:nvPr/>
        </p:nvSpPr>
        <p:spPr>
          <a:xfrm>
            <a:off x="639763" y="307975"/>
            <a:ext cx="7316787" cy="646113"/>
          </a:xfrm>
          <a:prstGeom prst="rect">
            <a:avLst/>
          </a:prstGeom>
          <a:noFill/>
        </p:spPr>
        <p:txBody>
          <a:bodyPr>
            <a:spAutoFit/>
          </a:bodyPr>
          <a:lstStyle/>
          <a:p>
            <a:pPr defTabSz="914400" eaLnBrk="1" hangingPunct="1">
              <a:spcBef>
                <a:spcPct val="20000"/>
              </a:spcBef>
              <a:defRPr/>
            </a:pPr>
            <a:r>
              <a:rPr lang="en-GB" sz="3600" b="1" kern="0">
                <a:solidFill>
                  <a:srgbClr val="1F497D"/>
                </a:solidFill>
                <a:latin typeface="Arial"/>
              </a:rPr>
              <a:t>Composing review 2 – 4 marks</a:t>
            </a:r>
          </a:p>
        </p:txBody>
      </p:sp>
      <p:sp>
        <p:nvSpPr>
          <p:cNvPr id="4" name="Rectangle 3">
            <a:extLst>
              <a:ext uri="{FF2B5EF4-FFF2-40B4-BE49-F238E27FC236}">
                <a16:creationId xmlns:a16="http://schemas.microsoft.com/office/drawing/2014/main" id="{14785F13-2536-B7E1-8B34-082E9CDF7C70}"/>
              </a:ext>
            </a:extLst>
          </p:cNvPr>
          <p:cNvSpPr/>
          <p:nvPr/>
        </p:nvSpPr>
        <p:spPr>
          <a:xfrm>
            <a:off x="1000305" y="1563159"/>
            <a:ext cx="5040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5" name="Rectangle 4">
            <a:extLst>
              <a:ext uri="{FF2B5EF4-FFF2-40B4-BE49-F238E27FC236}">
                <a16:creationId xmlns:a16="http://schemas.microsoft.com/office/drawing/2014/main" id="{F39CD261-4708-7FA2-0676-66AB2558197B}"/>
              </a:ext>
            </a:extLst>
          </p:cNvPr>
          <p:cNvSpPr/>
          <p:nvPr/>
        </p:nvSpPr>
        <p:spPr>
          <a:xfrm>
            <a:off x="1000305" y="1901215"/>
            <a:ext cx="7236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6" name="Rectangle 5">
            <a:extLst>
              <a:ext uri="{FF2B5EF4-FFF2-40B4-BE49-F238E27FC236}">
                <a16:creationId xmlns:a16="http://schemas.microsoft.com/office/drawing/2014/main" id="{8AA23458-D739-A89D-1C79-64F55F65E046}"/>
              </a:ext>
            </a:extLst>
          </p:cNvPr>
          <p:cNvSpPr/>
          <p:nvPr/>
        </p:nvSpPr>
        <p:spPr>
          <a:xfrm>
            <a:off x="1000305" y="3474914"/>
            <a:ext cx="6516000" cy="324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 name="TextBox 6">
            <a:extLst>
              <a:ext uri="{FF2B5EF4-FFF2-40B4-BE49-F238E27FC236}">
                <a16:creationId xmlns:a16="http://schemas.microsoft.com/office/drawing/2014/main" id="{84C3306C-C0F3-80F2-43DF-FD47982891C4}"/>
              </a:ext>
            </a:extLst>
          </p:cNvPr>
          <p:cNvSpPr txBox="1"/>
          <p:nvPr/>
        </p:nvSpPr>
        <p:spPr>
          <a:xfrm>
            <a:off x="639762" y="954000"/>
            <a:ext cx="8212138" cy="2850011"/>
          </a:xfrm>
          <a:prstGeom prst="rect">
            <a:avLst/>
          </a:prstGeom>
          <a:noFill/>
        </p:spPr>
        <p:txBody>
          <a:bodyPr wrap="square">
            <a:spAutoFit/>
          </a:bodyPr>
          <a:lstStyle/>
          <a:p>
            <a:pPr defTabSz="914400" eaLnBrk="1" hangingPunct="1">
              <a:spcBef>
                <a:spcPct val="20000"/>
              </a:spcBef>
              <a:defRPr/>
            </a:pPr>
            <a:r>
              <a:rPr lang="en-GB" sz="1700" kern="0">
                <a:solidFill>
                  <a:srgbClr val="1F497D"/>
                </a:solidFill>
                <a:latin typeface="Arial"/>
              </a:rPr>
              <a:t>The composing review contains:</a:t>
            </a:r>
          </a:p>
          <a:p>
            <a:pPr defTabSz="914400" eaLnBrk="1" hangingPunct="1">
              <a:spcBef>
                <a:spcPct val="20000"/>
              </a:spcBef>
              <a:defRPr/>
            </a:pPr>
            <a:r>
              <a:rPr lang="en-GB" sz="1700" kern="0">
                <a:solidFill>
                  <a:srgbClr val="1F497D"/>
                </a:solidFill>
                <a:latin typeface="Arial"/>
              </a:rPr>
              <a:t>4 marks</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a fairly detailed account of the main decisions made</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a relevant explanation of the exploration and development of musical ideas</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identification of strengths and/or areas for improvement</a:t>
            </a:r>
          </a:p>
          <a:p>
            <a:pPr defTabSz="914400" eaLnBrk="1" hangingPunct="1">
              <a:spcBef>
                <a:spcPct val="20000"/>
              </a:spcBef>
              <a:defRPr/>
            </a:pPr>
            <a:r>
              <a:rPr lang="en-GB" sz="1700" kern="0">
                <a:solidFill>
                  <a:srgbClr val="1F497D"/>
                </a:solidFill>
                <a:latin typeface="Arial"/>
              </a:rPr>
              <a:t>3 marks</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a satisfactory account of the main decisions made</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sufficient explanation of the exploration and development of musical ideas</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satisfactory identification of strengths and/or areas for improvement</a:t>
            </a:r>
          </a:p>
        </p:txBody>
      </p:sp>
      <p:pic>
        <p:nvPicPr>
          <p:cNvPr id="2" name="AH Slide 55">
            <a:hlinkClick r:id="" action="ppaction://media"/>
            <a:extLst>
              <a:ext uri="{FF2B5EF4-FFF2-40B4-BE49-F238E27FC236}">
                <a16:creationId xmlns:a16="http://schemas.microsoft.com/office/drawing/2014/main" id="{F5F31BC9-8B6B-BE8A-F2CF-B30C67777341}"/>
              </a:ext>
            </a:extLst>
          </p:cNvPr>
          <p:cNvPicPr>
            <a:picLocks noChangeAspect="1"/>
          </p:cNvPicPr>
          <p:nvPr>
            <a:audioFile r:link="rId1"/>
            <p:extLst>
              <p:ext uri="{DAA4B4D4-6D71-4841-9C94-3DE7FCFB9230}">
                <p14:media xmlns:p14="http://schemas.microsoft.com/office/powerpoint/2010/main" r:embed="rId2">
                  <p14:trim end="1067.7732"/>
                </p14:media>
              </p:ext>
            </p:extLst>
          </p:nvPr>
        </p:nvPicPr>
        <p:blipFill>
          <a:blip r:embed="rId5"/>
          <a:stretch>
            <a:fillRect/>
          </a:stretch>
        </p:blipFill>
        <p:spPr>
          <a:xfrm>
            <a:off x="639762" y="3990243"/>
            <a:ext cx="487363" cy="487363"/>
          </a:xfrm>
          <a:prstGeom prst="rect">
            <a:avLst/>
          </a:prstGeom>
        </p:spPr>
      </p:pic>
    </p:spTree>
    <p:extLst>
      <p:ext uri="{BB962C8B-B14F-4D97-AF65-F5344CB8AC3E}">
        <p14:creationId xmlns:p14="http://schemas.microsoft.com/office/powerpoint/2010/main" val="3423761960"/>
      </p:ext>
    </p:extLst>
  </p:cSld>
  <p:clrMapOvr>
    <a:masterClrMapping/>
  </p:clrMapOvr>
  <mc:AlternateContent xmlns:mc="http://schemas.openxmlformats.org/markup-compatibility/2006">
    <mc:Choice xmlns:p14="http://schemas.microsoft.com/office/powerpoint/2010/main" Requires="p14">
      <p:transition spd="med" p14:dur="700" advClick="0" advTm="15000">
        <p:fade/>
      </p:transition>
    </mc:Choice>
    <mc:Fallback>
      <p:transition spd="med"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0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C0F3CA6-9E7E-4404-9B5D-58B7A2BF913F}"/>
              </a:ext>
            </a:extLst>
          </p:cNvPr>
          <p:cNvSpPr txBox="1"/>
          <p:nvPr/>
        </p:nvSpPr>
        <p:spPr>
          <a:xfrm>
            <a:off x="597231" y="1324518"/>
            <a:ext cx="7734216" cy="3120854"/>
          </a:xfrm>
          <a:prstGeom prst="rect">
            <a:avLst/>
          </a:prstGeom>
          <a:noFill/>
        </p:spPr>
        <p:txBody>
          <a:bodyPr wrap="square">
            <a:spAutoFit/>
          </a:bodyPr>
          <a:lstStyle/>
          <a:p>
            <a:pPr marL="342900" indent="-342900" defTabSz="914400" eaLnBrk="1" hangingPunct="1">
              <a:spcBef>
                <a:spcPct val="20000"/>
              </a:spcBef>
              <a:buFont typeface="Wingdings" pitchFamily="2" charset="2"/>
              <a:buChar char="w"/>
              <a:defRPr/>
            </a:pPr>
            <a:r>
              <a:rPr lang="en-GB" sz="2400" i="1" kern="0">
                <a:solidFill>
                  <a:srgbClr val="1F497D"/>
                </a:solidFill>
                <a:latin typeface="Arial"/>
              </a:rPr>
              <a:t>HipHop Groove </a:t>
            </a:r>
            <a:r>
              <a:rPr lang="en-GB" sz="2400" kern="0">
                <a:solidFill>
                  <a:srgbClr val="1F497D"/>
                </a:solidFill>
                <a:latin typeface="Arial"/>
              </a:rPr>
              <a:t>(strings, voices 1 and 2, keyboard, jazz guitar, electric bass, drum kit) – review mark of 5 (AH Music Assignment – candidate evidence,  August 2019)</a:t>
            </a:r>
          </a:p>
          <a:p>
            <a:pPr marL="342900" indent="-342900" defTabSz="914400" eaLnBrk="1" hangingPunct="1">
              <a:spcBef>
                <a:spcPct val="20000"/>
              </a:spcBef>
              <a:buFont typeface="Wingdings" pitchFamily="2" charset="2"/>
              <a:buChar char="w"/>
              <a:defRPr/>
            </a:pPr>
            <a:r>
              <a:rPr lang="en-GB" sz="2400" i="1" kern="0">
                <a:solidFill>
                  <a:srgbClr val="1F497D"/>
                </a:solidFill>
                <a:latin typeface="Arial"/>
              </a:rPr>
              <a:t>String Quartet No. 1</a:t>
            </a:r>
            <a:r>
              <a:rPr lang="en-GB" sz="2400" kern="0">
                <a:solidFill>
                  <a:srgbClr val="1F497D"/>
                </a:solidFill>
                <a:latin typeface="Arial"/>
              </a:rPr>
              <a:t> (violins, viola, cello) – review mark of 3                            	                              (AH Music Assignment – candidate evidence,          August 2019)</a:t>
            </a:r>
          </a:p>
        </p:txBody>
      </p:sp>
      <p:sp>
        <p:nvSpPr>
          <p:cNvPr id="2" name="TextBox 1">
            <a:extLst>
              <a:ext uri="{FF2B5EF4-FFF2-40B4-BE49-F238E27FC236}">
                <a16:creationId xmlns:a16="http://schemas.microsoft.com/office/drawing/2014/main" id="{AF3B5911-A383-7DEB-4B96-CD961B2EA33B}"/>
              </a:ext>
            </a:extLst>
          </p:cNvPr>
          <p:cNvSpPr txBox="1"/>
          <p:nvPr/>
        </p:nvSpPr>
        <p:spPr>
          <a:xfrm>
            <a:off x="639763" y="307975"/>
            <a:ext cx="7734216" cy="646331"/>
          </a:xfrm>
          <a:prstGeom prst="rect">
            <a:avLst/>
          </a:prstGeom>
          <a:noFill/>
        </p:spPr>
        <p:txBody>
          <a:bodyPr wrap="square">
            <a:spAutoFit/>
          </a:bodyPr>
          <a:lstStyle/>
          <a:p>
            <a:pPr defTabSz="914400" eaLnBrk="1" hangingPunct="1">
              <a:spcBef>
                <a:spcPct val="20000"/>
              </a:spcBef>
              <a:defRPr/>
            </a:pPr>
            <a:r>
              <a:rPr lang="en-GB" sz="3600" b="1" kern="0">
                <a:solidFill>
                  <a:srgbClr val="1F497D"/>
                </a:solidFill>
                <a:latin typeface="Arial"/>
              </a:rPr>
              <a:t>Further examples of compositions</a:t>
            </a:r>
          </a:p>
        </p:txBody>
      </p:sp>
      <p:pic>
        <p:nvPicPr>
          <p:cNvPr id="3" name="AH Slide 56">
            <a:hlinkClick r:id="" action="ppaction://media"/>
            <a:extLst>
              <a:ext uri="{FF2B5EF4-FFF2-40B4-BE49-F238E27FC236}">
                <a16:creationId xmlns:a16="http://schemas.microsoft.com/office/drawing/2014/main" id="{590E42B0-69E2-FFBE-9511-A3E4AE93A441}"/>
              </a:ext>
            </a:extLst>
          </p:cNvPr>
          <p:cNvPicPr>
            <a:picLocks noChangeAspect="1"/>
          </p:cNvPicPr>
          <p:nvPr>
            <a:audioFile r:link="rId1"/>
            <p:extLst>
              <p:ext uri="{DAA4B4D4-6D71-4841-9C94-3DE7FCFB9230}">
                <p14:media xmlns:p14="http://schemas.microsoft.com/office/powerpoint/2010/main" r:embed="rId2">
                  <p14:trim end="872.3197"/>
                </p14:media>
              </p:ext>
            </p:extLst>
          </p:nvPr>
        </p:nvPicPr>
        <p:blipFill>
          <a:blip r:embed="rId5"/>
          <a:stretch>
            <a:fillRect/>
          </a:stretch>
        </p:blipFill>
        <p:spPr>
          <a:xfrm>
            <a:off x="568871" y="4348162"/>
            <a:ext cx="487363" cy="487363"/>
          </a:xfrm>
          <a:prstGeom prst="rect">
            <a:avLst/>
          </a:prstGeom>
        </p:spPr>
      </p:pic>
    </p:spTree>
    <p:extLst>
      <p:ext uri="{BB962C8B-B14F-4D97-AF65-F5344CB8AC3E}">
        <p14:creationId xmlns:p14="http://schemas.microsoft.com/office/powerpoint/2010/main" val="2196989946"/>
      </p:ext>
    </p:extLst>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84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728162-AD0E-135E-D581-32A0D61BAE4C}"/>
              </a:ext>
            </a:extLst>
          </p:cNvPr>
          <p:cNvSpPr/>
          <p:nvPr/>
        </p:nvSpPr>
        <p:spPr>
          <a:xfrm>
            <a:off x="8445500" y="4889500"/>
            <a:ext cx="684213" cy="25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89F2F92A-C2C6-E7ED-FDC1-2759C3F7B14E}"/>
              </a:ext>
            </a:extLst>
          </p:cNvPr>
          <p:cNvSpPr/>
          <p:nvPr/>
        </p:nvSpPr>
        <p:spPr>
          <a:xfrm>
            <a:off x="6076950" y="3760788"/>
            <a:ext cx="3008313" cy="13827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aphicFrame>
        <p:nvGraphicFramePr>
          <p:cNvPr id="6" name="Table 5">
            <a:extLst>
              <a:ext uri="{FF2B5EF4-FFF2-40B4-BE49-F238E27FC236}">
                <a16:creationId xmlns:a16="http://schemas.microsoft.com/office/drawing/2014/main" id="{197FFD46-5EDE-7849-7D1B-188AE8E8613F}"/>
              </a:ext>
            </a:extLst>
          </p:cNvPr>
          <p:cNvGraphicFramePr>
            <a:graphicFrameLocks noGrp="1"/>
          </p:cNvGraphicFramePr>
          <p:nvPr/>
        </p:nvGraphicFramePr>
        <p:xfrm>
          <a:off x="2511425" y="57150"/>
          <a:ext cx="6623052" cy="5005387"/>
        </p:xfrm>
        <a:graphic>
          <a:graphicData uri="http://schemas.openxmlformats.org/drawingml/2006/table">
            <a:tbl>
              <a:tblPr firstRow="1" bandRow="1">
                <a:tableStyleId>{5C22544A-7EE6-4342-B048-85BDC9FD1C3A}</a:tableStyleId>
              </a:tblPr>
              <a:tblGrid>
                <a:gridCol w="1655763">
                  <a:extLst>
                    <a:ext uri="{9D8B030D-6E8A-4147-A177-3AD203B41FA5}">
                      <a16:colId xmlns:a16="http://schemas.microsoft.com/office/drawing/2014/main" val="2536677455"/>
                    </a:ext>
                  </a:extLst>
                </a:gridCol>
                <a:gridCol w="1655763">
                  <a:extLst>
                    <a:ext uri="{9D8B030D-6E8A-4147-A177-3AD203B41FA5}">
                      <a16:colId xmlns:a16="http://schemas.microsoft.com/office/drawing/2014/main" val="3898388465"/>
                    </a:ext>
                  </a:extLst>
                </a:gridCol>
                <a:gridCol w="1655763">
                  <a:extLst>
                    <a:ext uri="{9D8B030D-6E8A-4147-A177-3AD203B41FA5}">
                      <a16:colId xmlns:a16="http://schemas.microsoft.com/office/drawing/2014/main" val="2882077898"/>
                    </a:ext>
                  </a:extLst>
                </a:gridCol>
                <a:gridCol w="1655763">
                  <a:extLst>
                    <a:ext uri="{9D8B030D-6E8A-4147-A177-3AD203B41FA5}">
                      <a16:colId xmlns:a16="http://schemas.microsoft.com/office/drawing/2014/main" val="1829371764"/>
                    </a:ext>
                  </a:extLst>
                </a:gridCol>
              </a:tblGrid>
              <a:tr h="539950">
                <a:tc>
                  <a:txBody>
                    <a:bodyPr/>
                    <a:lstStyle/>
                    <a:p>
                      <a:r>
                        <a:rPr lang="en-GB" sz="2400" b="0">
                          <a:solidFill>
                            <a:schemeClr val="tx1"/>
                          </a:solidFill>
                          <a:latin typeface="Arial" panose="020B0604020202020204" pitchFamily="34" charset="0"/>
                          <a:cs typeface="Arial" panose="020B0604020202020204" pitchFamily="34" charset="0"/>
                        </a:rPr>
                        <a:t>1</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b="0">
                          <a:solidFill>
                            <a:schemeClr val="tx1"/>
                          </a:solidFill>
                          <a:latin typeface="Arial" panose="020B0604020202020204" pitchFamily="34" charset="0"/>
                          <a:cs typeface="Arial" panose="020B0604020202020204" pitchFamily="34" charset="0"/>
                        </a:rPr>
                        <a:t>2</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b="0">
                          <a:solidFill>
                            <a:schemeClr val="tx1"/>
                          </a:solidFill>
                          <a:latin typeface="Arial" panose="020B0604020202020204" pitchFamily="34" charset="0"/>
                          <a:cs typeface="Arial" panose="020B0604020202020204" pitchFamily="34" charset="0"/>
                        </a:rPr>
                        <a:t>3</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b="0">
                          <a:solidFill>
                            <a:schemeClr val="tx1"/>
                          </a:solidFill>
                          <a:latin typeface="Arial" panose="020B0604020202020204" pitchFamily="34" charset="0"/>
                          <a:cs typeface="Arial" panose="020B0604020202020204" pitchFamily="34" charset="0"/>
                        </a:rPr>
                        <a:t>4</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49179043"/>
                  </a:ext>
                </a:extLst>
              </a:tr>
              <a:tr h="647939">
                <a:tc>
                  <a:txBody>
                    <a:bodyPr/>
                    <a:lstStyle/>
                    <a:p>
                      <a:r>
                        <a:rPr lang="en-GB" sz="1300" b="1">
                          <a:latin typeface="Arial" panose="020B0604020202020204" pitchFamily="34" charset="0"/>
                          <a:cs typeface="Arial" panose="020B0604020202020204" pitchFamily="34" charset="0"/>
                        </a:rPr>
                        <a:t>Verse 1</a:t>
                      </a:r>
                    </a:p>
                    <a:p>
                      <a:r>
                        <a:rPr lang="en-GB" sz="1300" b="0">
                          <a:latin typeface="Arial" panose="020B0604020202020204" pitchFamily="34" charset="0"/>
                          <a:cs typeface="Arial" panose="020B0604020202020204" pitchFamily="34" charset="0"/>
                        </a:rPr>
                        <a:t>…</a:t>
                      </a:r>
                      <a:r>
                        <a:rPr lang="en-GB" sz="1300" b="0" i="1">
                          <a:latin typeface="Arial" panose="020B0604020202020204" pitchFamily="34" charset="0"/>
                          <a:cs typeface="Arial" panose="020B0604020202020204" pitchFamily="34" charset="0"/>
                        </a:rPr>
                        <a:t>beside me and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i="1">
                          <a:latin typeface="Arial" panose="020B0604020202020204" pitchFamily="34" charset="0"/>
                          <a:cs typeface="Arial" panose="020B0604020202020204" pitchFamily="34" charset="0"/>
                        </a:rPr>
                        <a:t>look into my eyes to</a:t>
                      </a:r>
                    </a:p>
                    <a:p>
                      <a:r>
                        <a:rPr lang="en-GB" sz="1300" i="1">
                          <a:latin typeface="Arial" panose="020B0604020202020204" pitchFamily="34" charset="0"/>
                          <a:cs typeface="Arial" panose="020B0604020202020204" pitchFamily="34" charset="0"/>
                        </a:rPr>
                        <a:t>see</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tabLst>
                          <a:tab pos="622300" algn="l"/>
                        </a:tabLst>
                      </a:pPr>
                      <a:r>
                        <a:rPr lang="en-GB" sz="1300" i="1" baseline="0">
                          <a:latin typeface="Arial" panose="020B0604020202020204" pitchFamily="34" charset="0"/>
                          <a:cs typeface="Arial" panose="020B0604020202020204" pitchFamily="34" charset="0"/>
                        </a:rPr>
                        <a:t>    	Oo,</a:t>
                      </a:r>
                      <a:endParaRPr lang="en-GB" sz="1300" i="1">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7772947"/>
                  </a:ext>
                </a:extLst>
              </a:tr>
              <a:tr h="685792">
                <a:tc>
                  <a:txBody>
                    <a:bodyPr/>
                    <a:lstStyle/>
                    <a:p>
                      <a:r>
                        <a:rPr lang="en-GB" sz="1300">
                          <a:latin typeface="Arial" panose="020B0604020202020204" pitchFamily="34" charset="0"/>
                          <a:cs typeface="Arial" panose="020B0604020202020204" pitchFamily="34" charset="0"/>
                        </a:rPr>
                        <a:t>solo</a:t>
                      </a:r>
                      <a:r>
                        <a:rPr lang="en-GB" sz="1300" baseline="0">
                          <a:latin typeface="Arial" panose="020B0604020202020204" pitchFamily="34" charset="0"/>
                          <a:cs typeface="Arial" panose="020B0604020202020204" pitchFamily="34" charset="0"/>
                        </a:rPr>
                        <a:t> voice</a:t>
                      </a:r>
                    </a:p>
                    <a:p>
                      <a:r>
                        <a:rPr lang="en-GB" sz="1300" baseline="0">
                          <a:latin typeface="Arial" panose="020B0604020202020204" pitchFamily="34" charset="0"/>
                          <a:cs typeface="Arial" panose="020B0604020202020204" pitchFamily="34" charset="0"/>
                        </a:rPr>
                        <a:t>keys – ascending</a:t>
                      </a:r>
                    </a:p>
                    <a:p>
                      <a:r>
                        <a:rPr lang="en-GB" sz="1300" baseline="0">
                          <a:latin typeface="Arial" panose="020B0604020202020204" pitchFamily="34" charset="0"/>
                          <a:cs typeface="Arial" panose="020B0604020202020204" pitchFamily="34" charset="0"/>
                        </a:rPr>
                        <a:t>arpeggiated chord</a:t>
                      </a:r>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a:latin typeface="Arial" panose="020B0604020202020204" pitchFamily="34" charset="0"/>
                          <a:cs typeface="Arial" panose="020B0604020202020204" pitchFamily="34" charset="0"/>
                        </a:rPr>
                        <a:t>keys - chord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31119897"/>
                  </a:ext>
                </a:extLst>
              </a:tr>
              <a:tr h="647939">
                <a:tc>
                  <a:txBody>
                    <a:bodyPr/>
                    <a:lstStyle/>
                    <a:p>
                      <a:r>
                        <a:rPr lang="en-GB" sz="1300">
                          <a:latin typeface="Arial" panose="020B0604020202020204" pitchFamily="34" charset="0"/>
                          <a:cs typeface="Arial" panose="020B0604020202020204" pitchFamily="34" charset="0"/>
                        </a:rPr>
                        <a:t>Piano with reverb</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75541933"/>
                  </a:ext>
                </a:extLst>
              </a:tr>
              <a:tr h="539950">
                <a:tc>
                  <a:txBody>
                    <a:bodyPr/>
                    <a:lstStyle/>
                    <a:p>
                      <a:r>
                        <a:rPr lang="en-GB" sz="2400">
                          <a:latin typeface="Arial" panose="020B0604020202020204" pitchFamily="34" charset="0"/>
                          <a:cs typeface="Arial" panose="020B0604020202020204" pitchFamily="34" charset="0"/>
                        </a:rPr>
                        <a:t>5</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a:latin typeface="Arial" panose="020B0604020202020204" pitchFamily="34" charset="0"/>
                          <a:cs typeface="Arial" panose="020B0604020202020204" pitchFamily="34" charset="0"/>
                        </a:rPr>
                        <a:t>6</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a:latin typeface="Arial" panose="020B0604020202020204" pitchFamily="34" charset="0"/>
                          <a:cs typeface="Arial" panose="020B0604020202020204" pitchFamily="34" charset="0"/>
                        </a:rPr>
                        <a:t>7</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a:latin typeface="Arial" panose="020B0604020202020204" pitchFamily="34" charset="0"/>
                          <a:cs typeface="Arial" panose="020B0604020202020204" pitchFamily="34" charset="0"/>
                        </a:rPr>
                        <a:t>8</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894134247"/>
                  </a:ext>
                </a:extLst>
              </a:tr>
              <a:tr h="647939">
                <a:tc>
                  <a:txBody>
                    <a:bodyPr/>
                    <a:lstStyle/>
                    <a:p>
                      <a:r>
                        <a:rPr lang="en-GB" sz="1300" i="1">
                          <a:latin typeface="Arial" panose="020B0604020202020204" pitchFamily="34" charset="0"/>
                          <a:cs typeface="Arial" panose="020B0604020202020204" pitchFamily="34" charset="0"/>
                        </a:rPr>
                        <a:t>Yeh, I really need</a:t>
                      </a:r>
                    </a:p>
                    <a:p>
                      <a:r>
                        <a:rPr lang="en-GB" sz="1300" i="1">
                          <a:latin typeface="Arial" panose="020B0604020202020204" pitchFamily="34" charset="0"/>
                          <a:cs typeface="Arial" panose="020B0604020202020204" pitchFamily="34" charset="0"/>
                        </a:rPr>
                        <a:t>you, I</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i="1">
                          <a:latin typeface="Arial" panose="020B0604020202020204" pitchFamily="34" charset="0"/>
                          <a:cs typeface="Arial" panose="020B0604020202020204" pitchFamily="34" charset="0"/>
                        </a:rPr>
                        <a:t>need you it’s suddenly</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tabLst>
                          <a:tab pos="622300" algn="l"/>
                        </a:tabLst>
                      </a:pPr>
                      <a:r>
                        <a:rPr lang="en-GB" sz="1300">
                          <a:latin typeface="Arial" panose="020B0604020202020204" pitchFamily="34" charset="0"/>
                          <a:cs typeface="Arial" panose="020B0604020202020204" pitchFamily="34" charset="0"/>
                        </a:rPr>
                        <a:t>	</a:t>
                      </a:r>
                      <a:r>
                        <a:rPr lang="en-GB" sz="1300" i="1">
                          <a:latin typeface="Arial" panose="020B0604020202020204" pitchFamily="34" charset="0"/>
                          <a:cs typeface="Arial" panose="020B0604020202020204" pitchFamily="34" charset="0"/>
                        </a:rPr>
                        <a:t>Oh</a:t>
                      </a:r>
                      <a:r>
                        <a:rPr lang="en-GB" sz="1300" i="1" baseline="0">
                          <a:latin typeface="Arial" panose="020B0604020202020204" pitchFamily="34" charset="0"/>
                          <a:cs typeface="Arial" panose="020B0604020202020204" pitchFamily="34" charset="0"/>
                        </a:rPr>
                        <a:t> no</a:t>
                      </a:r>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5587447"/>
                  </a:ext>
                </a:extLst>
              </a:tr>
              <a:tr h="647939">
                <a:tc>
                  <a:txBody>
                    <a:bodyPr/>
                    <a:lstStyle/>
                    <a:p>
                      <a:r>
                        <a:rPr lang="en-GB" sz="1300">
                          <a:latin typeface="Arial" panose="020B0604020202020204" pitchFamily="34" charset="0"/>
                          <a:cs typeface="Arial" panose="020B0604020202020204" pitchFamily="34" charset="0"/>
                        </a:rPr>
                        <a:t>keys- ascending</a:t>
                      </a:r>
                    </a:p>
                    <a:p>
                      <a:r>
                        <a:rPr lang="en-GB" sz="1300">
                          <a:latin typeface="Arial" panose="020B0604020202020204" pitchFamily="34" charset="0"/>
                          <a:cs typeface="Arial" panose="020B0604020202020204" pitchFamily="34" charset="0"/>
                        </a:rPr>
                        <a:t>arpeggiated chord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a:latin typeface="Arial" panose="020B0604020202020204" pitchFamily="34" charset="0"/>
                          <a:cs typeface="Arial" panose="020B0604020202020204" pitchFamily="34" charset="0"/>
                        </a:rPr>
                        <a:t>keys - chord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3913452"/>
                  </a:ext>
                </a:extLst>
              </a:tr>
              <a:tr h="647939">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dirty="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48760173"/>
                  </a:ext>
                </a:extLst>
              </a:tr>
            </a:tbl>
          </a:graphicData>
        </a:graphic>
      </p:graphicFrame>
      <p:sp>
        <p:nvSpPr>
          <p:cNvPr id="7" name="TextBox 2">
            <a:extLst>
              <a:ext uri="{FF2B5EF4-FFF2-40B4-BE49-F238E27FC236}">
                <a16:creationId xmlns:a16="http://schemas.microsoft.com/office/drawing/2014/main" id="{C45B62C9-0F67-5FB0-790B-CD9E72AB6D6D}"/>
              </a:ext>
            </a:extLst>
          </p:cNvPr>
          <p:cNvSpPr txBox="1">
            <a:spLocks noChangeArrowheads="1"/>
          </p:cNvSpPr>
          <p:nvPr/>
        </p:nvSpPr>
        <p:spPr bwMode="auto">
          <a:xfrm>
            <a:off x="514350" y="93663"/>
            <a:ext cx="19526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bar number</a:t>
            </a:r>
          </a:p>
        </p:txBody>
      </p:sp>
      <p:sp>
        <p:nvSpPr>
          <p:cNvPr id="8" name="TextBox 2">
            <a:extLst>
              <a:ext uri="{FF2B5EF4-FFF2-40B4-BE49-F238E27FC236}">
                <a16:creationId xmlns:a16="http://schemas.microsoft.com/office/drawing/2014/main" id="{CFC2F9ED-E50F-EF55-CB80-FEB2CB8D8E40}"/>
              </a:ext>
            </a:extLst>
          </p:cNvPr>
          <p:cNvSpPr txBox="1">
            <a:spLocks noChangeArrowheads="1"/>
          </p:cNvSpPr>
          <p:nvPr/>
        </p:nvSpPr>
        <p:spPr bwMode="auto">
          <a:xfrm>
            <a:off x="514350" y="687388"/>
            <a:ext cx="19526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lyrics</a:t>
            </a:r>
          </a:p>
        </p:txBody>
      </p:sp>
      <p:sp>
        <p:nvSpPr>
          <p:cNvPr id="9" name="Rectangle 8">
            <a:extLst>
              <a:ext uri="{FF2B5EF4-FFF2-40B4-BE49-F238E27FC236}">
                <a16:creationId xmlns:a16="http://schemas.microsoft.com/office/drawing/2014/main" id="{F2269FBC-814C-98E9-F670-0487DF6349B0}"/>
              </a:ext>
            </a:extLst>
          </p:cNvPr>
          <p:cNvSpPr/>
          <p:nvPr/>
        </p:nvSpPr>
        <p:spPr>
          <a:xfrm>
            <a:off x="2505075" y="2560638"/>
            <a:ext cx="6624638" cy="574675"/>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Rectangle 9">
            <a:extLst>
              <a:ext uri="{FF2B5EF4-FFF2-40B4-BE49-F238E27FC236}">
                <a16:creationId xmlns:a16="http://schemas.microsoft.com/office/drawing/2014/main" id="{69142AAF-0CD1-6C81-FB41-46606DFC4B5F}"/>
              </a:ext>
            </a:extLst>
          </p:cNvPr>
          <p:cNvSpPr/>
          <p:nvPr/>
        </p:nvSpPr>
        <p:spPr>
          <a:xfrm>
            <a:off x="2505075" y="46038"/>
            <a:ext cx="6624638" cy="574675"/>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1" name="TextBox 2">
            <a:extLst>
              <a:ext uri="{FF2B5EF4-FFF2-40B4-BE49-F238E27FC236}">
                <a16:creationId xmlns:a16="http://schemas.microsoft.com/office/drawing/2014/main" id="{2AF7D15A-CA5F-F383-3FCE-B4C00ECEC94C}"/>
              </a:ext>
            </a:extLst>
          </p:cNvPr>
          <p:cNvSpPr txBox="1">
            <a:spLocks noChangeArrowheads="1"/>
          </p:cNvSpPr>
          <p:nvPr/>
        </p:nvSpPr>
        <p:spPr bwMode="auto">
          <a:xfrm>
            <a:off x="514350" y="2627313"/>
            <a:ext cx="19526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bar number</a:t>
            </a:r>
          </a:p>
        </p:txBody>
      </p:sp>
      <p:sp>
        <p:nvSpPr>
          <p:cNvPr id="12" name="TextBox 2">
            <a:extLst>
              <a:ext uri="{FF2B5EF4-FFF2-40B4-BE49-F238E27FC236}">
                <a16:creationId xmlns:a16="http://schemas.microsoft.com/office/drawing/2014/main" id="{35CC2F66-EBF3-1727-1190-FC907FAD2714}"/>
              </a:ext>
            </a:extLst>
          </p:cNvPr>
          <p:cNvSpPr txBox="1">
            <a:spLocks noChangeArrowheads="1"/>
          </p:cNvSpPr>
          <p:nvPr/>
        </p:nvSpPr>
        <p:spPr bwMode="auto">
          <a:xfrm>
            <a:off x="514350" y="3221038"/>
            <a:ext cx="19526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lyrics</a:t>
            </a:r>
          </a:p>
        </p:txBody>
      </p:sp>
      <p:sp>
        <p:nvSpPr>
          <p:cNvPr id="13" name="Rectangle 12">
            <a:extLst>
              <a:ext uri="{FF2B5EF4-FFF2-40B4-BE49-F238E27FC236}">
                <a16:creationId xmlns:a16="http://schemas.microsoft.com/office/drawing/2014/main" id="{B5B5C6F1-12C5-1E90-2DB8-017211AE7970}"/>
              </a:ext>
            </a:extLst>
          </p:cNvPr>
          <p:cNvSpPr/>
          <p:nvPr/>
        </p:nvSpPr>
        <p:spPr>
          <a:xfrm>
            <a:off x="2505075" y="3151187"/>
            <a:ext cx="6624638" cy="648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4" name="Rectangle 13">
            <a:extLst>
              <a:ext uri="{FF2B5EF4-FFF2-40B4-BE49-F238E27FC236}">
                <a16:creationId xmlns:a16="http://schemas.microsoft.com/office/drawing/2014/main" id="{1BDB63EA-89CA-C962-5065-77B82B9251C4}"/>
              </a:ext>
            </a:extLst>
          </p:cNvPr>
          <p:cNvSpPr/>
          <p:nvPr/>
        </p:nvSpPr>
        <p:spPr>
          <a:xfrm>
            <a:off x="2505075" y="636587"/>
            <a:ext cx="6624638" cy="648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3" name="AH Slide 45">
            <a:hlinkClick r:id="" action="ppaction://media"/>
            <a:extLst>
              <a:ext uri="{FF2B5EF4-FFF2-40B4-BE49-F238E27FC236}">
                <a16:creationId xmlns:a16="http://schemas.microsoft.com/office/drawing/2014/main" id="{47AA8C13-E677-3E54-A20F-D24DEFA4060A}"/>
              </a:ext>
            </a:extLst>
          </p:cNvPr>
          <p:cNvPicPr>
            <a:picLocks noChangeAspect="1"/>
          </p:cNvPicPr>
          <p:nvPr>
            <a:audioFile r:link="rId1"/>
            <p:extLst>
              <p:ext uri="{DAA4B4D4-6D71-4841-9C94-3DE7FCFB9230}">
                <p14:media xmlns:p14="http://schemas.microsoft.com/office/powerpoint/2010/main" r:embed="rId2">
                  <p14:trim end="320.4081"/>
                </p14:media>
              </p:ext>
            </p:extLst>
          </p:nvPr>
        </p:nvPicPr>
        <p:blipFill>
          <a:blip r:embed="rId5"/>
          <a:stretch>
            <a:fillRect/>
          </a:stretch>
        </p:blipFill>
        <p:spPr>
          <a:xfrm>
            <a:off x="650260" y="3756486"/>
            <a:ext cx="487363" cy="487363"/>
          </a:xfrm>
          <a:prstGeom prst="rect">
            <a:avLst/>
          </a:prstGeom>
        </p:spPr>
      </p:pic>
    </p:spTree>
    <p:extLst>
      <p:ext uri="{BB962C8B-B14F-4D97-AF65-F5344CB8AC3E}">
        <p14:creationId xmlns:p14="http://schemas.microsoft.com/office/powerpoint/2010/main" val="667367485"/>
      </p:ext>
    </p:extLst>
  </p:cSld>
  <p:clrMapOvr>
    <a:masterClrMapping/>
  </p:clrMapOvr>
  <mc:AlternateContent xmlns:mc="http://schemas.openxmlformats.org/markup-compatibility/2006">
    <mc:Choice xmlns:p14="http://schemas.microsoft.com/office/powerpoint/2010/main" Requires="p14">
      <p:transition spd="med" p14:dur="700" advClick="0" advTm="14000">
        <p:fade/>
      </p:transition>
    </mc:Choice>
    <mc:Fallback>
      <p:transition spd="med" advClick="0" advTm="1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6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98C791B-E163-877B-0A13-7FB525D9A7F6}"/>
              </a:ext>
            </a:extLst>
          </p:cNvPr>
          <p:cNvSpPr/>
          <p:nvPr/>
        </p:nvSpPr>
        <p:spPr>
          <a:xfrm>
            <a:off x="8445500" y="4889500"/>
            <a:ext cx="684213" cy="25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A1B58B5A-FC0B-3F64-F69E-87E59572587E}"/>
              </a:ext>
            </a:extLst>
          </p:cNvPr>
          <p:cNvSpPr/>
          <p:nvPr/>
        </p:nvSpPr>
        <p:spPr>
          <a:xfrm>
            <a:off x="6076950" y="3760788"/>
            <a:ext cx="3008313" cy="13827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aphicFrame>
        <p:nvGraphicFramePr>
          <p:cNvPr id="4" name="Table 3">
            <a:extLst>
              <a:ext uri="{FF2B5EF4-FFF2-40B4-BE49-F238E27FC236}">
                <a16:creationId xmlns:a16="http://schemas.microsoft.com/office/drawing/2014/main" id="{3C1555F1-DC3B-960D-7237-D0B58026BEB3}"/>
              </a:ext>
            </a:extLst>
          </p:cNvPr>
          <p:cNvGraphicFramePr>
            <a:graphicFrameLocks noGrp="1"/>
          </p:cNvGraphicFramePr>
          <p:nvPr/>
        </p:nvGraphicFramePr>
        <p:xfrm>
          <a:off x="2511425" y="57150"/>
          <a:ext cx="6623052" cy="5005387"/>
        </p:xfrm>
        <a:graphic>
          <a:graphicData uri="http://schemas.openxmlformats.org/drawingml/2006/table">
            <a:tbl>
              <a:tblPr firstRow="1" bandRow="1">
                <a:tableStyleId>{5C22544A-7EE6-4342-B048-85BDC9FD1C3A}</a:tableStyleId>
              </a:tblPr>
              <a:tblGrid>
                <a:gridCol w="1655763">
                  <a:extLst>
                    <a:ext uri="{9D8B030D-6E8A-4147-A177-3AD203B41FA5}">
                      <a16:colId xmlns:a16="http://schemas.microsoft.com/office/drawing/2014/main" val="2536677455"/>
                    </a:ext>
                  </a:extLst>
                </a:gridCol>
                <a:gridCol w="1655763">
                  <a:extLst>
                    <a:ext uri="{9D8B030D-6E8A-4147-A177-3AD203B41FA5}">
                      <a16:colId xmlns:a16="http://schemas.microsoft.com/office/drawing/2014/main" val="3898388465"/>
                    </a:ext>
                  </a:extLst>
                </a:gridCol>
                <a:gridCol w="1655763">
                  <a:extLst>
                    <a:ext uri="{9D8B030D-6E8A-4147-A177-3AD203B41FA5}">
                      <a16:colId xmlns:a16="http://schemas.microsoft.com/office/drawing/2014/main" val="2882077898"/>
                    </a:ext>
                  </a:extLst>
                </a:gridCol>
                <a:gridCol w="1655763">
                  <a:extLst>
                    <a:ext uri="{9D8B030D-6E8A-4147-A177-3AD203B41FA5}">
                      <a16:colId xmlns:a16="http://schemas.microsoft.com/office/drawing/2014/main" val="1829371764"/>
                    </a:ext>
                  </a:extLst>
                </a:gridCol>
              </a:tblGrid>
              <a:tr h="539950">
                <a:tc>
                  <a:txBody>
                    <a:bodyPr/>
                    <a:lstStyle/>
                    <a:p>
                      <a:r>
                        <a:rPr lang="en-GB" sz="2400" b="0">
                          <a:solidFill>
                            <a:schemeClr val="tx1"/>
                          </a:solidFill>
                          <a:latin typeface="Arial" panose="020B0604020202020204" pitchFamily="34" charset="0"/>
                          <a:cs typeface="Arial" panose="020B0604020202020204" pitchFamily="34" charset="0"/>
                        </a:rPr>
                        <a:t>1</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b="0">
                          <a:solidFill>
                            <a:schemeClr val="tx1"/>
                          </a:solidFill>
                          <a:latin typeface="Arial" panose="020B0604020202020204" pitchFamily="34" charset="0"/>
                          <a:cs typeface="Arial" panose="020B0604020202020204" pitchFamily="34" charset="0"/>
                        </a:rPr>
                        <a:t>2</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b="0">
                          <a:solidFill>
                            <a:schemeClr val="tx1"/>
                          </a:solidFill>
                          <a:latin typeface="Arial" panose="020B0604020202020204" pitchFamily="34" charset="0"/>
                          <a:cs typeface="Arial" panose="020B0604020202020204" pitchFamily="34" charset="0"/>
                        </a:rPr>
                        <a:t>3</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b="0">
                          <a:solidFill>
                            <a:schemeClr val="tx1"/>
                          </a:solidFill>
                          <a:latin typeface="Arial" panose="020B0604020202020204" pitchFamily="34" charset="0"/>
                          <a:cs typeface="Arial" panose="020B0604020202020204" pitchFamily="34" charset="0"/>
                        </a:rPr>
                        <a:t>4</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49179043"/>
                  </a:ext>
                </a:extLst>
              </a:tr>
              <a:tr h="647939">
                <a:tc>
                  <a:txBody>
                    <a:bodyPr/>
                    <a:lstStyle/>
                    <a:p>
                      <a:r>
                        <a:rPr lang="en-GB" sz="1300" b="1">
                          <a:latin typeface="Arial" panose="020B0604020202020204" pitchFamily="34" charset="0"/>
                          <a:cs typeface="Arial" panose="020B0604020202020204" pitchFamily="34" charset="0"/>
                        </a:rPr>
                        <a:t>Verse 1</a:t>
                      </a:r>
                    </a:p>
                    <a:p>
                      <a:r>
                        <a:rPr lang="en-GB" sz="1300" b="0">
                          <a:latin typeface="Arial" panose="020B0604020202020204" pitchFamily="34" charset="0"/>
                          <a:cs typeface="Arial" panose="020B0604020202020204" pitchFamily="34" charset="0"/>
                        </a:rPr>
                        <a:t>…</a:t>
                      </a:r>
                      <a:r>
                        <a:rPr lang="en-GB" sz="1300" b="0" i="1">
                          <a:latin typeface="Arial" panose="020B0604020202020204" pitchFamily="34" charset="0"/>
                          <a:cs typeface="Arial" panose="020B0604020202020204" pitchFamily="34" charset="0"/>
                        </a:rPr>
                        <a:t>beside me and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i="1">
                          <a:latin typeface="Arial" panose="020B0604020202020204" pitchFamily="34" charset="0"/>
                          <a:cs typeface="Arial" panose="020B0604020202020204" pitchFamily="34" charset="0"/>
                        </a:rPr>
                        <a:t>look into my eyes to</a:t>
                      </a:r>
                    </a:p>
                    <a:p>
                      <a:r>
                        <a:rPr lang="en-GB" sz="1300" i="1">
                          <a:latin typeface="Arial" panose="020B0604020202020204" pitchFamily="34" charset="0"/>
                          <a:cs typeface="Arial" panose="020B0604020202020204" pitchFamily="34" charset="0"/>
                        </a:rPr>
                        <a:t>see</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tabLst>
                          <a:tab pos="622300" algn="l"/>
                        </a:tabLst>
                      </a:pPr>
                      <a:r>
                        <a:rPr lang="en-GB" sz="1300" i="1" baseline="0">
                          <a:latin typeface="Arial" panose="020B0604020202020204" pitchFamily="34" charset="0"/>
                          <a:cs typeface="Arial" panose="020B0604020202020204" pitchFamily="34" charset="0"/>
                        </a:rPr>
                        <a:t>    	Oo,</a:t>
                      </a:r>
                      <a:endParaRPr lang="en-GB" sz="1300" i="1">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7772947"/>
                  </a:ext>
                </a:extLst>
              </a:tr>
              <a:tr h="685792">
                <a:tc>
                  <a:txBody>
                    <a:bodyPr/>
                    <a:lstStyle/>
                    <a:p>
                      <a:r>
                        <a:rPr lang="en-GB" sz="1300">
                          <a:latin typeface="Arial" panose="020B0604020202020204" pitchFamily="34" charset="0"/>
                          <a:cs typeface="Arial" panose="020B0604020202020204" pitchFamily="34" charset="0"/>
                        </a:rPr>
                        <a:t>solo</a:t>
                      </a:r>
                      <a:r>
                        <a:rPr lang="en-GB" sz="1300" baseline="0">
                          <a:latin typeface="Arial" panose="020B0604020202020204" pitchFamily="34" charset="0"/>
                          <a:cs typeface="Arial" panose="020B0604020202020204" pitchFamily="34" charset="0"/>
                        </a:rPr>
                        <a:t> voice</a:t>
                      </a:r>
                    </a:p>
                    <a:p>
                      <a:r>
                        <a:rPr lang="en-GB" sz="1300" baseline="0">
                          <a:latin typeface="Arial" panose="020B0604020202020204" pitchFamily="34" charset="0"/>
                          <a:cs typeface="Arial" panose="020B0604020202020204" pitchFamily="34" charset="0"/>
                        </a:rPr>
                        <a:t>keys – ascending</a:t>
                      </a:r>
                    </a:p>
                    <a:p>
                      <a:r>
                        <a:rPr lang="en-GB" sz="1300" baseline="0">
                          <a:latin typeface="Arial" panose="020B0604020202020204" pitchFamily="34" charset="0"/>
                          <a:cs typeface="Arial" panose="020B0604020202020204" pitchFamily="34" charset="0"/>
                        </a:rPr>
                        <a:t>arpeggiated chord</a:t>
                      </a:r>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a:latin typeface="Arial" panose="020B0604020202020204" pitchFamily="34" charset="0"/>
                          <a:cs typeface="Arial" panose="020B0604020202020204" pitchFamily="34" charset="0"/>
                        </a:rPr>
                        <a:t>keys - chord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31119897"/>
                  </a:ext>
                </a:extLst>
              </a:tr>
              <a:tr h="647939">
                <a:tc>
                  <a:txBody>
                    <a:bodyPr/>
                    <a:lstStyle/>
                    <a:p>
                      <a:r>
                        <a:rPr lang="en-GB" sz="1300">
                          <a:latin typeface="Arial" panose="020B0604020202020204" pitchFamily="34" charset="0"/>
                          <a:cs typeface="Arial" panose="020B0604020202020204" pitchFamily="34" charset="0"/>
                        </a:rPr>
                        <a:t>Piano with reverb</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75541933"/>
                  </a:ext>
                </a:extLst>
              </a:tr>
              <a:tr h="539950">
                <a:tc>
                  <a:txBody>
                    <a:bodyPr/>
                    <a:lstStyle/>
                    <a:p>
                      <a:r>
                        <a:rPr lang="en-GB" sz="2400">
                          <a:latin typeface="Arial" panose="020B0604020202020204" pitchFamily="34" charset="0"/>
                          <a:cs typeface="Arial" panose="020B0604020202020204" pitchFamily="34" charset="0"/>
                        </a:rPr>
                        <a:t>5</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a:latin typeface="Arial" panose="020B0604020202020204" pitchFamily="34" charset="0"/>
                          <a:cs typeface="Arial" panose="020B0604020202020204" pitchFamily="34" charset="0"/>
                        </a:rPr>
                        <a:t>6</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a:latin typeface="Arial" panose="020B0604020202020204" pitchFamily="34" charset="0"/>
                          <a:cs typeface="Arial" panose="020B0604020202020204" pitchFamily="34" charset="0"/>
                        </a:rPr>
                        <a:t>7</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a:latin typeface="Arial" panose="020B0604020202020204" pitchFamily="34" charset="0"/>
                          <a:cs typeface="Arial" panose="020B0604020202020204" pitchFamily="34" charset="0"/>
                        </a:rPr>
                        <a:t>8</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894134247"/>
                  </a:ext>
                </a:extLst>
              </a:tr>
              <a:tr h="647939">
                <a:tc>
                  <a:txBody>
                    <a:bodyPr/>
                    <a:lstStyle/>
                    <a:p>
                      <a:r>
                        <a:rPr lang="en-GB" sz="1300" i="1">
                          <a:latin typeface="Arial" panose="020B0604020202020204" pitchFamily="34" charset="0"/>
                          <a:cs typeface="Arial" panose="020B0604020202020204" pitchFamily="34" charset="0"/>
                        </a:rPr>
                        <a:t>Yeh, I really need</a:t>
                      </a:r>
                    </a:p>
                    <a:p>
                      <a:r>
                        <a:rPr lang="en-GB" sz="1300" i="1">
                          <a:latin typeface="Arial" panose="020B0604020202020204" pitchFamily="34" charset="0"/>
                          <a:cs typeface="Arial" panose="020B0604020202020204" pitchFamily="34" charset="0"/>
                        </a:rPr>
                        <a:t>you, I</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i="1">
                          <a:latin typeface="Arial" panose="020B0604020202020204" pitchFamily="34" charset="0"/>
                          <a:cs typeface="Arial" panose="020B0604020202020204" pitchFamily="34" charset="0"/>
                        </a:rPr>
                        <a:t>need you it’s suddenly</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tabLst>
                          <a:tab pos="622300" algn="l"/>
                        </a:tabLst>
                      </a:pPr>
                      <a:r>
                        <a:rPr lang="en-GB" sz="1300">
                          <a:latin typeface="Arial" panose="020B0604020202020204" pitchFamily="34" charset="0"/>
                          <a:cs typeface="Arial" panose="020B0604020202020204" pitchFamily="34" charset="0"/>
                        </a:rPr>
                        <a:t>	</a:t>
                      </a:r>
                      <a:r>
                        <a:rPr lang="en-GB" sz="1300" i="1">
                          <a:latin typeface="Arial" panose="020B0604020202020204" pitchFamily="34" charset="0"/>
                          <a:cs typeface="Arial" panose="020B0604020202020204" pitchFamily="34" charset="0"/>
                        </a:rPr>
                        <a:t>Oh</a:t>
                      </a:r>
                      <a:r>
                        <a:rPr lang="en-GB" sz="1300" i="1" baseline="0">
                          <a:latin typeface="Arial" panose="020B0604020202020204" pitchFamily="34" charset="0"/>
                          <a:cs typeface="Arial" panose="020B0604020202020204" pitchFamily="34" charset="0"/>
                        </a:rPr>
                        <a:t> no</a:t>
                      </a:r>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5587447"/>
                  </a:ext>
                </a:extLst>
              </a:tr>
              <a:tr h="647939">
                <a:tc>
                  <a:txBody>
                    <a:bodyPr/>
                    <a:lstStyle/>
                    <a:p>
                      <a:r>
                        <a:rPr lang="en-GB" sz="1300">
                          <a:latin typeface="Arial" panose="020B0604020202020204" pitchFamily="34" charset="0"/>
                          <a:cs typeface="Arial" panose="020B0604020202020204" pitchFamily="34" charset="0"/>
                        </a:rPr>
                        <a:t>keys- ascending</a:t>
                      </a:r>
                    </a:p>
                    <a:p>
                      <a:r>
                        <a:rPr lang="en-GB" sz="1300">
                          <a:latin typeface="Arial" panose="020B0604020202020204" pitchFamily="34" charset="0"/>
                          <a:cs typeface="Arial" panose="020B0604020202020204" pitchFamily="34" charset="0"/>
                        </a:rPr>
                        <a:t>arpeggiated chord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a:latin typeface="Arial" panose="020B0604020202020204" pitchFamily="34" charset="0"/>
                          <a:cs typeface="Arial" panose="020B0604020202020204" pitchFamily="34" charset="0"/>
                        </a:rPr>
                        <a:t>keys - chord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3913452"/>
                  </a:ext>
                </a:extLst>
              </a:tr>
              <a:tr h="647939">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dirty="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48760173"/>
                  </a:ext>
                </a:extLst>
              </a:tr>
            </a:tbl>
          </a:graphicData>
        </a:graphic>
      </p:graphicFrame>
      <p:grpSp>
        <p:nvGrpSpPr>
          <p:cNvPr id="5" name="Group 4">
            <a:extLst>
              <a:ext uri="{FF2B5EF4-FFF2-40B4-BE49-F238E27FC236}">
                <a16:creationId xmlns:a16="http://schemas.microsoft.com/office/drawing/2014/main" id="{E6D6BDB5-BEC0-CB53-25F0-739650707730}"/>
              </a:ext>
            </a:extLst>
          </p:cNvPr>
          <p:cNvGrpSpPr>
            <a:grpSpLocks/>
          </p:cNvGrpSpPr>
          <p:nvPr/>
        </p:nvGrpSpPr>
        <p:grpSpPr bwMode="auto">
          <a:xfrm>
            <a:off x="-33338" y="1152525"/>
            <a:ext cx="2500313" cy="808038"/>
            <a:chOff x="112486" y="2889458"/>
            <a:chExt cx="2500084" cy="807218"/>
          </a:xfrm>
        </p:grpSpPr>
        <p:sp>
          <p:nvSpPr>
            <p:cNvPr id="6" name="TextBox 2">
              <a:extLst>
                <a:ext uri="{FF2B5EF4-FFF2-40B4-BE49-F238E27FC236}">
                  <a16:creationId xmlns:a16="http://schemas.microsoft.com/office/drawing/2014/main" id="{DF53AD88-DCB9-1DD4-A272-17A762545060}"/>
                </a:ext>
              </a:extLst>
            </p:cNvPr>
            <p:cNvSpPr txBox="1">
              <a:spLocks noChangeArrowheads="1"/>
            </p:cNvSpPr>
            <p:nvPr/>
          </p:nvSpPr>
          <p:spPr bwMode="auto">
            <a:xfrm>
              <a:off x="112486" y="2889458"/>
              <a:ext cx="24420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compositional</a:t>
              </a:r>
            </a:p>
          </p:txBody>
        </p:sp>
        <p:sp>
          <p:nvSpPr>
            <p:cNvPr id="7" name="TextBox 2">
              <a:extLst>
                <a:ext uri="{FF2B5EF4-FFF2-40B4-BE49-F238E27FC236}">
                  <a16:creationId xmlns:a16="http://schemas.microsoft.com/office/drawing/2014/main" id="{93482BF5-BF87-B524-85BF-3122FC9AF0FD}"/>
                </a:ext>
              </a:extLst>
            </p:cNvPr>
            <p:cNvSpPr txBox="1">
              <a:spLocks noChangeArrowheads="1"/>
            </p:cNvSpPr>
            <p:nvPr/>
          </p:nvSpPr>
          <p:spPr bwMode="auto">
            <a:xfrm>
              <a:off x="170542" y="3235011"/>
              <a:ext cx="24420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techniques</a:t>
              </a:r>
            </a:p>
          </p:txBody>
        </p:sp>
      </p:grpSp>
      <p:grpSp>
        <p:nvGrpSpPr>
          <p:cNvPr id="8" name="Group 7">
            <a:extLst>
              <a:ext uri="{FF2B5EF4-FFF2-40B4-BE49-F238E27FC236}">
                <a16:creationId xmlns:a16="http://schemas.microsoft.com/office/drawing/2014/main" id="{2A95B187-FB32-EC46-9C3B-BA0CE281407A}"/>
              </a:ext>
            </a:extLst>
          </p:cNvPr>
          <p:cNvGrpSpPr>
            <a:grpSpLocks/>
          </p:cNvGrpSpPr>
          <p:nvPr/>
        </p:nvGrpSpPr>
        <p:grpSpPr bwMode="auto">
          <a:xfrm>
            <a:off x="-33338" y="3667125"/>
            <a:ext cx="2500313" cy="808038"/>
            <a:chOff x="112486" y="2889458"/>
            <a:chExt cx="2500084" cy="807218"/>
          </a:xfrm>
        </p:grpSpPr>
        <p:sp>
          <p:nvSpPr>
            <p:cNvPr id="9" name="TextBox 2">
              <a:extLst>
                <a:ext uri="{FF2B5EF4-FFF2-40B4-BE49-F238E27FC236}">
                  <a16:creationId xmlns:a16="http://schemas.microsoft.com/office/drawing/2014/main" id="{DEA401B7-2E8C-7AA3-0CA0-D2798199B519}"/>
                </a:ext>
              </a:extLst>
            </p:cNvPr>
            <p:cNvSpPr txBox="1">
              <a:spLocks noChangeArrowheads="1"/>
            </p:cNvSpPr>
            <p:nvPr/>
          </p:nvSpPr>
          <p:spPr bwMode="auto">
            <a:xfrm>
              <a:off x="112486" y="2889458"/>
              <a:ext cx="24420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compositional</a:t>
              </a:r>
            </a:p>
          </p:txBody>
        </p:sp>
        <p:sp>
          <p:nvSpPr>
            <p:cNvPr id="10" name="TextBox 2">
              <a:extLst>
                <a:ext uri="{FF2B5EF4-FFF2-40B4-BE49-F238E27FC236}">
                  <a16:creationId xmlns:a16="http://schemas.microsoft.com/office/drawing/2014/main" id="{44090871-E40D-9702-7DAC-183BE5C8D2F7}"/>
                </a:ext>
              </a:extLst>
            </p:cNvPr>
            <p:cNvSpPr txBox="1">
              <a:spLocks noChangeArrowheads="1"/>
            </p:cNvSpPr>
            <p:nvPr/>
          </p:nvSpPr>
          <p:spPr bwMode="auto">
            <a:xfrm>
              <a:off x="170542" y="3235011"/>
              <a:ext cx="24420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techniques</a:t>
              </a:r>
            </a:p>
          </p:txBody>
        </p:sp>
      </p:grpSp>
      <p:sp>
        <p:nvSpPr>
          <p:cNvPr id="11" name="Rectangle 10">
            <a:extLst>
              <a:ext uri="{FF2B5EF4-FFF2-40B4-BE49-F238E27FC236}">
                <a16:creationId xmlns:a16="http://schemas.microsoft.com/office/drawing/2014/main" id="{EF30CCC5-1467-5453-A673-1AB51405A423}"/>
              </a:ext>
            </a:extLst>
          </p:cNvPr>
          <p:cNvSpPr/>
          <p:nvPr/>
        </p:nvSpPr>
        <p:spPr>
          <a:xfrm>
            <a:off x="2517775" y="3786187"/>
            <a:ext cx="6624638" cy="648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Rectangle 11">
            <a:extLst>
              <a:ext uri="{FF2B5EF4-FFF2-40B4-BE49-F238E27FC236}">
                <a16:creationId xmlns:a16="http://schemas.microsoft.com/office/drawing/2014/main" id="{DD050108-D9B0-0275-CFD3-4B5C56351EA6}"/>
              </a:ext>
            </a:extLst>
          </p:cNvPr>
          <p:cNvSpPr/>
          <p:nvPr/>
        </p:nvSpPr>
        <p:spPr>
          <a:xfrm>
            <a:off x="2517775" y="1265238"/>
            <a:ext cx="6624638" cy="648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13" name="AH Slide 46">
            <a:hlinkClick r:id="" action="ppaction://media"/>
            <a:extLst>
              <a:ext uri="{FF2B5EF4-FFF2-40B4-BE49-F238E27FC236}">
                <a16:creationId xmlns:a16="http://schemas.microsoft.com/office/drawing/2014/main" id="{7BD6D17B-1CA7-4D89-0711-CE88C9255FB4}"/>
              </a:ext>
            </a:extLst>
          </p:cNvPr>
          <p:cNvPicPr>
            <a:picLocks noChangeAspect="1"/>
          </p:cNvPicPr>
          <p:nvPr>
            <a:audioFile r:link="rId1"/>
            <p:extLst>
              <p:ext uri="{DAA4B4D4-6D71-4841-9C94-3DE7FCFB9230}">
                <p14:media xmlns:p14="http://schemas.microsoft.com/office/powerpoint/2010/main" r:embed="rId2">
                  <p14:trim end="692.0249"/>
                </p14:media>
              </p:ext>
            </p:extLst>
          </p:nvPr>
        </p:nvPicPr>
        <p:blipFill>
          <a:blip r:embed="rId5"/>
          <a:stretch>
            <a:fillRect/>
          </a:stretch>
        </p:blipFill>
        <p:spPr>
          <a:xfrm>
            <a:off x="700425" y="2383076"/>
            <a:ext cx="487363" cy="487363"/>
          </a:xfrm>
          <a:prstGeom prst="rect">
            <a:avLst/>
          </a:prstGeom>
        </p:spPr>
      </p:pic>
    </p:spTree>
    <p:extLst>
      <p:ext uri="{BB962C8B-B14F-4D97-AF65-F5344CB8AC3E}">
        <p14:creationId xmlns:p14="http://schemas.microsoft.com/office/powerpoint/2010/main" val="4259865930"/>
      </p:ext>
    </p:extLst>
  </p:cSld>
  <p:clrMapOvr>
    <a:masterClrMapping/>
  </p:clrMapOvr>
  <mc:AlternateContent xmlns:mc="http://schemas.openxmlformats.org/markup-compatibility/2006">
    <mc:Choice xmlns:p14="http://schemas.microsoft.com/office/powerpoint/2010/main" Requires="p14">
      <p:transition spd="med" p14:dur="700" advClick="0" advTm="9000">
        <p:fade/>
      </p:transition>
    </mc:Choice>
    <mc:Fallback>
      <p:transition spd="med"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07"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89442A-AD65-6A2D-F77E-CCB4CEFC3A72}"/>
              </a:ext>
            </a:extLst>
          </p:cNvPr>
          <p:cNvSpPr/>
          <p:nvPr/>
        </p:nvSpPr>
        <p:spPr>
          <a:xfrm>
            <a:off x="8445500" y="4889500"/>
            <a:ext cx="684213" cy="25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03124DC7-0ADE-D90F-DA91-1F0EC3C33B4E}"/>
              </a:ext>
            </a:extLst>
          </p:cNvPr>
          <p:cNvSpPr/>
          <p:nvPr/>
        </p:nvSpPr>
        <p:spPr>
          <a:xfrm>
            <a:off x="6076950" y="3760788"/>
            <a:ext cx="3008313" cy="13827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aphicFrame>
        <p:nvGraphicFramePr>
          <p:cNvPr id="4" name="Table 3">
            <a:extLst>
              <a:ext uri="{FF2B5EF4-FFF2-40B4-BE49-F238E27FC236}">
                <a16:creationId xmlns:a16="http://schemas.microsoft.com/office/drawing/2014/main" id="{0085E210-4D00-4765-4491-03E1F800D79B}"/>
              </a:ext>
            </a:extLst>
          </p:cNvPr>
          <p:cNvGraphicFramePr>
            <a:graphicFrameLocks noGrp="1"/>
          </p:cNvGraphicFramePr>
          <p:nvPr/>
        </p:nvGraphicFramePr>
        <p:xfrm>
          <a:off x="2511425" y="57150"/>
          <a:ext cx="6623052" cy="5005387"/>
        </p:xfrm>
        <a:graphic>
          <a:graphicData uri="http://schemas.openxmlformats.org/drawingml/2006/table">
            <a:tbl>
              <a:tblPr firstRow="1" bandRow="1">
                <a:tableStyleId>{5C22544A-7EE6-4342-B048-85BDC9FD1C3A}</a:tableStyleId>
              </a:tblPr>
              <a:tblGrid>
                <a:gridCol w="1655763">
                  <a:extLst>
                    <a:ext uri="{9D8B030D-6E8A-4147-A177-3AD203B41FA5}">
                      <a16:colId xmlns:a16="http://schemas.microsoft.com/office/drawing/2014/main" val="2536677455"/>
                    </a:ext>
                  </a:extLst>
                </a:gridCol>
                <a:gridCol w="1655763">
                  <a:extLst>
                    <a:ext uri="{9D8B030D-6E8A-4147-A177-3AD203B41FA5}">
                      <a16:colId xmlns:a16="http://schemas.microsoft.com/office/drawing/2014/main" val="3898388465"/>
                    </a:ext>
                  </a:extLst>
                </a:gridCol>
                <a:gridCol w="1655763">
                  <a:extLst>
                    <a:ext uri="{9D8B030D-6E8A-4147-A177-3AD203B41FA5}">
                      <a16:colId xmlns:a16="http://schemas.microsoft.com/office/drawing/2014/main" val="2882077898"/>
                    </a:ext>
                  </a:extLst>
                </a:gridCol>
                <a:gridCol w="1655763">
                  <a:extLst>
                    <a:ext uri="{9D8B030D-6E8A-4147-A177-3AD203B41FA5}">
                      <a16:colId xmlns:a16="http://schemas.microsoft.com/office/drawing/2014/main" val="1829371764"/>
                    </a:ext>
                  </a:extLst>
                </a:gridCol>
              </a:tblGrid>
              <a:tr h="539950">
                <a:tc>
                  <a:txBody>
                    <a:bodyPr/>
                    <a:lstStyle/>
                    <a:p>
                      <a:r>
                        <a:rPr lang="en-GB" sz="2400" b="0">
                          <a:solidFill>
                            <a:schemeClr val="tx1"/>
                          </a:solidFill>
                          <a:latin typeface="Arial" panose="020B0604020202020204" pitchFamily="34" charset="0"/>
                          <a:cs typeface="Arial" panose="020B0604020202020204" pitchFamily="34" charset="0"/>
                        </a:rPr>
                        <a:t>1</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b="0">
                          <a:solidFill>
                            <a:schemeClr val="tx1"/>
                          </a:solidFill>
                          <a:latin typeface="Arial" panose="020B0604020202020204" pitchFamily="34" charset="0"/>
                          <a:cs typeface="Arial" panose="020B0604020202020204" pitchFamily="34" charset="0"/>
                        </a:rPr>
                        <a:t>2</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b="0">
                          <a:solidFill>
                            <a:schemeClr val="tx1"/>
                          </a:solidFill>
                          <a:latin typeface="Arial" panose="020B0604020202020204" pitchFamily="34" charset="0"/>
                          <a:cs typeface="Arial" panose="020B0604020202020204" pitchFamily="34" charset="0"/>
                        </a:rPr>
                        <a:t>3</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b="0">
                          <a:solidFill>
                            <a:schemeClr val="tx1"/>
                          </a:solidFill>
                          <a:latin typeface="Arial" panose="020B0604020202020204" pitchFamily="34" charset="0"/>
                          <a:cs typeface="Arial" panose="020B0604020202020204" pitchFamily="34" charset="0"/>
                        </a:rPr>
                        <a:t>4</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49179043"/>
                  </a:ext>
                </a:extLst>
              </a:tr>
              <a:tr h="647939">
                <a:tc>
                  <a:txBody>
                    <a:bodyPr/>
                    <a:lstStyle/>
                    <a:p>
                      <a:r>
                        <a:rPr lang="en-GB" sz="1300" b="1">
                          <a:latin typeface="Arial" panose="020B0604020202020204" pitchFamily="34" charset="0"/>
                          <a:cs typeface="Arial" panose="020B0604020202020204" pitchFamily="34" charset="0"/>
                        </a:rPr>
                        <a:t>Verse 1</a:t>
                      </a:r>
                    </a:p>
                    <a:p>
                      <a:r>
                        <a:rPr lang="en-GB" sz="1300" b="0">
                          <a:latin typeface="Arial" panose="020B0604020202020204" pitchFamily="34" charset="0"/>
                          <a:cs typeface="Arial" panose="020B0604020202020204" pitchFamily="34" charset="0"/>
                        </a:rPr>
                        <a:t>…</a:t>
                      </a:r>
                      <a:r>
                        <a:rPr lang="en-GB" sz="1300" b="0" i="1">
                          <a:latin typeface="Arial" panose="020B0604020202020204" pitchFamily="34" charset="0"/>
                          <a:cs typeface="Arial" panose="020B0604020202020204" pitchFamily="34" charset="0"/>
                        </a:rPr>
                        <a:t>beside me and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i="1">
                          <a:latin typeface="Arial" panose="020B0604020202020204" pitchFamily="34" charset="0"/>
                          <a:cs typeface="Arial" panose="020B0604020202020204" pitchFamily="34" charset="0"/>
                        </a:rPr>
                        <a:t>look into my eyes to</a:t>
                      </a:r>
                    </a:p>
                    <a:p>
                      <a:r>
                        <a:rPr lang="en-GB" sz="1300" i="1">
                          <a:latin typeface="Arial" panose="020B0604020202020204" pitchFamily="34" charset="0"/>
                          <a:cs typeface="Arial" panose="020B0604020202020204" pitchFamily="34" charset="0"/>
                        </a:rPr>
                        <a:t>see</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tabLst>
                          <a:tab pos="622300" algn="l"/>
                        </a:tabLst>
                      </a:pPr>
                      <a:r>
                        <a:rPr lang="en-GB" sz="1300" i="1" baseline="0">
                          <a:latin typeface="Arial" panose="020B0604020202020204" pitchFamily="34" charset="0"/>
                          <a:cs typeface="Arial" panose="020B0604020202020204" pitchFamily="34" charset="0"/>
                        </a:rPr>
                        <a:t>    	Oo,</a:t>
                      </a:r>
                      <a:endParaRPr lang="en-GB" sz="1300" i="1">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7772947"/>
                  </a:ext>
                </a:extLst>
              </a:tr>
              <a:tr h="685792">
                <a:tc>
                  <a:txBody>
                    <a:bodyPr/>
                    <a:lstStyle/>
                    <a:p>
                      <a:r>
                        <a:rPr lang="en-GB" sz="1300">
                          <a:latin typeface="Arial" panose="020B0604020202020204" pitchFamily="34" charset="0"/>
                          <a:cs typeface="Arial" panose="020B0604020202020204" pitchFamily="34" charset="0"/>
                        </a:rPr>
                        <a:t>solo</a:t>
                      </a:r>
                      <a:r>
                        <a:rPr lang="en-GB" sz="1300" baseline="0">
                          <a:latin typeface="Arial" panose="020B0604020202020204" pitchFamily="34" charset="0"/>
                          <a:cs typeface="Arial" panose="020B0604020202020204" pitchFamily="34" charset="0"/>
                        </a:rPr>
                        <a:t> voice</a:t>
                      </a:r>
                    </a:p>
                    <a:p>
                      <a:r>
                        <a:rPr lang="en-GB" sz="1300" baseline="0">
                          <a:latin typeface="Arial" panose="020B0604020202020204" pitchFamily="34" charset="0"/>
                          <a:cs typeface="Arial" panose="020B0604020202020204" pitchFamily="34" charset="0"/>
                        </a:rPr>
                        <a:t>keys – ascending</a:t>
                      </a:r>
                    </a:p>
                    <a:p>
                      <a:r>
                        <a:rPr lang="en-GB" sz="1300" baseline="0">
                          <a:latin typeface="Arial" panose="020B0604020202020204" pitchFamily="34" charset="0"/>
                          <a:cs typeface="Arial" panose="020B0604020202020204" pitchFamily="34" charset="0"/>
                        </a:rPr>
                        <a:t>arpeggiated chord</a:t>
                      </a:r>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a:latin typeface="Arial" panose="020B0604020202020204" pitchFamily="34" charset="0"/>
                          <a:cs typeface="Arial" panose="020B0604020202020204" pitchFamily="34" charset="0"/>
                        </a:rPr>
                        <a:t>keys - chord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31119897"/>
                  </a:ext>
                </a:extLst>
              </a:tr>
              <a:tr h="647939">
                <a:tc>
                  <a:txBody>
                    <a:bodyPr/>
                    <a:lstStyle/>
                    <a:p>
                      <a:r>
                        <a:rPr lang="en-GB" sz="1300">
                          <a:latin typeface="Arial" panose="020B0604020202020204" pitchFamily="34" charset="0"/>
                          <a:cs typeface="Arial" panose="020B0604020202020204" pitchFamily="34" charset="0"/>
                        </a:rPr>
                        <a:t>Piano with reverb</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75541933"/>
                  </a:ext>
                </a:extLst>
              </a:tr>
              <a:tr h="539950">
                <a:tc>
                  <a:txBody>
                    <a:bodyPr/>
                    <a:lstStyle/>
                    <a:p>
                      <a:r>
                        <a:rPr lang="en-GB" sz="2400">
                          <a:latin typeface="Arial" panose="020B0604020202020204" pitchFamily="34" charset="0"/>
                          <a:cs typeface="Arial" panose="020B0604020202020204" pitchFamily="34" charset="0"/>
                        </a:rPr>
                        <a:t>5</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a:latin typeface="Arial" panose="020B0604020202020204" pitchFamily="34" charset="0"/>
                          <a:cs typeface="Arial" panose="020B0604020202020204" pitchFamily="34" charset="0"/>
                        </a:rPr>
                        <a:t>6</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a:latin typeface="Arial" panose="020B0604020202020204" pitchFamily="34" charset="0"/>
                          <a:cs typeface="Arial" panose="020B0604020202020204" pitchFamily="34" charset="0"/>
                        </a:rPr>
                        <a:t>7</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2400">
                          <a:latin typeface="Arial" panose="020B0604020202020204" pitchFamily="34" charset="0"/>
                          <a:cs typeface="Arial" panose="020B0604020202020204" pitchFamily="34" charset="0"/>
                        </a:rPr>
                        <a:t>8</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894134247"/>
                  </a:ext>
                </a:extLst>
              </a:tr>
              <a:tr h="647939">
                <a:tc>
                  <a:txBody>
                    <a:bodyPr/>
                    <a:lstStyle/>
                    <a:p>
                      <a:r>
                        <a:rPr lang="en-GB" sz="1300" i="1">
                          <a:latin typeface="Arial" panose="020B0604020202020204" pitchFamily="34" charset="0"/>
                          <a:cs typeface="Arial" panose="020B0604020202020204" pitchFamily="34" charset="0"/>
                        </a:rPr>
                        <a:t>Yeh, I really need</a:t>
                      </a:r>
                    </a:p>
                    <a:p>
                      <a:r>
                        <a:rPr lang="en-GB" sz="1300" i="1">
                          <a:latin typeface="Arial" panose="020B0604020202020204" pitchFamily="34" charset="0"/>
                          <a:cs typeface="Arial" panose="020B0604020202020204" pitchFamily="34" charset="0"/>
                        </a:rPr>
                        <a:t>you, I</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i="1">
                          <a:latin typeface="Arial" panose="020B0604020202020204" pitchFamily="34" charset="0"/>
                          <a:cs typeface="Arial" panose="020B0604020202020204" pitchFamily="34" charset="0"/>
                        </a:rPr>
                        <a:t>need you it’s suddenly</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tabLst>
                          <a:tab pos="622300" algn="l"/>
                        </a:tabLst>
                      </a:pPr>
                      <a:r>
                        <a:rPr lang="en-GB" sz="1300">
                          <a:latin typeface="Arial" panose="020B0604020202020204" pitchFamily="34" charset="0"/>
                          <a:cs typeface="Arial" panose="020B0604020202020204" pitchFamily="34" charset="0"/>
                        </a:rPr>
                        <a:t>	</a:t>
                      </a:r>
                      <a:r>
                        <a:rPr lang="en-GB" sz="1300" i="1">
                          <a:latin typeface="Arial" panose="020B0604020202020204" pitchFamily="34" charset="0"/>
                          <a:cs typeface="Arial" panose="020B0604020202020204" pitchFamily="34" charset="0"/>
                        </a:rPr>
                        <a:t>Oh</a:t>
                      </a:r>
                      <a:r>
                        <a:rPr lang="en-GB" sz="1300" i="1" baseline="0">
                          <a:latin typeface="Arial" panose="020B0604020202020204" pitchFamily="34" charset="0"/>
                          <a:cs typeface="Arial" panose="020B0604020202020204" pitchFamily="34" charset="0"/>
                        </a:rPr>
                        <a:t> no</a:t>
                      </a:r>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5587447"/>
                  </a:ext>
                </a:extLst>
              </a:tr>
              <a:tr h="647939">
                <a:tc>
                  <a:txBody>
                    <a:bodyPr/>
                    <a:lstStyle/>
                    <a:p>
                      <a:r>
                        <a:rPr lang="en-GB" sz="1300">
                          <a:latin typeface="Arial" panose="020B0604020202020204" pitchFamily="34" charset="0"/>
                          <a:cs typeface="Arial" panose="020B0604020202020204" pitchFamily="34" charset="0"/>
                        </a:rPr>
                        <a:t>keys- ascending</a:t>
                      </a:r>
                    </a:p>
                    <a:p>
                      <a:r>
                        <a:rPr lang="en-GB" sz="1300">
                          <a:latin typeface="Arial" panose="020B0604020202020204" pitchFamily="34" charset="0"/>
                          <a:cs typeface="Arial" panose="020B0604020202020204" pitchFamily="34" charset="0"/>
                        </a:rPr>
                        <a:t>arpeggiated chord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00">
                          <a:latin typeface="Arial" panose="020B0604020202020204" pitchFamily="34" charset="0"/>
                          <a:cs typeface="Arial" panose="020B0604020202020204" pitchFamily="34" charset="0"/>
                        </a:rPr>
                        <a:t>keys - chord</a:t>
                      </a: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3913452"/>
                  </a:ext>
                </a:extLst>
              </a:tr>
              <a:tr h="647939">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300" dirty="0">
                        <a:latin typeface="Arial" panose="020B0604020202020204" pitchFamily="34" charset="0"/>
                        <a:cs typeface="Arial" panose="020B0604020202020204" pitchFamily="34" charset="0"/>
                      </a:endParaRPr>
                    </a:p>
                  </a:txBody>
                  <a:tcPr marL="91427" marR="91427" marT="45716" marB="4571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48760173"/>
                  </a:ext>
                </a:extLst>
              </a:tr>
            </a:tbl>
          </a:graphicData>
        </a:graphic>
      </p:graphicFrame>
      <p:grpSp>
        <p:nvGrpSpPr>
          <p:cNvPr id="5" name="Group 4">
            <a:extLst>
              <a:ext uri="{FF2B5EF4-FFF2-40B4-BE49-F238E27FC236}">
                <a16:creationId xmlns:a16="http://schemas.microsoft.com/office/drawing/2014/main" id="{198D450C-4084-B12F-A94B-8D8B54EA26CC}"/>
              </a:ext>
            </a:extLst>
          </p:cNvPr>
          <p:cNvGrpSpPr>
            <a:grpSpLocks/>
          </p:cNvGrpSpPr>
          <p:nvPr/>
        </p:nvGrpSpPr>
        <p:grpSpPr bwMode="auto">
          <a:xfrm>
            <a:off x="-160338" y="1801813"/>
            <a:ext cx="2627313" cy="806450"/>
            <a:chOff x="-72568" y="1314052"/>
            <a:chExt cx="2627082" cy="807218"/>
          </a:xfrm>
        </p:grpSpPr>
        <p:sp>
          <p:nvSpPr>
            <p:cNvPr id="6" name="TextBox 2">
              <a:extLst>
                <a:ext uri="{FF2B5EF4-FFF2-40B4-BE49-F238E27FC236}">
                  <a16:creationId xmlns:a16="http://schemas.microsoft.com/office/drawing/2014/main" id="{45E7E7E4-4973-A9FF-3682-D690E23A27B7}"/>
                </a:ext>
              </a:extLst>
            </p:cNvPr>
            <p:cNvSpPr txBox="1">
              <a:spLocks noChangeArrowheads="1"/>
            </p:cNvSpPr>
            <p:nvPr/>
          </p:nvSpPr>
          <p:spPr bwMode="auto">
            <a:xfrm>
              <a:off x="-72568" y="1314052"/>
              <a:ext cx="26270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music technology</a:t>
              </a:r>
            </a:p>
          </p:txBody>
        </p:sp>
        <p:sp>
          <p:nvSpPr>
            <p:cNvPr id="7" name="TextBox 2">
              <a:extLst>
                <a:ext uri="{FF2B5EF4-FFF2-40B4-BE49-F238E27FC236}">
                  <a16:creationId xmlns:a16="http://schemas.microsoft.com/office/drawing/2014/main" id="{FD5D2FE3-B823-A630-95CE-0352BF1703E0}"/>
                </a:ext>
              </a:extLst>
            </p:cNvPr>
            <p:cNvSpPr txBox="1">
              <a:spLocks noChangeArrowheads="1"/>
            </p:cNvSpPr>
            <p:nvPr/>
          </p:nvSpPr>
          <p:spPr bwMode="auto">
            <a:xfrm>
              <a:off x="-72568" y="1659605"/>
              <a:ext cx="26270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features</a:t>
              </a:r>
            </a:p>
          </p:txBody>
        </p:sp>
      </p:grpSp>
      <p:grpSp>
        <p:nvGrpSpPr>
          <p:cNvPr id="8" name="Group 7">
            <a:extLst>
              <a:ext uri="{FF2B5EF4-FFF2-40B4-BE49-F238E27FC236}">
                <a16:creationId xmlns:a16="http://schemas.microsoft.com/office/drawing/2014/main" id="{27531399-7978-9634-4F08-C338E5E4553B}"/>
              </a:ext>
            </a:extLst>
          </p:cNvPr>
          <p:cNvGrpSpPr>
            <a:grpSpLocks/>
          </p:cNvGrpSpPr>
          <p:nvPr/>
        </p:nvGrpSpPr>
        <p:grpSpPr bwMode="auto">
          <a:xfrm>
            <a:off x="-160338" y="4316413"/>
            <a:ext cx="2627313" cy="806450"/>
            <a:chOff x="-72568" y="1314052"/>
            <a:chExt cx="2627082" cy="807218"/>
          </a:xfrm>
        </p:grpSpPr>
        <p:sp>
          <p:nvSpPr>
            <p:cNvPr id="9" name="TextBox 2">
              <a:extLst>
                <a:ext uri="{FF2B5EF4-FFF2-40B4-BE49-F238E27FC236}">
                  <a16:creationId xmlns:a16="http://schemas.microsoft.com/office/drawing/2014/main" id="{47CC6831-ABC4-AAFE-286B-D4B97A242694}"/>
                </a:ext>
              </a:extLst>
            </p:cNvPr>
            <p:cNvSpPr txBox="1">
              <a:spLocks noChangeArrowheads="1"/>
            </p:cNvSpPr>
            <p:nvPr/>
          </p:nvSpPr>
          <p:spPr bwMode="auto">
            <a:xfrm>
              <a:off x="-72568" y="1314052"/>
              <a:ext cx="26270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music technology</a:t>
              </a:r>
            </a:p>
          </p:txBody>
        </p:sp>
        <p:sp>
          <p:nvSpPr>
            <p:cNvPr id="10" name="TextBox 2">
              <a:extLst>
                <a:ext uri="{FF2B5EF4-FFF2-40B4-BE49-F238E27FC236}">
                  <a16:creationId xmlns:a16="http://schemas.microsoft.com/office/drawing/2014/main" id="{00A28A1A-1ECA-425E-63EF-EE078FF18F59}"/>
                </a:ext>
              </a:extLst>
            </p:cNvPr>
            <p:cNvSpPr txBox="1">
              <a:spLocks noChangeArrowheads="1"/>
            </p:cNvSpPr>
            <p:nvPr/>
          </p:nvSpPr>
          <p:spPr bwMode="auto">
            <a:xfrm>
              <a:off x="-72568" y="1659605"/>
              <a:ext cx="26270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1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5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5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algn="r">
                <a:spcBef>
                  <a:spcPct val="0"/>
                </a:spcBef>
                <a:buFontTx/>
                <a:buNone/>
              </a:pPr>
              <a:r>
                <a:rPr lang="en-GB" altLang="en-US">
                  <a:solidFill>
                    <a:srgbClr val="024685"/>
                  </a:solidFill>
                  <a:latin typeface="Arial" panose="020B0604020202020204" pitchFamily="34" charset="0"/>
                  <a:cs typeface="Arial" panose="020B0604020202020204" pitchFamily="34" charset="0"/>
                </a:rPr>
                <a:t>features</a:t>
              </a:r>
            </a:p>
          </p:txBody>
        </p:sp>
      </p:grpSp>
      <p:sp>
        <p:nvSpPr>
          <p:cNvPr id="11" name="Rectangle 10">
            <a:extLst>
              <a:ext uri="{FF2B5EF4-FFF2-40B4-BE49-F238E27FC236}">
                <a16:creationId xmlns:a16="http://schemas.microsoft.com/office/drawing/2014/main" id="{1BCFB3A8-A5F3-07A9-1232-873AA6B8C195}"/>
              </a:ext>
            </a:extLst>
          </p:cNvPr>
          <p:cNvSpPr/>
          <p:nvPr/>
        </p:nvSpPr>
        <p:spPr>
          <a:xfrm>
            <a:off x="2505075" y="4446587"/>
            <a:ext cx="6624638" cy="648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Rectangle 11">
            <a:extLst>
              <a:ext uri="{FF2B5EF4-FFF2-40B4-BE49-F238E27FC236}">
                <a16:creationId xmlns:a16="http://schemas.microsoft.com/office/drawing/2014/main" id="{44E2C8AF-AEF0-47EF-39D6-B90314DCBAD4}"/>
              </a:ext>
            </a:extLst>
          </p:cNvPr>
          <p:cNvSpPr/>
          <p:nvPr/>
        </p:nvSpPr>
        <p:spPr>
          <a:xfrm>
            <a:off x="2505075" y="1931987"/>
            <a:ext cx="6624638" cy="648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14" name="AH Slide 47">
            <a:hlinkClick r:id="" action="ppaction://media"/>
            <a:extLst>
              <a:ext uri="{FF2B5EF4-FFF2-40B4-BE49-F238E27FC236}">
                <a16:creationId xmlns:a16="http://schemas.microsoft.com/office/drawing/2014/main" id="{B784F361-91A0-2BFD-91AE-4EB12134178D}"/>
              </a:ext>
            </a:extLst>
          </p:cNvPr>
          <p:cNvPicPr>
            <a:picLocks noChangeAspect="1"/>
          </p:cNvPicPr>
          <p:nvPr>
            <a:audioFile r:link="rId1"/>
            <p:extLst>
              <p:ext uri="{DAA4B4D4-6D71-4841-9C94-3DE7FCFB9230}">
                <p14:media xmlns:p14="http://schemas.microsoft.com/office/powerpoint/2010/main" r:embed="rId2">
                  <p14:trim end="3774.6598"/>
                </p14:media>
              </p:ext>
            </p:extLst>
          </p:nvPr>
        </p:nvPicPr>
        <p:blipFill>
          <a:blip r:embed="rId5"/>
          <a:stretch>
            <a:fillRect/>
          </a:stretch>
        </p:blipFill>
        <p:spPr>
          <a:xfrm>
            <a:off x="266990" y="2746656"/>
            <a:ext cx="487363" cy="487363"/>
          </a:xfrm>
          <a:prstGeom prst="rect">
            <a:avLst/>
          </a:prstGeom>
        </p:spPr>
      </p:pic>
    </p:spTree>
    <p:extLst>
      <p:ext uri="{BB962C8B-B14F-4D97-AF65-F5344CB8AC3E}">
        <p14:creationId xmlns:p14="http://schemas.microsoft.com/office/powerpoint/2010/main" val="4088012744"/>
      </p:ext>
    </p:extLst>
  </p:cSld>
  <p:clrMapOvr>
    <a:masterClrMapping/>
  </p:clrMapOvr>
  <mc:AlternateContent xmlns:mc="http://schemas.openxmlformats.org/markup-compatibility/2006">
    <mc:Choice xmlns:p14="http://schemas.microsoft.com/office/powerpoint/2010/main" Requires="p14">
      <p:transition spd="med" p14:dur="700" advClick="0" advTm="13000">
        <p:fade/>
      </p:transition>
    </mc:Choice>
    <mc:Fallback>
      <p:transition spd="med"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275"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1C3868-E370-75E3-A6C4-F4788FDA0B69}"/>
              </a:ext>
            </a:extLst>
          </p:cNvPr>
          <p:cNvSpPr txBox="1"/>
          <p:nvPr/>
        </p:nvSpPr>
        <p:spPr>
          <a:xfrm>
            <a:off x="639763" y="307975"/>
            <a:ext cx="7316787" cy="646113"/>
          </a:xfrm>
          <a:prstGeom prst="rect">
            <a:avLst/>
          </a:prstGeom>
          <a:noFill/>
        </p:spPr>
        <p:txBody>
          <a:bodyPr>
            <a:spAutoFit/>
          </a:bodyPr>
          <a:lstStyle/>
          <a:p>
            <a:pPr defTabSz="914400" eaLnBrk="1" hangingPunct="1">
              <a:spcBef>
                <a:spcPct val="20000"/>
              </a:spcBef>
              <a:defRPr/>
            </a:pPr>
            <a:r>
              <a:rPr lang="en-GB" sz="3600" b="1" kern="0">
                <a:solidFill>
                  <a:srgbClr val="1F497D"/>
                </a:solidFill>
                <a:latin typeface="Arial"/>
              </a:rPr>
              <a:t>Review of the creative process</a:t>
            </a:r>
          </a:p>
        </p:txBody>
      </p:sp>
      <p:sp>
        <p:nvSpPr>
          <p:cNvPr id="3" name="Rectangle 2">
            <a:extLst>
              <a:ext uri="{FF2B5EF4-FFF2-40B4-BE49-F238E27FC236}">
                <a16:creationId xmlns:a16="http://schemas.microsoft.com/office/drawing/2014/main" id="{24E71B38-2E83-39D2-2871-394FD18D0E1E}"/>
              </a:ext>
            </a:extLst>
          </p:cNvPr>
          <p:cNvSpPr/>
          <p:nvPr/>
        </p:nvSpPr>
        <p:spPr>
          <a:xfrm>
            <a:off x="1025705" y="1836183"/>
            <a:ext cx="3492000" cy="360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4" name="Rectangle 3">
            <a:extLst>
              <a:ext uri="{FF2B5EF4-FFF2-40B4-BE49-F238E27FC236}">
                <a16:creationId xmlns:a16="http://schemas.microsoft.com/office/drawing/2014/main" id="{5EFF3E27-3CF5-0692-91A5-32C45A263B2F}"/>
              </a:ext>
            </a:extLst>
          </p:cNvPr>
          <p:cNvSpPr/>
          <p:nvPr/>
        </p:nvSpPr>
        <p:spPr>
          <a:xfrm>
            <a:off x="1025705" y="2290187"/>
            <a:ext cx="6732000" cy="360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5" name="Rectangle 4">
            <a:extLst>
              <a:ext uri="{FF2B5EF4-FFF2-40B4-BE49-F238E27FC236}">
                <a16:creationId xmlns:a16="http://schemas.microsoft.com/office/drawing/2014/main" id="{C0468B6D-885A-7E80-9B25-38637B58281C}"/>
              </a:ext>
            </a:extLst>
          </p:cNvPr>
          <p:cNvSpPr/>
          <p:nvPr/>
        </p:nvSpPr>
        <p:spPr>
          <a:xfrm>
            <a:off x="1025705" y="2744191"/>
            <a:ext cx="5436000" cy="360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6" name="TextBox 5">
            <a:extLst>
              <a:ext uri="{FF2B5EF4-FFF2-40B4-BE49-F238E27FC236}">
                <a16:creationId xmlns:a16="http://schemas.microsoft.com/office/drawing/2014/main" id="{C2C9D28E-398D-78CF-59BB-E53B76A06D46}"/>
              </a:ext>
            </a:extLst>
          </p:cNvPr>
          <p:cNvSpPr txBox="1"/>
          <p:nvPr/>
        </p:nvSpPr>
        <p:spPr>
          <a:xfrm>
            <a:off x="639763" y="977900"/>
            <a:ext cx="7556500" cy="2437590"/>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The review must, with reference to compositional methods used, include:</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main decisions made</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the exploration and development of musical ideas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strengths and/or areas for improvement</a:t>
            </a:r>
          </a:p>
          <a:p>
            <a:pPr eaLnBrk="1" fontAlgn="auto" hangingPunct="1">
              <a:spcBef>
                <a:spcPts val="0"/>
              </a:spcBef>
              <a:spcAft>
                <a:spcPts val="0"/>
              </a:spcAft>
              <a:defRPr/>
            </a:pPr>
            <a:endParaRPr lang="en-US">
              <a:latin typeface="+mn-lt"/>
            </a:endParaRPr>
          </a:p>
        </p:txBody>
      </p:sp>
      <p:pic>
        <p:nvPicPr>
          <p:cNvPr id="7" name="AH Slide 48">
            <a:hlinkClick r:id="" action="ppaction://media"/>
            <a:extLst>
              <a:ext uri="{FF2B5EF4-FFF2-40B4-BE49-F238E27FC236}">
                <a16:creationId xmlns:a16="http://schemas.microsoft.com/office/drawing/2014/main" id="{E72B2339-17CF-10A8-CE46-466DD93FFA7B}"/>
              </a:ext>
            </a:extLst>
          </p:cNvPr>
          <p:cNvPicPr>
            <a:picLocks noChangeAspect="1"/>
          </p:cNvPicPr>
          <p:nvPr>
            <a:audioFile r:link="rId1"/>
            <p:extLst>
              <p:ext uri="{DAA4B4D4-6D71-4841-9C94-3DE7FCFB9230}">
                <p14:media xmlns:p14="http://schemas.microsoft.com/office/powerpoint/2010/main" r:embed="rId2">
                  <p14:trim end="1093.6802"/>
                </p14:media>
              </p:ext>
            </p:extLst>
          </p:nvPr>
        </p:nvPicPr>
        <p:blipFill>
          <a:blip r:embed="rId5"/>
          <a:stretch>
            <a:fillRect/>
          </a:stretch>
        </p:blipFill>
        <p:spPr>
          <a:xfrm>
            <a:off x="876402" y="3533665"/>
            <a:ext cx="487363" cy="487363"/>
          </a:xfrm>
          <a:prstGeom prst="rect">
            <a:avLst/>
          </a:prstGeom>
        </p:spPr>
      </p:pic>
    </p:spTree>
    <p:extLst>
      <p:ext uri="{BB962C8B-B14F-4D97-AF65-F5344CB8AC3E}">
        <p14:creationId xmlns:p14="http://schemas.microsoft.com/office/powerpoint/2010/main" val="934773508"/>
      </p:ext>
    </p:extLst>
  </p:cSld>
  <p:clrMapOvr>
    <a:masterClrMapping/>
  </p:clrMapOvr>
  <mc:AlternateContent xmlns:mc="http://schemas.openxmlformats.org/markup-compatibility/2006">
    <mc:Choice xmlns:p14="http://schemas.microsoft.com/office/powerpoint/2010/main" Requires="p14">
      <p:transition spd="med" p14:dur="700" advClick="0" advTm="23000">
        <p:fade/>
      </p:transition>
    </mc:Choice>
    <mc:Fallback>
      <p:transition spd="med" advClick="0" advTm="2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87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1C3868-E370-75E3-A6C4-F4788FDA0B69}"/>
              </a:ext>
            </a:extLst>
          </p:cNvPr>
          <p:cNvSpPr txBox="1"/>
          <p:nvPr/>
        </p:nvSpPr>
        <p:spPr>
          <a:xfrm>
            <a:off x="639763" y="307975"/>
            <a:ext cx="7316787" cy="646113"/>
          </a:xfrm>
          <a:prstGeom prst="rect">
            <a:avLst/>
          </a:prstGeom>
          <a:noFill/>
        </p:spPr>
        <p:txBody>
          <a:bodyPr>
            <a:spAutoFit/>
          </a:bodyPr>
          <a:lstStyle/>
          <a:p>
            <a:pPr defTabSz="914400" eaLnBrk="1" hangingPunct="1">
              <a:spcBef>
                <a:spcPct val="20000"/>
              </a:spcBef>
              <a:defRPr/>
            </a:pPr>
            <a:r>
              <a:rPr lang="en-GB" sz="3600" b="1" kern="0">
                <a:solidFill>
                  <a:srgbClr val="1F497D"/>
                </a:solidFill>
                <a:latin typeface="Arial"/>
              </a:rPr>
              <a:t>EDM – review 1</a:t>
            </a:r>
          </a:p>
        </p:txBody>
      </p:sp>
      <p:sp>
        <p:nvSpPr>
          <p:cNvPr id="5" name="Rectangle 4">
            <a:extLst>
              <a:ext uri="{FF2B5EF4-FFF2-40B4-BE49-F238E27FC236}">
                <a16:creationId xmlns:a16="http://schemas.microsoft.com/office/drawing/2014/main" id="{3DC4B1F7-FDC6-E186-D4B9-9DA12F85F7F9}"/>
              </a:ext>
            </a:extLst>
          </p:cNvPr>
          <p:cNvSpPr/>
          <p:nvPr/>
        </p:nvSpPr>
        <p:spPr>
          <a:xfrm>
            <a:off x="663616" y="1301733"/>
            <a:ext cx="5472000" cy="2448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6" name="Rectangle 5">
            <a:extLst>
              <a:ext uri="{FF2B5EF4-FFF2-40B4-BE49-F238E27FC236}">
                <a16:creationId xmlns:a16="http://schemas.microsoft.com/office/drawing/2014/main" id="{AA95548D-A83E-455B-3144-474583D05550}"/>
              </a:ext>
            </a:extLst>
          </p:cNvPr>
          <p:cNvSpPr/>
          <p:nvPr/>
        </p:nvSpPr>
        <p:spPr>
          <a:xfrm>
            <a:off x="718794" y="2090231"/>
            <a:ext cx="6912000" cy="2448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 name="Rectangle 8">
            <a:extLst>
              <a:ext uri="{FF2B5EF4-FFF2-40B4-BE49-F238E27FC236}">
                <a16:creationId xmlns:a16="http://schemas.microsoft.com/office/drawing/2014/main" id="{E021E48B-A3F9-0FFC-C155-72D82522A3EA}"/>
              </a:ext>
            </a:extLst>
          </p:cNvPr>
          <p:cNvSpPr/>
          <p:nvPr/>
        </p:nvSpPr>
        <p:spPr>
          <a:xfrm>
            <a:off x="1760898" y="1831343"/>
            <a:ext cx="1656000" cy="2448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0" name="Rectangle 9">
            <a:extLst>
              <a:ext uri="{FF2B5EF4-FFF2-40B4-BE49-F238E27FC236}">
                <a16:creationId xmlns:a16="http://schemas.microsoft.com/office/drawing/2014/main" id="{6476D4C4-BDF7-031E-4486-7C05A7171603}"/>
              </a:ext>
            </a:extLst>
          </p:cNvPr>
          <p:cNvSpPr/>
          <p:nvPr/>
        </p:nvSpPr>
        <p:spPr>
          <a:xfrm>
            <a:off x="3742096" y="1043060"/>
            <a:ext cx="3924000" cy="2448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1" name="Rectangle 10">
            <a:extLst>
              <a:ext uri="{FF2B5EF4-FFF2-40B4-BE49-F238E27FC236}">
                <a16:creationId xmlns:a16="http://schemas.microsoft.com/office/drawing/2014/main" id="{1D08F6A2-2EFD-ACF9-34D3-1E7CAB266174}"/>
              </a:ext>
            </a:extLst>
          </p:cNvPr>
          <p:cNvSpPr/>
          <p:nvPr/>
        </p:nvSpPr>
        <p:spPr>
          <a:xfrm>
            <a:off x="1699936" y="1567767"/>
            <a:ext cx="2808000" cy="2448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2" name="Rectangle 11">
            <a:extLst>
              <a:ext uri="{FF2B5EF4-FFF2-40B4-BE49-F238E27FC236}">
                <a16:creationId xmlns:a16="http://schemas.microsoft.com/office/drawing/2014/main" id="{61FDD7BB-FDC1-218D-1594-5706F7434E1F}"/>
              </a:ext>
            </a:extLst>
          </p:cNvPr>
          <p:cNvSpPr/>
          <p:nvPr/>
        </p:nvSpPr>
        <p:spPr>
          <a:xfrm>
            <a:off x="4468181" y="1831343"/>
            <a:ext cx="3240000" cy="2448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3" name="Rectangle 12">
            <a:extLst>
              <a:ext uri="{FF2B5EF4-FFF2-40B4-BE49-F238E27FC236}">
                <a16:creationId xmlns:a16="http://schemas.microsoft.com/office/drawing/2014/main" id="{D2DDAC23-D982-4606-6ADE-BABFDC6794B3}"/>
              </a:ext>
            </a:extLst>
          </p:cNvPr>
          <p:cNvSpPr/>
          <p:nvPr/>
        </p:nvSpPr>
        <p:spPr>
          <a:xfrm>
            <a:off x="720121" y="2353950"/>
            <a:ext cx="7128000" cy="2448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4" name="Rectangle 13">
            <a:extLst>
              <a:ext uri="{FF2B5EF4-FFF2-40B4-BE49-F238E27FC236}">
                <a16:creationId xmlns:a16="http://schemas.microsoft.com/office/drawing/2014/main" id="{3513A56E-827F-CA2A-36D5-73C3AE2C35E1}"/>
              </a:ext>
            </a:extLst>
          </p:cNvPr>
          <p:cNvSpPr/>
          <p:nvPr/>
        </p:nvSpPr>
        <p:spPr>
          <a:xfrm>
            <a:off x="713495" y="2617666"/>
            <a:ext cx="2484000" cy="2448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4" name="TextBox 3">
            <a:extLst>
              <a:ext uri="{FF2B5EF4-FFF2-40B4-BE49-F238E27FC236}">
                <a16:creationId xmlns:a16="http://schemas.microsoft.com/office/drawing/2014/main" id="{70D1AD3D-1091-2E0E-9E04-3D94D6C608D3}"/>
              </a:ext>
            </a:extLst>
          </p:cNvPr>
          <p:cNvSpPr txBox="1"/>
          <p:nvPr/>
        </p:nvSpPr>
        <p:spPr>
          <a:xfrm>
            <a:off x="640800" y="992500"/>
            <a:ext cx="7520950" cy="2180918"/>
          </a:xfrm>
          <a:prstGeom prst="rect">
            <a:avLst/>
          </a:prstGeom>
          <a:noFill/>
        </p:spPr>
        <p:txBody>
          <a:bodyPr wrap="square">
            <a:spAutoFit/>
          </a:bodyPr>
          <a:lstStyle/>
          <a:p>
            <a:pPr>
              <a:lnSpc>
                <a:spcPct val="107000"/>
              </a:lnSpc>
              <a:spcAft>
                <a:spcPts val="0"/>
              </a:spcAft>
            </a:pPr>
            <a:r>
              <a:rPr lang="en-GB" sz="1600" kern="100">
                <a:solidFill>
                  <a:srgbClr val="1F497D"/>
                </a:solidFill>
                <a:effectLst/>
                <a:latin typeface="Arial" panose="020B0604020202020204" pitchFamily="34" charset="0"/>
                <a:ea typeface="Calibri" panose="020F0502020204030204" pitchFamily="34" charset="0"/>
                <a:cs typeface="Times New Roman" panose="02020603050405020304" pitchFamily="18" charset="0"/>
              </a:rPr>
              <a:t>The idea behind this track was to make a song with many different parts and some classical concepts while still keeping to the EDM style I am comfortable producing. I used a strophic song formula which is common in most traditional pop songs. To build suspense to the drop I used a pedal in the string pad and added harmonies into the vocals, and also a combination of rood chords and augmented chords in the bridge. For the drop I used 3 against 2 rhythms in the drums to get an 80’s sound and to make it more interesting.</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p:txBody>
      </p:sp>
      <p:pic>
        <p:nvPicPr>
          <p:cNvPr id="3" name="AH Slide 49">
            <a:hlinkClick r:id="" action="ppaction://media"/>
            <a:extLst>
              <a:ext uri="{FF2B5EF4-FFF2-40B4-BE49-F238E27FC236}">
                <a16:creationId xmlns:a16="http://schemas.microsoft.com/office/drawing/2014/main" id="{455CE499-5AD7-0D57-D281-2235F2071DAC}"/>
              </a:ext>
            </a:extLst>
          </p:cNvPr>
          <p:cNvPicPr>
            <a:picLocks noChangeAspect="1"/>
          </p:cNvPicPr>
          <p:nvPr>
            <a:audioFile r:link="rId1"/>
            <p:extLst>
              <p:ext uri="{DAA4B4D4-6D71-4841-9C94-3DE7FCFB9230}">
                <p14:media xmlns:p14="http://schemas.microsoft.com/office/powerpoint/2010/main" r:embed="rId2">
                  <p14:trim end="522.4195"/>
                </p14:media>
              </p:ext>
            </p:extLst>
          </p:nvPr>
        </p:nvPicPr>
        <p:blipFill>
          <a:blip r:embed="rId5"/>
          <a:stretch>
            <a:fillRect/>
          </a:stretch>
        </p:blipFill>
        <p:spPr>
          <a:xfrm>
            <a:off x="1212573" y="3333445"/>
            <a:ext cx="487363" cy="487363"/>
          </a:xfrm>
          <a:prstGeom prst="rect">
            <a:avLst/>
          </a:prstGeom>
        </p:spPr>
      </p:pic>
    </p:spTree>
    <p:extLst>
      <p:ext uri="{BB962C8B-B14F-4D97-AF65-F5344CB8AC3E}">
        <p14:creationId xmlns:p14="http://schemas.microsoft.com/office/powerpoint/2010/main" val="361122540"/>
      </p:ext>
    </p:extLst>
  </p:cSld>
  <p:clrMapOvr>
    <a:masterClrMapping/>
  </p:clrMapOvr>
  <mc:AlternateContent xmlns:mc="http://schemas.openxmlformats.org/markup-compatibility/2006">
    <mc:Choice xmlns:p14="http://schemas.microsoft.com/office/powerpoint/2010/main" Requires="p14">
      <p:transition spd="med" p14:dur="700" advClick="0" advTm="13000">
        <p:fade/>
      </p:transition>
    </mc:Choice>
    <mc:Fallback>
      <p:transition spd="med"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41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1C3868-E370-75E3-A6C4-F4788FDA0B69}"/>
              </a:ext>
            </a:extLst>
          </p:cNvPr>
          <p:cNvSpPr txBox="1"/>
          <p:nvPr/>
        </p:nvSpPr>
        <p:spPr>
          <a:xfrm>
            <a:off x="639763" y="307975"/>
            <a:ext cx="7316787" cy="646113"/>
          </a:xfrm>
          <a:prstGeom prst="rect">
            <a:avLst/>
          </a:prstGeom>
          <a:noFill/>
        </p:spPr>
        <p:txBody>
          <a:bodyPr>
            <a:spAutoFit/>
          </a:bodyPr>
          <a:lstStyle/>
          <a:p>
            <a:pPr defTabSz="914400" eaLnBrk="1" hangingPunct="1">
              <a:spcBef>
                <a:spcPct val="20000"/>
              </a:spcBef>
              <a:defRPr/>
            </a:pPr>
            <a:r>
              <a:rPr lang="en-GB" sz="3600" b="1" kern="0">
                <a:solidFill>
                  <a:srgbClr val="1F497D"/>
                </a:solidFill>
                <a:latin typeface="Arial"/>
              </a:rPr>
              <a:t>EDM – review 1 (cont’d)</a:t>
            </a:r>
          </a:p>
        </p:txBody>
      </p:sp>
      <p:sp>
        <p:nvSpPr>
          <p:cNvPr id="10" name="Rectangle 9">
            <a:extLst>
              <a:ext uri="{FF2B5EF4-FFF2-40B4-BE49-F238E27FC236}">
                <a16:creationId xmlns:a16="http://schemas.microsoft.com/office/drawing/2014/main" id="{32158F98-340F-23C7-52EE-F4623BAB7388}"/>
              </a:ext>
            </a:extLst>
          </p:cNvPr>
          <p:cNvSpPr/>
          <p:nvPr/>
        </p:nvSpPr>
        <p:spPr>
          <a:xfrm>
            <a:off x="697632" y="1044371"/>
            <a:ext cx="4500000" cy="2448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1" name="Rectangle 10">
            <a:extLst>
              <a:ext uri="{FF2B5EF4-FFF2-40B4-BE49-F238E27FC236}">
                <a16:creationId xmlns:a16="http://schemas.microsoft.com/office/drawing/2014/main" id="{DB05C74A-33F4-88A1-7B4D-D7E94294A46C}"/>
              </a:ext>
            </a:extLst>
          </p:cNvPr>
          <p:cNvSpPr/>
          <p:nvPr/>
        </p:nvSpPr>
        <p:spPr>
          <a:xfrm>
            <a:off x="6345898" y="1300868"/>
            <a:ext cx="1152000" cy="2448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2" name="Rectangle 11">
            <a:extLst>
              <a:ext uri="{FF2B5EF4-FFF2-40B4-BE49-F238E27FC236}">
                <a16:creationId xmlns:a16="http://schemas.microsoft.com/office/drawing/2014/main" id="{E245B38E-B21D-CF0D-B169-9AF3569D7F86}"/>
              </a:ext>
            </a:extLst>
          </p:cNvPr>
          <p:cNvSpPr/>
          <p:nvPr/>
        </p:nvSpPr>
        <p:spPr>
          <a:xfrm>
            <a:off x="3553800" y="1300868"/>
            <a:ext cx="2772000" cy="2448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3" name="Rectangle 12">
            <a:extLst>
              <a:ext uri="{FF2B5EF4-FFF2-40B4-BE49-F238E27FC236}">
                <a16:creationId xmlns:a16="http://schemas.microsoft.com/office/drawing/2014/main" id="{79FB08B4-7F8A-5B39-A266-54869D46312D}"/>
              </a:ext>
            </a:extLst>
          </p:cNvPr>
          <p:cNvSpPr/>
          <p:nvPr/>
        </p:nvSpPr>
        <p:spPr>
          <a:xfrm>
            <a:off x="697632" y="1578800"/>
            <a:ext cx="1980000" cy="2448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4" name="Rectangle 13">
            <a:extLst>
              <a:ext uri="{FF2B5EF4-FFF2-40B4-BE49-F238E27FC236}">
                <a16:creationId xmlns:a16="http://schemas.microsoft.com/office/drawing/2014/main" id="{D6C1E5E6-A180-0676-2E31-986E2554DF1E}"/>
              </a:ext>
            </a:extLst>
          </p:cNvPr>
          <p:cNvSpPr/>
          <p:nvPr/>
        </p:nvSpPr>
        <p:spPr>
          <a:xfrm>
            <a:off x="697632" y="2868236"/>
            <a:ext cx="4788000" cy="2448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 name="TextBox 6">
            <a:extLst>
              <a:ext uri="{FF2B5EF4-FFF2-40B4-BE49-F238E27FC236}">
                <a16:creationId xmlns:a16="http://schemas.microsoft.com/office/drawing/2014/main" id="{8CAA3349-1B24-2450-E808-8AC700BFF597}"/>
              </a:ext>
            </a:extLst>
          </p:cNvPr>
          <p:cNvSpPr txBox="1"/>
          <p:nvPr/>
        </p:nvSpPr>
        <p:spPr>
          <a:xfrm>
            <a:off x="640800" y="993600"/>
            <a:ext cx="7413000" cy="2707857"/>
          </a:xfrm>
          <a:prstGeom prst="rect">
            <a:avLst/>
          </a:prstGeom>
          <a:noFill/>
        </p:spPr>
        <p:txBody>
          <a:bodyPr wrap="square">
            <a:spAutoFit/>
          </a:bodyPr>
          <a:lstStyle/>
          <a:p>
            <a:pPr>
              <a:lnSpc>
                <a:spcPct val="107000"/>
              </a:lnSpc>
              <a:spcAft>
                <a:spcPts val="0"/>
              </a:spcAft>
            </a:pPr>
            <a:r>
              <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rPr>
              <a:t>For the second verse I changed the mix a little bit to add variety to the song. For the build up to the second drop I used diminution in the drums to add more suspense and variety to the track. The influences for this track were EDM K-pop songs for the varieties in the vocals and the song structure, and I was influenced by the song </a:t>
            </a:r>
            <a:r>
              <a:rPr lang="en-GB" sz="1600" kern="100" err="1">
                <a:solidFill>
                  <a:srgbClr val="1F497D"/>
                </a:solidFill>
                <a:latin typeface="Arial" panose="020B0604020202020204" pitchFamily="34" charset="0"/>
                <a:ea typeface="Calibri" panose="020F0502020204030204" pitchFamily="34" charset="0"/>
                <a:cs typeface="Times New Roman" panose="02020603050405020304" pitchFamily="18" charset="0"/>
              </a:rPr>
              <a:t>Traumfaenger</a:t>
            </a:r>
            <a:r>
              <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rPr>
              <a:t> by Alex C for the bass line in the second verse of the song.</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rPr>
              <a:t>To improve this song I would make a catchier chorus but I am proud the way all the elements blend together at the end.</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p:txBody>
      </p:sp>
      <p:pic>
        <p:nvPicPr>
          <p:cNvPr id="3" name="AH Slide 50">
            <a:hlinkClick r:id="" action="ppaction://media"/>
            <a:extLst>
              <a:ext uri="{FF2B5EF4-FFF2-40B4-BE49-F238E27FC236}">
                <a16:creationId xmlns:a16="http://schemas.microsoft.com/office/drawing/2014/main" id="{FB454ABF-0254-DBAA-2F0F-C19C83901391}"/>
              </a:ext>
            </a:extLst>
          </p:cNvPr>
          <p:cNvPicPr>
            <a:picLocks noChangeAspect="1"/>
          </p:cNvPicPr>
          <p:nvPr>
            <a:audioFile r:link="rId1"/>
            <p:extLst>
              <p:ext uri="{DAA4B4D4-6D71-4841-9C94-3DE7FCFB9230}">
                <p14:media xmlns:p14="http://schemas.microsoft.com/office/powerpoint/2010/main" r:embed="rId2">
                  <p14:trim end="1034.5011"/>
                </p14:media>
              </p:ext>
            </p:extLst>
          </p:nvPr>
        </p:nvPicPr>
        <p:blipFill>
          <a:blip r:embed="rId5"/>
          <a:stretch>
            <a:fillRect/>
          </a:stretch>
        </p:blipFill>
        <p:spPr>
          <a:xfrm>
            <a:off x="639763" y="3602590"/>
            <a:ext cx="487363" cy="487363"/>
          </a:xfrm>
          <a:prstGeom prst="rect">
            <a:avLst/>
          </a:prstGeom>
        </p:spPr>
      </p:pic>
    </p:spTree>
    <p:extLst>
      <p:ext uri="{BB962C8B-B14F-4D97-AF65-F5344CB8AC3E}">
        <p14:creationId xmlns:p14="http://schemas.microsoft.com/office/powerpoint/2010/main" val="3180725654"/>
      </p:ext>
    </p:extLst>
  </p:cSld>
  <p:clrMapOvr>
    <a:masterClrMapping/>
  </p:clrMapOvr>
  <mc:AlternateContent xmlns:mc="http://schemas.openxmlformats.org/markup-compatibility/2006">
    <mc:Choice xmlns:p14="http://schemas.microsoft.com/office/powerpoint/2010/main" Requires="p14">
      <p:transition spd="med" p14:dur="700" advClick="0" advTm="16000">
        <p:fade/>
      </p:transition>
    </mc:Choice>
    <mc:Fallback>
      <p:transition spd="med" advClick="0" advTm="1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46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60D8AB0-2C11-52C1-5042-74EE3BB74FBC}"/>
              </a:ext>
            </a:extLst>
          </p:cNvPr>
          <p:cNvSpPr txBox="1"/>
          <p:nvPr/>
        </p:nvSpPr>
        <p:spPr>
          <a:xfrm>
            <a:off x="639763" y="307975"/>
            <a:ext cx="7316787" cy="646113"/>
          </a:xfrm>
          <a:prstGeom prst="rect">
            <a:avLst/>
          </a:prstGeom>
          <a:noFill/>
        </p:spPr>
        <p:txBody>
          <a:bodyPr>
            <a:spAutoFit/>
          </a:bodyPr>
          <a:lstStyle/>
          <a:p>
            <a:pPr defTabSz="914400" eaLnBrk="1" hangingPunct="1">
              <a:spcBef>
                <a:spcPct val="20000"/>
              </a:spcBef>
              <a:defRPr/>
            </a:pPr>
            <a:r>
              <a:rPr lang="en-GB" sz="3600" b="1" kern="0">
                <a:solidFill>
                  <a:srgbClr val="1F497D"/>
                </a:solidFill>
                <a:latin typeface="Arial"/>
              </a:rPr>
              <a:t>Composing review 1 – 2 marks</a:t>
            </a:r>
          </a:p>
        </p:txBody>
      </p:sp>
      <p:sp>
        <p:nvSpPr>
          <p:cNvPr id="4" name="Rectangle 3">
            <a:extLst>
              <a:ext uri="{FF2B5EF4-FFF2-40B4-BE49-F238E27FC236}">
                <a16:creationId xmlns:a16="http://schemas.microsoft.com/office/drawing/2014/main" id="{14785F13-2536-B7E1-8B34-082E9CDF7C70}"/>
              </a:ext>
            </a:extLst>
          </p:cNvPr>
          <p:cNvSpPr/>
          <p:nvPr/>
        </p:nvSpPr>
        <p:spPr>
          <a:xfrm>
            <a:off x="1000305" y="1584181"/>
            <a:ext cx="4428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5" name="Rectangle 4">
            <a:extLst>
              <a:ext uri="{FF2B5EF4-FFF2-40B4-BE49-F238E27FC236}">
                <a16:creationId xmlns:a16="http://schemas.microsoft.com/office/drawing/2014/main" id="{F39CD261-4708-7FA2-0676-66AB2558197B}"/>
              </a:ext>
            </a:extLst>
          </p:cNvPr>
          <p:cNvSpPr/>
          <p:nvPr/>
        </p:nvSpPr>
        <p:spPr>
          <a:xfrm>
            <a:off x="1000305" y="3141437"/>
            <a:ext cx="7560000" cy="324000"/>
          </a:xfrm>
          <a:prstGeom prst="rect">
            <a:avLst/>
          </a:prstGeom>
          <a:solidFill>
            <a:srgbClr val="ADE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6" name="Rectangle 5">
            <a:extLst>
              <a:ext uri="{FF2B5EF4-FFF2-40B4-BE49-F238E27FC236}">
                <a16:creationId xmlns:a16="http://schemas.microsoft.com/office/drawing/2014/main" id="{8AA23458-D739-A89D-1C79-64F55F65E046}"/>
              </a:ext>
            </a:extLst>
          </p:cNvPr>
          <p:cNvSpPr/>
          <p:nvPr/>
        </p:nvSpPr>
        <p:spPr>
          <a:xfrm>
            <a:off x="1000305" y="2224190"/>
            <a:ext cx="6084000" cy="324000"/>
          </a:xfrm>
          <a:prstGeom prst="rect">
            <a:avLst/>
          </a:prstGeom>
          <a:solidFill>
            <a:srgbClr val="FFB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 name="TextBox 6">
            <a:extLst>
              <a:ext uri="{FF2B5EF4-FFF2-40B4-BE49-F238E27FC236}">
                <a16:creationId xmlns:a16="http://schemas.microsoft.com/office/drawing/2014/main" id="{84C3306C-C0F3-80F2-43DF-FD47982891C4}"/>
              </a:ext>
            </a:extLst>
          </p:cNvPr>
          <p:cNvSpPr txBox="1"/>
          <p:nvPr/>
        </p:nvSpPr>
        <p:spPr>
          <a:xfrm>
            <a:off x="639762" y="954000"/>
            <a:ext cx="8212138" cy="2850011"/>
          </a:xfrm>
          <a:prstGeom prst="rect">
            <a:avLst/>
          </a:prstGeom>
          <a:noFill/>
        </p:spPr>
        <p:txBody>
          <a:bodyPr wrap="square">
            <a:spAutoFit/>
          </a:bodyPr>
          <a:lstStyle/>
          <a:p>
            <a:pPr defTabSz="914400" eaLnBrk="1" hangingPunct="1">
              <a:spcBef>
                <a:spcPct val="20000"/>
              </a:spcBef>
              <a:defRPr/>
            </a:pPr>
            <a:r>
              <a:rPr lang="en-GB" sz="1700" kern="0">
                <a:solidFill>
                  <a:srgbClr val="1F497D"/>
                </a:solidFill>
                <a:latin typeface="Arial"/>
              </a:rPr>
              <a:t>The composing review contains:</a:t>
            </a:r>
          </a:p>
          <a:p>
            <a:pPr defTabSz="914400" eaLnBrk="1" hangingPunct="1">
              <a:spcBef>
                <a:spcPct val="20000"/>
              </a:spcBef>
              <a:defRPr/>
            </a:pPr>
            <a:r>
              <a:rPr lang="en-GB" sz="1700" kern="0">
                <a:solidFill>
                  <a:srgbClr val="1F497D"/>
                </a:solidFill>
                <a:latin typeface="Arial"/>
              </a:rPr>
              <a:t>2 marks</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a limited account of the main decisions made</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a limited explanation of the exploration and development of musical ideas</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limited identification of strengths and/or areas for improvement</a:t>
            </a:r>
          </a:p>
          <a:p>
            <a:pPr defTabSz="914400" eaLnBrk="1" hangingPunct="1">
              <a:spcBef>
                <a:spcPct val="20000"/>
              </a:spcBef>
              <a:defRPr/>
            </a:pPr>
            <a:r>
              <a:rPr lang="en-GB" sz="1700" kern="0">
                <a:solidFill>
                  <a:srgbClr val="1F497D"/>
                </a:solidFill>
                <a:latin typeface="Arial"/>
              </a:rPr>
              <a:t>1 mark</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a poor account of the main decisions made</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a very limited explanation of the exploration and development of musical ideas</a:t>
            </a:r>
          </a:p>
          <a:p>
            <a:pPr marL="285750" indent="-285750" defTabSz="914400" eaLnBrk="1" hangingPunct="1">
              <a:spcBef>
                <a:spcPct val="20000"/>
              </a:spcBef>
              <a:buFont typeface="Symbol" panose="05050102010706020507" pitchFamily="18" charset="2"/>
              <a:buChar char="¨"/>
              <a:defRPr/>
            </a:pPr>
            <a:r>
              <a:rPr lang="en-GB" sz="1700" kern="0">
                <a:solidFill>
                  <a:srgbClr val="1F497D"/>
                </a:solidFill>
                <a:latin typeface="Arial"/>
              </a:rPr>
              <a:t>little or no identification of strengths and/or areas for improvement</a:t>
            </a:r>
          </a:p>
        </p:txBody>
      </p:sp>
      <p:pic>
        <p:nvPicPr>
          <p:cNvPr id="2" name="AH Slide 51">
            <a:hlinkClick r:id="" action="ppaction://media"/>
            <a:extLst>
              <a:ext uri="{FF2B5EF4-FFF2-40B4-BE49-F238E27FC236}">
                <a16:creationId xmlns:a16="http://schemas.microsoft.com/office/drawing/2014/main" id="{467FC639-28FE-0FAD-309E-F0072C594D2D}"/>
              </a:ext>
            </a:extLst>
          </p:cNvPr>
          <p:cNvPicPr>
            <a:picLocks noChangeAspect="1"/>
          </p:cNvPicPr>
          <p:nvPr>
            <a:audioFile r:link="rId1"/>
            <p:extLst>
              <p:ext uri="{DAA4B4D4-6D71-4841-9C94-3DE7FCFB9230}">
                <p14:media xmlns:p14="http://schemas.microsoft.com/office/powerpoint/2010/main" r:embed="rId2">
                  <p14:trim end="868.6122"/>
                </p14:media>
              </p:ext>
            </p:extLst>
          </p:nvPr>
        </p:nvPicPr>
        <p:blipFill>
          <a:blip r:embed="rId5"/>
          <a:stretch>
            <a:fillRect/>
          </a:stretch>
        </p:blipFill>
        <p:spPr>
          <a:xfrm>
            <a:off x="886235" y="4058684"/>
            <a:ext cx="487363" cy="487363"/>
          </a:xfrm>
          <a:prstGeom prst="rect">
            <a:avLst/>
          </a:prstGeom>
        </p:spPr>
      </p:pic>
    </p:spTree>
    <p:extLst>
      <p:ext uri="{BB962C8B-B14F-4D97-AF65-F5344CB8AC3E}">
        <p14:creationId xmlns:p14="http://schemas.microsoft.com/office/powerpoint/2010/main" val="606837883"/>
      </p:ext>
    </p:extLst>
  </p:cSld>
  <p:clrMapOvr>
    <a:masterClrMapping/>
  </p:clrMapOvr>
  <mc:AlternateContent xmlns:mc="http://schemas.openxmlformats.org/markup-compatibility/2006">
    <mc:Choice xmlns:p14="http://schemas.microsoft.com/office/powerpoint/2010/main" Requires="p14">
      <p:transition spd="med" p14:dur="700" advClick="0" advTm="14000">
        <p:fade/>
      </p:transition>
    </mc:Choice>
    <mc:Fallback>
      <p:transition spd="med" advClick="0" advTm="1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56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1C3868-E370-75E3-A6C4-F4788FDA0B69}"/>
              </a:ext>
            </a:extLst>
          </p:cNvPr>
          <p:cNvSpPr txBox="1"/>
          <p:nvPr/>
        </p:nvSpPr>
        <p:spPr>
          <a:xfrm>
            <a:off x="639763" y="307975"/>
            <a:ext cx="7316787" cy="646113"/>
          </a:xfrm>
          <a:prstGeom prst="rect">
            <a:avLst/>
          </a:prstGeom>
          <a:noFill/>
        </p:spPr>
        <p:txBody>
          <a:bodyPr>
            <a:spAutoFit/>
          </a:bodyPr>
          <a:lstStyle/>
          <a:p>
            <a:pPr defTabSz="914400" eaLnBrk="1" hangingPunct="1">
              <a:spcBef>
                <a:spcPct val="20000"/>
              </a:spcBef>
              <a:defRPr/>
            </a:pPr>
            <a:r>
              <a:rPr lang="en-GB" sz="3600" b="1" kern="0">
                <a:solidFill>
                  <a:srgbClr val="1F497D"/>
                </a:solidFill>
                <a:latin typeface="Arial"/>
              </a:rPr>
              <a:t>EDM – review 2</a:t>
            </a:r>
          </a:p>
        </p:txBody>
      </p:sp>
      <p:sp>
        <p:nvSpPr>
          <p:cNvPr id="4" name="Rectangle 3">
            <a:extLst>
              <a:ext uri="{FF2B5EF4-FFF2-40B4-BE49-F238E27FC236}">
                <a16:creationId xmlns:a16="http://schemas.microsoft.com/office/drawing/2014/main" id="{C1BCC239-7516-FBB5-C976-65FFA594CCC7}"/>
              </a:ext>
            </a:extLst>
          </p:cNvPr>
          <p:cNvSpPr/>
          <p:nvPr/>
        </p:nvSpPr>
        <p:spPr>
          <a:xfrm>
            <a:off x="3530853" y="1066369"/>
            <a:ext cx="4464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 name="Rectangle 7">
            <a:extLst>
              <a:ext uri="{FF2B5EF4-FFF2-40B4-BE49-F238E27FC236}">
                <a16:creationId xmlns:a16="http://schemas.microsoft.com/office/drawing/2014/main" id="{AAC3F21E-7720-B37B-0E83-643CD7A31D7E}"/>
              </a:ext>
            </a:extLst>
          </p:cNvPr>
          <p:cNvSpPr/>
          <p:nvPr/>
        </p:nvSpPr>
        <p:spPr>
          <a:xfrm>
            <a:off x="442688" y="1403067"/>
            <a:ext cx="4932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 name="Rectangle 8">
            <a:extLst>
              <a:ext uri="{FF2B5EF4-FFF2-40B4-BE49-F238E27FC236}">
                <a16:creationId xmlns:a16="http://schemas.microsoft.com/office/drawing/2014/main" id="{AF080899-2A38-FC75-E159-D9123AAD5E0A}"/>
              </a:ext>
            </a:extLst>
          </p:cNvPr>
          <p:cNvSpPr/>
          <p:nvPr/>
        </p:nvSpPr>
        <p:spPr>
          <a:xfrm>
            <a:off x="5625467" y="1814197"/>
            <a:ext cx="2592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0" name="Rectangle 9">
            <a:extLst>
              <a:ext uri="{FF2B5EF4-FFF2-40B4-BE49-F238E27FC236}">
                <a16:creationId xmlns:a16="http://schemas.microsoft.com/office/drawing/2014/main" id="{2ACBCAD9-3412-188B-6362-03411E8CC4A3}"/>
              </a:ext>
            </a:extLst>
          </p:cNvPr>
          <p:cNvSpPr/>
          <p:nvPr/>
        </p:nvSpPr>
        <p:spPr>
          <a:xfrm>
            <a:off x="442688" y="2154574"/>
            <a:ext cx="7272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1" name="Rectangle 10">
            <a:extLst>
              <a:ext uri="{FF2B5EF4-FFF2-40B4-BE49-F238E27FC236}">
                <a16:creationId xmlns:a16="http://schemas.microsoft.com/office/drawing/2014/main" id="{1EF64518-01B1-7636-4EF6-6413C713704A}"/>
              </a:ext>
            </a:extLst>
          </p:cNvPr>
          <p:cNvSpPr/>
          <p:nvPr/>
        </p:nvSpPr>
        <p:spPr>
          <a:xfrm>
            <a:off x="6805681" y="2656512"/>
            <a:ext cx="972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2" name="Rectangle 11">
            <a:extLst>
              <a:ext uri="{FF2B5EF4-FFF2-40B4-BE49-F238E27FC236}">
                <a16:creationId xmlns:a16="http://schemas.microsoft.com/office/drawing/2014/main" id="{23655E47-3231-B5D0-C900-ED92379EADB1}"/>
              </a:ext>
            </a:extLst>
          </p:cNvPr>
          <p:cNvSpPr/>
          <p:nvPr/>
        </p:nvSpPr>
        <p:spPr>
          <a:xfrm>
            <a:off x="442688" y="2923805"/>
            <a:ext cx="5184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3" name="Rectangle 12">
            <a:extLst>
              <a:ext uri="{FF2B5EF4-FFF2-40B4-BE49-F238E27FC236}">
                <a16:creationId xmlns:a16="http://schemas.microsoft.com/office/drawing/2014/main" id="{209409AA-3CCA-38E1-6FD4-AB2EE416A527}"/>
              </a:ext>
            </a:extLst>
          </p:cNvPr>
          <p:cNvSpPr/>
          <p:nvPr/>
        </p:nvSpPr>
        <p:spPr>
          <a:xfrm>
            <a:off x="2055292" y="3433157"/>
            <a:ext cx="4968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4" name="Rectangle 13">
            <a:extLst>
              <a:ext uri="{FF2B5EF4-FFF2-40B4-BE49-F238E27FC236}">
                <a16:creationId xmlns:a16="http://schemas.microsoft.com/office/drawing/2014/main" id="{2FFBCF6E-233F-0855-4504-4743C53D58E1}"/>
              </a:ext>
            </a:extLst>
          </p:cNvPr>
          <p:cNvSpPr/>
          <p:nvPr/>
        </p:nvSpPr>
        <p:spPr>
          <a:xfrm>
            <a:off x="435600" y="3694422"/>
            <a:ext cx="5940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5" name="Rectangle 14">
            <a:extLst>
              <a:ext uri="{FF2B5EF4-FFF2-40B4-BE49-F238E27FC236}">
                <a16:creationId xmlns:a16="http://schemas.microsoft.com/office/drawing/2014/main" id="{2B753DCF-CF59-F2B1-7F89-200AEB0A36A8}"/>
              </a:ext>
            </a:extLst>
          </p:cNvPr>
          <p:cNvSpPr/>
          <p:nvPr/>
        </p:nvSpPr>
        <p:spPr>
          <a:xfrm>
            <a:off x="435600" y="4017077"/>
            <a:ext cx="3528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6" name="Rectangle 15">
            <a:extLst>
              <a:ext uri="{FF2B5EF4-FFF2-40B4-BE49-F238E27FC236}">
                <a16:creationId xmlns:a16="http://schemas.microsoft.com/office/drawing/2014/main" id="{C0070041-AEE5-4F94-D774-02D7945DBE56}"/>
              </a:ext>
            </a:extLst>
          </p:cNvPr>
          <p:cNvSpPr/>
          <p:nvPr/>
        </p:nvSpPr>
        <p:spPr>
          <a:xfrm>
            <a:off x="442688" y="2417467"/>
            <a:ext cx="972000" cy="324000"/>
          </a:xfrm>
          <a:prstGeom prst="rect">
            <a:avLst/>
          </a:prstGeom>
          <a:solidFill>
            <a:srgbClr val="FFFF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 name="TextBox 6">
            <a:extLst>
              <a:ext uri="{FF2B5EF4-FFF2-40B4-BE49-F238E27FC236}">
                <a16:creationId xmlns:a16="http://schemas.microsoft.com/office/drawing/2014/main" id="{8CAA3349-1B24-2450-E808-8AC700BFF597}"/>
              </a:ext>
            </a:extLst>
          </p:cNvPr>
          <p:cNvSpPr txBox="1"/>
          <p:nvPr/>
        </p:nvSpPr>
        <p:spPr>
          <a:xfrm>
            <a:off x="435600" y="1080000"/>
            <a:ext cx="7920000" cy="3234796"/>
          </a:xfrm>
          <a:prstGeom prst="rect">
            <a:avLst/>
          </a:prstGeom>
          <a:noFill/>
        </p:spPr>
        <p:txBody>
          <a:bodyPr wrap="square">
            <a:spAutoFit/>
          </a:bodyPr>
          <a:lstStyle/>
          <a:p>
            <a:pPr>
              <a:lnSpc>
                <a:spcPct val="107000"/>
              </a:lnSpc>
              <a:spcAft>
                <a:spcPts val="0"/>
              </a:spcAft>
            </a:pPr>
            <a:r>
              <a:rPr lang="en-GB" sz="1600" kern="100">
                <a:solidFill>
                  <a:srgbClr val="1F497D"/>
                </a:solidFill>
                <a:effectLst/>
                <a:latin typeface="Arial" panose="020B0604020202020204" pitchFamily="34" charset="0"/>
                <a:ea typeface="Calibri" panose="020F0502020204030204" pitchFamily="34" charset="0"/>
                <a:cs typeface="Times New Roman" panose="02020603050405020304" pitchFamily="18" charset="0"/>
              </a:rPr>
              <a:t>The idea behind this track was to make a song with many different parts and some classical concepts while still keeping to the EDM style I am comfortable producing. </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600" kern="100">
                <a:solidFill>
                  <a:srgbClr val="1F497D"/>
                </a:solidFill>
                <a:effectLst/>
                <a:latin typeface="Arial" panose="020B0604020202020204" pitchFamily="34" charset="0"/>
                <a:ea typeface="Calibri" panose="020F0502020204030204" pitchFamily="34" charset="0"/>
                <a:cs typeface="Times New Roman" panose="02020603050405020304" pitchFamily="18" charset="0"/>
              </a:rPr>
              <a:t>I listened to a lot of EDM already and in particular K-pop. I also want to use elements of trance in my music which means that I will need to allow the music to develop gradually. With this style of the music the elements are built upon for example, once the drums are established, the bass will come in, then other parts and I will have introduced them using filters which is typical of the style.</a:t>
            </a:r>
          </a:p>
          <a:p>
            <a:pPr>
              <a:lnSpc>
                <a:spcPct val="107000"/>
              </a:lnSpc>
              <a:spcAft>
                <a:spcPts val="0"/>
              </a:spcAft>
            </a:pPr>
            <a:endParaRPr lang="en-GB" sz="1600" kern="100">
              <a:solidFill>
                <a:srgbClr val="1F497D"/>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600" kern="100">
                <a:solidFill>
                  <a:srgbClr val="1F497D"/>
                </a:solidFill>
                <a:effectLst/>
                <a:latin typeface="Arial" panose="020B0604020202020204" pitchFamily="34" charset="0"/>
                <a:ea typeface="Calibri" panose="020F0502020204030204" pitchFamily="34" charset="0"/>
                <a:cs typeface="Times New Roman" panose="02020603050405020304" pitchFamily="18" charset="0"/>
              </a:rPr>
              <a:t>At the beginning, I wanted the focus to be on the vocal part so I kept my accompaniment sparse with just a piano arpeggio to accompany. </a:t>
            </a:r>
          </a:p>
          <a:p>
            <a:pPr>
              <a:lnSpc>
                <a:spcPct val="107000"/>
              </a:lnSpc>
              <a:spcAft>
                <a:spcPts val="0"/>
              </a:spcAft>
            </a:pPr>
            <a:r>
              <a:rPr lang="en-GB" sz="1600" kern="100">
                <a:solidFill>
                  <a:srgbClr val="1F497D"/>
                </a:solidFill>
                <a:effectLst/>
                <a:latin typeface="Arial" panose="020B0604020202020204" pitchFamily="34" charset="0"/>
                <a:ea typeface="Calibri" panose="020F0502020204030204" pitchFamily="34" charset="0"/>
                <a:cs typeface="Times New Roman" panose="02020603050405020304" pitchFamily="18" charset="0"/>
              </a:rPr>
              <a:t>I decided to write the song in C minor.</a:t>
            </a:r>
          </a:p>
        </p:txBody>
      </p:sp>
      <p:pic>
        <p:nvPicPr>
          <p:cNvPr id="3" name="AH Slide 52">
            <a:hlinkClick r:id="" action="ppaction://media"/>
            <a:extLst>
              <a:ext uri="{FF2B5EF4-FFF2-40B4-BE49-F238E27FC236}">
                <a16:creationId xmlns:a16="http://schemas.microsoft.com/office/drawing/2014/main" id="{4334846D-75DE-B398-CE21-E95277ED3BFB}"/>
              </a:ext>
            </a:extLst>
          </p:cNvPr>
          <p:cNvPicPr>
            <a:picLocks noChangeAspect="1"/>
          </p:cNvPicPr>
          <p:nvPr>
            <a:audioFile r:link="rId1"/>
            <p:extLst>
              <p:ext uri="{DAA4B4D4-6D71-4841-9C94-3DE7FCFB9230}">
                <p14:media xmlns:p14="http://schemas.microsoft.com/office/powerpoint/2010/main" r:embed="rId2">
                  <p14:trim end="1068.1201"/>
                </p14:media>
              </p:ext>
            </p:extLst>
          </p:nvPr>
        </p:nvPicPr>
        <p:blipFill>
          <a:blip r:embed="rId5"/>
          <a:stretch>
            <a:fillRect/>
          </a:stretch>
        </p:blipFill>
        <p:spPr>
          <a:xfrm>
            <a:off x="4151918" y="4394181"/>
            <a:ext cx="487363" cy="487363"/>
          </a:xfrm>
          <a:prstGeom prst="rect">
            <a:avLst/>
          </a:prstGeom>
        </p:spPr>
      </p:pic>
    </p:spTree>
    <p:extLst>
      <p:ext uri="{BB962C8B-B14F-4D97-AF65-F5344CB8AC3E}">
        <p14:creationId xmlns:p14="http://schemas.microsoft.com/office/powerpoint/2010/main" val="2008987671"/>
      </p:ext>
    </p:extLst>
  </p:cSld>
  <p:clrMapOvr>
    <a:masterClrMapping/>
  </p:clrMapOvr>
  <mc:AlternateContent xmlns:mc="http://schemas.openxmlformats.org/markup-compatibility/2006">
    <mc:Choice xmlns:p14="http://schemas.microsoft.com/office/powerpoint/2010/main" Requires="p14">
      <p:transition spd="med" p14:dur="700" advClick="0" advTm="17000">
        <p:fade/>
      </p:transition>
    </mc:Choice>
    <mc:Fallback>
      <p:transition spd="med" advClick="0" advTm="1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66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CBEFE1FFFAA6D42BB1364CA39EBE7BD" ma:contentTypeVersion="13" ma:contentTypeDescription="Create a new document." ma:contentTypeScope="" ma:versionID="f1b472b0a6a60b61c5b6194fd181ebc7">
  <xsd:schema xmlns:xsd="http://www.w3.org/2001/XMLSchema" xmlns:xs="http://www.w3.org/2001/XMLSchema" xmlns:p="http://schemas.microsoft.com/office/2006/metadata/properties" xmlns:ns2="3a7653d8-d250-4556-8732-0485f3343693" xmlns:ns3="aa68b5ab-73a5-4399-94e4-ce778a0455e0" targetNamespace="http://schemas.microsoft.com/office/2006/metadata/properties" ma:root="true" ma:fieldsID="6c802904b58c759068cefbbaa3be8330" ns2:_="" ns3:_="">
    <xsd:import namespace="3a7653d8-d250-4556-8732-0485f3343693"/>
    <xsd:import namespace="aa68b5ab-73a5-4399-94e4-ce778a0455e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7653d8-d250-4556-8732-0485f3343693"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hidden="true" ma:internalName="MediaServiceKeyPoints"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68b5ab-73a5-4399-94e4-ce778a0455e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8A76FF6-47AC-4804-BBEF-98541F829372}">
  <ds:schemaRefs>
    <ds:schemaRef ds:uri="http://schemas.microsoft.com/sharepoint/v3/contenttype/forms"/>
  </ds:schemaRefs>
</ds:datastoreItem>
</file>

<file path=customXml/itemProps2.xml><?xml version="1.0" encoding="utf-8"?>
<ds:datastoreItem xmlns:ds="http://schemas.openxmlformats.org/officeDocument/2006/customXml" ds:itemID="{2D21E6B9-0A47-4105-979B-523BB775166C}">
  <ds:schemaRefs>
    <ds:schemaRef ds:uri="http://purl.org/dc/dcmitype/"/>
    <ds:schemaRef ds:uri="http://schemas.microsoft.com/office/infopath/2007/PartnerControls"/>
    <ds:schemaRef ds:uri="http://schemas.microsoft.com/office/2006/documentManagement/types"/>
    <ds:schemaRef ds:uri="http://purl.org/dc/elements/1.1/"/>
    <ds:schemaRef ds:uri="aa68b5ab-73a5-4399-94e4-ce778a0455e0"/>
    <ds:schemaRef ds:uri="3a7653d8-d250-4556-8732-0485f3343693"/>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F37650B3-BC96-4674-A6C9-FD05124CDF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7653d8-d250-4556-8732-0485f3343693"/>
    <ds:schemaRef ds:uri="aa68b5ab-73a5-4399-94e4-ce778a0455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1099</Words>
  <Application>Microsoft Office PowerPoint</Application>
  <PresentationFormat>On-screen Show (16:9)</PresentationFormat>
  <Paragraphs>154</Paragraphs>
  <Slides>13</Slides>
  <Notes>13</Notes>
  <HiddenSlides>0</HiddenSlides>
  <MMClips>13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2023-08-29T13:09:39Z</dcterms:created>
  <dcterms:modified xsi:type="dcterms:W3CDTF">2023-09-04T07:19:30Z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0x0101006CBEFE1FFFAA6D42BB1364CA39EBE7BD</vt:lpwstr>
  </property>
</Properties>
</file>