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0"/>
  </p:notesMasterIdLst>
  <p:sldIdLst>
    <p:sldId id="608" r:id="rId5"/>
    <p:sldId id="624" r:id="rId6"/>
    <p:sldId id="478" r:id="rId7"/>
    <p:sldId id="482" r:id="rId8"/>
    <p:sldId id="479" r:id="rId9"/>
    <p:sldId id="484" r:id="rId10"/>
    <p:sldId id="485" r:id="rId11"/>
    <p:sldId id="483" r:id="rId12"/>
    <p:sldId id="486" r:id="rId13"/>
    <p:sldId id="487" r:id="rId14"/>
    <p:sldId id="488" r:id="rId15"/>
    <p:sldId id="489" r:id="rId16"/>
    <p:sldId id="490" r:id="rId17"/>
    <p:sldId id="599" r:id="rId18"/>
    <p:sldId id="491" r:id="rId19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DEF3"/>
    <a:srgbClr val="1F497D"/>
    <a:srgbClr val="B999C8"/>
    <a:srgbClr val="B79AC8"/>
    <a:srgbClr val="DDCDE5"/>
    <a:srgbClr val="ADE4F5"/>
    <a:srgbClr val="76D1EE"/>
    <a:srgbClr val="1EB3E4"/>
    <a:srgbClr val="D6C3DF"/>
    <a:srgbClr val="CBB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40D35F-7545-4C2B-B8DB-11504CF54B61}" v="4" dt="2023-09-04T07:06:02.933"/>
    <p1510:client id="{84A72CF6-1279-4F67-BEBF-1B400219ACA0}" v="3" dt="2023-09-04T07:16:19.1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94" autoAdjust="0"/>
  </p:normalViewPr>
  <p:slideViewPr>
    <p:cSldViewPr snapToGrid="0">
      <p:cViewPr varScale="1">
        <p:scale>
          <a:sx n="93" d="100"/>
          <a:sy n="93" d="100"/>
        </p:scale>
        <p:origin x="1162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650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569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351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727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055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1621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55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329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044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034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80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166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020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325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9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4.m4a"/><Relationship Id="rId1" Type="http://schemas.openxmlformats.org/officeDocument/2006/relationships/audio" Target="NULL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5.m4a"/><Relationship Id="rId1" Type="http://schemas.openxmlformats.org/officeDocument/2006/relationships/audio" Target="NULL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6.m4a"/><Relationship Id="rId1" Type="http://schemas.openxmlformats.org/officeDocument/2006/relationships/audio" Target="NULL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7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2.png"/><Relationship Id="rId2" Type="http://schemas.microsoft.com/office/2007/relationships/media" Target="../media/media18.m4a"/><Relationship Id="rId1" Type="http://schemas.openxmlformats.org/officeDocument/2006/relationships/audio" Target="NULL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NULL" TargetMode="External"/><Relationship Id="rId7" Type="http://schemas.openxmlformats.org/officeDocument/2006/relationships/image" Target="../media/image9.png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5.xml"/><Relationship Id="rId4" Type="http://schemas.microsoft.com/office/2007/relationships/media" Target="../media/media4.m4a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NULL" TargetMode="External"/><Relationship Id="rId7" Type="http://schemas.openxmlformats.org/officeDocument/2006/relationships/notesSlide" Target="../notesSlides/notesSlide4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Layout" Target="../slideLayouts/slideLayout5.xml"/><Relationship Id="rId5" Type="http://schemas.microsoft.com/office/2007/relationships/media" Target="../media/media7.m4a"/><Relationship Id="rId10" Type="http://schemas.openxmlformats.org/officeDocument/2006/relationships/image" Target="../media/image8.png"/><Relationship Id="rId4" Type="http://schemas.microsoft.com/office/2007/relationships/media" Target="../media/media6.m4a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0499C1-91AA-CE02-761F-654A92788A40}"/>
              </a:ext>
            </a:extLst>
          </p:cNvPr>
          <p:cNvSpPr txBox="1"/>
          <p:nvPr/>
        </p:nvSpPr>
        <p:spPr>
          <a:xfrm>
            <a:off x="799562" y="1508086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Advanced Higher Candidate 3 – Twilight Terror 2 composition</a:t>
            </a:r>
          </a:p>
        </p:txBody>
      </p:sp>
      <p:pic>
        <p:nvPicPr>
          <p:cNvPr id="5" name="AH Slide 29">
            <a:hlinkClick r:id="" action="ppaction://media"/>
            <a:extLst>
              <a:ext uri="{FF2B5EF4-FFF2-40B4-BE49-F238E27FC236}">
                <a16:creationId xmlns:a16="http://schemas.microsoft.com/office/drawing/2014/main" id="{30A624E2-DFCB-DF82-A1DE-C3310465109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424.428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0241" y="421263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647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E6694D7-46CB-D72B-EE2A-A3F830BE74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1379538"/>
            <a:ext cx="900112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18AA0D5-FDD6-8481-C181-880E03B1488D}"/>
              </a:ext>
            </a:extLst>
          </p:cNvPr>
          <p:cNvSpPr/>
          <p:nvPr/>
        </p:nvSpPr>
        <p:spPr>
          <a:xfrm>
            <a:off x="6705600" y="3271838"/>
            <a:ext cx="276225" cy="1163637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BDF44E0-3FDE-01B0-D23C-0458CEB9A1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925" y="536575"/>
            <a:ext cx="58197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A740C743-16F7-340C-97F1-2776B93FA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" y="239713"/>
            <a:ext cx="1365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2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9B300A3-73CF-3A1E-08B6-FC66359F2D03}"/>
              </a:ext>
            </a:extLst>
          </p:cNvPr>
          <p:cNvSpPr/>
          <p:nvPr/>
        </p:nvSpPr>
        <p:spPr>
          <a:xfrm>
            <a:off x="3514725" y="573088"/>
            <a:ext cx="504825" cy="504825"/>
          </a:xfrm>
          <a:prstGeom prst="ellipse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F8E716-8626-F9E8-03E1-F4060BCB1529}"/>
              </a:ext>
            </a:extLst>
          </p:cNvPr>
          <p:cNvCxnSpPr>
            <a:stCxn id="8" idx="5"/>
          </p:cNvCxnSpPr>
          <p:nvPr/>
        </p:nvCxnSpPr>
        <p:spPr>
          <a:xfrm>
            <a:off x="3944938" y="1003300"/>
            <a:ext cx="2778125" cy="2268538"/>
          </a:xfrm>
          <a:prstGeom prst="line">
            <a:avLst/>
          </a:prstGeom>
          <a:ln w="76200">
            <a:solidFill>
              <a:srgbClr val="FF66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7">
            <a:extLst>
              <a:ext uri="{FF2B5EF4-FFF2-40B4-BE49-F238E27FC236}">
                <a16:creationId xmlns:a16="http://schemas.microsoft.com/office/drawing/2014/main" id="{DFD65530-A188-7E27-C485-750F547ED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25" y="182563"/>
            <a:ext cx="22907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78AF9D6-FF4C-DD96-5E39-E361D6CA8E32}"/>
              </a:ext>
            </a:extLst>
          </p:cNvPr>
          <p:cNvCxnSpPr/>
          <p:nvPr/>
        </p:nvCxnSpPr>
        <p:spPr>
          <a:xfrm flipV="1">
            <a:off x="3421063" y="430213"/>
            <a:ext cx="503237" cy="0"/>
          </a:xfrm>
          <a:prstGeom prst="straightConnector1">
            <a:avLst/>
          </a:prstGeom>
          <a:ln w="762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AH Slide 37">
            <a:hlinkClick r:id="" action="ppaction://media"/>
            <a:extLst>
              <a:ext uri="{FF2B5EF4-FFF2-40B4-BE49-F238E27FC236}">
                <a16:creationId xmlns:a16="http://schemas.microsoft.com/office/drawing/2014/main" id="{27606835-3F25-D407-2E58-B47946CEF5B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591.0226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964486" y="41275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5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TextBox 7">
            <a:extLst>
              <a:ext uri="{FF2B5EF4-FFF2-40B4-BE49-F238E27FC236}">
                <a16:creationId xmlns:a16="http://schemas.microsoft.com/office/drawing/2014/main" id="{A96BAE8C-5279-6BC9-A6A9-4BA49D88FF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25" y="182563"/>
            <a:ext cx="22907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0CC19D68-A9E5-3F31-0B7D-6C8B24A362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390650"/>
            <a:ext cx="87153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59FCC7FA-E316-0588-4740-EF7A6887F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" y="239713"/>
            <a:ext cx="1365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2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6A9570-7EC6-3CA7-DAE7-A667ACFAE4BF}"/>
              </a:ext>
            </a:extLst>
          </p:cNvPr>
          <p:cNvCxnSpPr/>
          <p:nvPr/>
        </p:nvCxnSpPr>
        <p:spPr>
          <a:xfrm>
            <a:off x="3249613" y="430213"/>
            <a:ext cx="674687" cy="0"/>
          </a:xfrm>
          <a:prstGeom prst="straightConnector1">
            <a:avLst/>
          </a:prstGeom>
          <a:ln w="762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12">
            <a:extLst>
              <a:ext uri="{FF2B5EF4-FFF2-40B4-BE49-F238E27FC236}">
                <a16:creationId xmlns:a16="http://schemas.microsoft.com/office/drawing/2014/main" id="{20F2ED1A-B2F3-F219-FA22-9DF3BF68F3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50" y="587375"/>
            <a:ext cx="582136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1FD8867-FAE2-FF3D-B52C-3B1F19E4ACC2}"/>
              </a:ext>
            </a:extLst>
          </p:cNvPr>
          <p:cNvSpPr/>
          <p:nvPr/>
        </p:nvSpPr>
        <p:spPr>
          <a:xfrm>
            <a:off x="2898775" y="3332163"/>
            <a:ext cx="277813" cy="1008062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C0A375F-61EF-8490-D466-884EA6F73184}"/>
              </a:ext>
            </a:extLst>
          </p:cNvPr>
          <p:cNvSpPr/>
          <p:nvPr/>
        </p:nvSpPr>
        <p:spPr>
          <a:xfrm>
            <a:off x="4341813" y="823913"/>
            <a:ext cx="504825" cy="504825"/>
          </a:xfrm>
          <a:prstGeom prst="ellipse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F78C2C-AD9B-F009-915E-A82085B48E38}"/>
              </a:ext>
            </a:extLst>
          </p:cNvPr>
          <p:cNvCxnSpPr>
            <a:cxnSpLocks/>
            <a:endCxn id="10" idx="3"/>
          </p:cNvCxnSpPr>
          <p:nvPr/>
        </p:nvCxnSpPr>
        <p:spPr>
          <a:xfrm flipV="1">
            <a:off x="3189288" y="1254808"/>
            <a:ext cx="1226455" cy="2090055"/>
          </a:xfrm>
          <a:prstGeom prst="line">
            <a:avLst/>
          </a:prstGeom>
          <a:ln w="76200">
            <a:solidFill>
              <a:srgbClr val="FF66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AH Slide 38">
            <a:hlinkClick r:id="" action="ppaction://media"/>
            <a:extLst>
              <a:ext uri="{FF2B5EF4-FFF2-40B4-BE49-F238E27FC236}">
                <a16:creationId xmlns:a16="http://schemas.microsoft.com/office/drawing/2014/main" id="{B2032A6A-21A2-FBF5-4960-1C209992796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33.8049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96263" y="49926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661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TextBox 7">
            <a:extLst>
              <a:ext uri="{FF2B5EF4-FFF2-40B4-BE49-F238E27FC236}">
                <a16:creationId xmlns:a16="http://schemas.microsoft.com/office/drawing/2014/main" id="{7CB2AEEB-B21F-8AEF-BED1-7C883C6C7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25" y="182563"/>
            <a:ext cx="22907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D18E0246-4265-9A48-B928-993F3021A0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390650"/>
            <a:ext cx="87153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E691A31-B9D8-E137-3DBF-2249C275D455}"/>
              </a:ext>
            </a:extLst>
          </p:cNvPr>
          <p:cNvSpPr/>
          <p:nvPr/>
        </p:nvSpPr>
        <p:spPr>
          <a:xfrm>
            <a:off x="3394075" y="3332163"/>
            <a:ext cx="277813" cy="1008062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8A4C25DE-E4E0-E77B-30EF-1C75A73D5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" y="239713"/>
            <a:ext cx="1365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99F357B-3CD2-40C9-D731-413998118E8B}"/>
              </a:ext>
            </a:extLst>
          </p:cNvPr>
          <p:cNvCxnSpPr/>
          <p:nvPr/>
        </p:nvCxnSpPr>
        <p:spPr>
          <a:xfrm>
            <a:off x="3249613" y="430213"/>
            <a:ext cx="674687" cy="0"/>
          </a:xfrm>
          <a:prstGeom prst="straightConnector1">
            <a:avLst/>
          </a:prstGeom>
          <a:ln w="762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>
            <a:extLst>
              <a:ext uri="{FF2B5EF4-FFF2-40B4-BE49-F238E27FC236}">
                <a16:creationId xmlns:a16="http://schemas.microsoft.com/office/drawing/2014/main" id="{62A8F2B6-8852-1DEC-B409-B225FA07A3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50" y="587375"/>
            <a:ext cx="582136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4F65912E-DCA1-04C5-5009-183C2E3A600F}"/>
              </a:ext>
            </a:extLst>
          </p:cNvPr>
          <p:cNvSpPr/>
          <p:nvPr/>
        </p:nvSpPr>
        <p:spPr>
          <a:xfrm>
            <a:off x="5637213" y="696913"/>
            <a:ext cx="504825" cy="504825"/>
          </a:xfrm>
          <a:prstGeom prst="ellipse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1EB2A6-1734-F02B-04BF-2A719A09FDAE}"/>
              </a:ext>
            </a:extLst>
          </p:cNvPr>
          <p:cNvCxnSpPr>
            <a:endCxn id="10" idx="3"/>
          </p:cNvCxnSpPr>
          <p:nvPr/>
        </p:nvCxnSpPr>
        <p:spPr>
          <a:xfrm flipV="1">
            <a:off x="3671888" y="1127125"/>
            <a:ext cx="2038350" cy="2205038"/>
          </a:xfrm>
          <a:prstGeom prst="line">
            <a:avLst/>
          </a:prstGeom>
          <a:ln w="76200">
            <a:solidFill>
              <a:srgbClr val="FF66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AH Slide 39">
            <a:hlinkClick r:id="" action="ppaction://media"/>
            <a:extLst>
              <a:ext uri="{FF2B5EF4-FFF2-40B4-BE49-F238E27FC236}">
                <a16:creationId xmlns:a16="http://schemas.microsoft.com/office/drawing/2014/main" id="{8468F116-825C-B965-E47C-2EC37A5C1B1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21.1836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13725" y="49926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331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E5857B4D-BB7D-A8C7-4B7C-0A33D994A1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390650"/>
            <a:ext cx="87153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254D3D3-8610-B5F0-B674-E649A214B9B5}"/>
              </a:ext>
            </a:extLst>
          </p:cNvPr>
          <p:cNvSpPr/>
          <p:nvPr/>
        </p:nvSpPr>
        <p:spPr>
          <a:xfrm>
            <a:off x="8154988" y="2408238"/>
            <a:ext cx="277812" cy="1008062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343D3010-69F9-E32B-827A-33E4E44859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8" y="558800"/>
            <a:ext cx="582295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9F632FD-4703-617F-3155-8F96E79EBD73}"/>
              </a:ext>
            </a:extLst>
          </p:cNvPr>
          <p:cNvSpPr/>
          <p:nvPr/>
        </p:nvSpPr>
        <p:spPr>
          <a:xfrm>
            <a:off x="3101975" y="666750"/>
            <a:ext cx="503238" cy="504825"/>
          </a:xfrm>
          <a:prstGeom prst="ellipse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1D68B9-82E3-E788-C032-058A6B9F6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425" y="239713"/>
            <a:ext cx="1365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2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1CE95B1-6813-94D3-83D0-1C6DA6549ED2}"/>
              </a:ext>
            </a:extLst>
          </p:cNvPr>
          <p:cNvCxnSpPr>
            <a:stCxn id="7" idx="5"/>
          </p:cNvCxnSpPr>
          <p:nvPr/>
        </p:nvCxnSpPr>
        <p:spPr>
          <a:xfrm>
            <a:off x="3530600" y="1096963"/>
            <a:ext cx="4624388" cy="1311275"/>
          </a:xfrm>
          <a:prstGeom prst="line">
            <a:avLst/>
          </a:prstGeom>
          <a:ln w="76200">
            <a:solidFill>
              <a:srgbClr val="FF66C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BB79F1-1635-2802-802B-73118C8EB765}"/>
              </a:ext>
            </a:extLst>
          </p:cNvPr>
          <p:cNvCxnSpPr/>
          <p:nvPr/>
        </p:nvCxnSpPr>
        <p:spPr>
          <a:xfrm rot="10800000" flipV="1">
            <a:off x="3963988" y="430213"/>
            <a:ext cx="677862" cy="0"/>
          </a:xfrm>
          <a:prstGeom prst="straightConnector1">
            <a:avLst/>
          </a:prstGeom>
          <a:ln w="762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7">
            <a:extLst>
              <a:ext uri="{FF2B5EF4-FFF2-40B4-BE49-F238E27FC236}">
                <a16:creationId xmlns:a16="http://schemas.microsoft.com/office/drawing/2014/main" id="{9CD82756-5075-56F3-002C-9B60913D4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888" y="182563"/>
            <a:ext cx="3117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Retrograde Inversion</a:t>
            </a:r>
          </a:p>
        </p:txBody>
      </p:sp>
      <p:pic>
        <p:nvPicPr>
          <p:cNvPr id="3" name="AH Slide 40">
            <a:hlinkClick r:id="" action="ppaction://media"/>
            <a:extLst>
              <a:ext uri="{FF2B5EF4-FFF2-40B4-BE49-F238E27FC236}">
                <a16:creationId xmlns:a16="http://schemas.microsoft.com/office/drawing/2014/main" id="{0F204E8C-9E56-AD0C-266F-51C6A59E50B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425.5192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987505" y="56745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342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8000">
        <p:fade/>
      </p:transition>
    </mc:Choice>
    <mc:Fallback>
      <p:transition spd="med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6B7B869-29DD-6A71-B0F0-2F58A89697E3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Candidate 3 – Twilight Terror 2 – 2 marks</a:t>
            </a:r>
            <a:endParaRPr lang="en-US" sz="3600" b="1" kern="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7FA21C-A385-E4B7-6C38-F92D56B7B3D7}"/>
              </a:ext>
            </a:extLst>
          </p:cNvPr>
          <p:cNvSpPr txBox="1"/>
          <p:nvPr/>
        </p:nvSpPr>
        <p:spPr>
          <a:xfrm>
            <a:off x="639762" y="1645405"/>
            <a:ext cx="8008937" cy="1717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3-4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demonstrating musical ideas that have been developed inconsistently within the candidate’s chosen style. The use of elements not always appropriate. 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1-2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composition demonstrating limited musical ideas with little or no development within the candidate’s chosen style. The use of elements is poor.</a:t>
            </a:r>
          </a:p>
        </p:txBody>
      </p:sp>
      <p:pic>
        <p:nvPicPr>
          <p:cNvPr id="2" name="AH Slide 41">
            <a:hlinkClick r:id="" action="ppaction://media"/>
            <a:extLst>
              <a:ext uri="{FF2B5EF4-FFF2-40B4-BE49-F238E27FC236}">
                <a16:creationId xmlns:a16="http://schemas.microsoft.com/office/drawing/2014/main" id="{3016EF4C-FA2C-8A09-E48C-7E844276E66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85.197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1873" y="389060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359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5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E1B0013F-CF64-EE44-B45D-F0C6A302B9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311150"/>
            <a:ext cx="165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1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F4F601D4-DA32-8B92-B79B-026788B43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2986088"/>
            <a:ext cx="165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2</a:t>
            </a:r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5FFAAFED-3CDC-0A1D-0E97-5CBB14CA96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276600"/>
            <a:ext cx="582136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F5C99E36-069C-2E18-E591-49DDE07F59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3951288"/>
            <a:ext cx="58229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>
            <a:extLst>
              <a:ext uri="{FF2B5EF4-FFF2-40B4-BE49-F238E27FC236}">
                <a16:creationId xmlns:a16="http://schemas.microsoft.com/office/drawing/2014/main" id="{694F95C1-F4C1-2B30-C4C2-2E23F93E38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">
            <a:off x="2052638" y="200025"/>
            <a:ext cx="5133975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2C72BD8-1934-0978-7B39-950DC9942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1725" y="3038475"/>
            <a:ext cx="1025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488FC3-84CF-ACDB-6373-1FF826B98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250" y="3038475"/>
            <a:ext cx="12271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en-GB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Retrograde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99512-A09E-C725-D881-A693A6ED0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1725" y="4510088"/>
            <a:ext cx="1025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BA152E-2257-BB60-AB33-F77F8B86D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2950" y="4510088"/>
            <a:ext cx="21034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en-GB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Retrograde Inversion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3306F7E-B598-CC76-1BB4-661EBF66C200}"/>
              </a:ext>
            </a:extLst>
          </p:cNvPr>
          <p:cNvCxnSpPr>
            <a:cxnSpLocks/>
          </p:cNvCxnSpPr>
          <p:nvPr/>
        </p:nvCxnSpPr>
        <p:spPr>
          <a:xfrm>
            <a:off x="3238500" y="3225800"/>
            <a:ext cx="4445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EA4281-E28D-764B-3C6A-58769B7630C4}"/>
              </a:ext>
            </a:extLst>
          </p:cNvPr>
          <p:cNvCxnSpPr>
            <a:cxnSpLocks/>
          </p:cNvCxnSpPr>
          <p:nvPr/>
        </p:nvCxnSpPr>
        <p:spPr>
          <a:xfrm>
            <a:off x="3359150" y="4686300"/>
            <a:ext cx="4445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796863-DBA4-688C-41CE-5C6F61DA4500}"/>
              </a:ext>
            </a:extLst>
          </p:cNvPr>
          <p:cNvCxnSpPr>
            <a:cxnSpLocks/>
          </p:cNvCxnSpPr>
          <p:nvPr/>
        </p:nvCxnSpPr>
        <p:spPr>
          <a:xfrm flipH="1">
            <a:off x="5416550" y="4686300"/>
            <a:ext cx="4464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A5A34EB-FC91-F05A-0857-1A93ACBF8AFD}"/>
              </a:ext>
            </a:extLst>
          </p:cNvPr>
          <p:cNvCxnSpPr>
            <a:cxnSpLocks/>
          </p:cNvCxnSpPr>
          <p:nvPr/>
        </p:nvCxnSpPr>
        <p:spPr>
          <a:xfrm flipH="1">
            <a:off x="6278250" y="3225800"/>
            <a:ext cx="4464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AH Slide 42">
            <a:hlinkClick r:id="" action="ppaction://media"/>
            <a:extLst>
              <a:ext uri="{FF2B5EF4-FFF2-40B4-BE49-F238E27FC236}">
                <a16:creationId xmlns:a16="http://schemas.microsoft.com/office/drawing/2014/main" id="{AFB7478D-4A17-593F-0DBF-8E291A0072A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35.3945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35081" y="125571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56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42000">
        <p:fade/>
      </p:transition>
    </mc:Choice>
    <mc:Fallback>
      <p:transition spd="med" advClick="0" advTm="4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59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7A11BD-9C4C-59E0-199E-5123204CB57F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 or arrangement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1AB11D-7FB7-CD81-4947-8C7EA4830DB3}"/>
              </a:ext>
            </a:extLst>
          </p:cNvPr>
          <p:cNvSpPr txBox="1"/>
          <p:nvPr/>
        </p:nvSpPr>
        <p:spPr>
          <a:xfrm>
            <a:off x="793750" y="1288622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2AA00A-AD94-31F1-F252-3EA58D42157E}"/>
              </a:ext>
            </a:extLst>
          </p:cNvPr>
          <p:cNvSpPr/>
          <p:nvPr/>
        </p:nvSpPr>
        <p:spPr>
          <a:xfrm>
            <a:off x="1140515" y="1732784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89D996-CA7A-E246-2DFC-89F18B546C14}"/>
              </a:ext>
            </a:extLst>
          </p:cNvPr>
          <p:cNvSpPr/>
          <p:nvPr/>
        </p:nvSpPr>
        <p:spPr>
          <a:xfrm>
            <a:off x="1140515" y="2613207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ED0C3C3-A46B-B2C2-1B14-71EF8CF9F1EF}"/>
              </a:ext>
            </a:extLst>
          </p:cNvPr>
          <p:cNvSpPr/>
          <p:nvPr/>
        </p:nvSpPr>
        <p:spPr>
          <a:xfrm>
            <a:off x="1140515" y="3493630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AH Slide 8 ">
            <a:hlinkClick r:id="" action="ppaction://media"/>
            <a:extLst>
              <a:ext uri="{FF2B5EF4-FFF2-40B4-BE49-F238E27FC236}">
                <a16:creationId xmlns:a16="http://schemas.microsoft.com/office/drawing/2014/main" id="{5E31F1F4-AEB2-F107-52F2-AB3AA073518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90.7097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23272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6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8244499-4DA6-8AD0-CB6F-52F7D73456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2570163"/>
            <a:ext cx="390207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0BAAAACE-5834-E554-0D07-7439F7C2F7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50" y="177800"/>
            <a:ext cx="6113463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6">
            <a:extLst>
              <a:ext uri="{FF2B5EF4-FFF2-40B4-BE49-F238E27FC236}">
                <a16:creationId xmlns:a16="http://schemas.microsoft.com/office/drawing/2014/main" id="{1842CBDA-06B7-F1AB-3CA2-BCA249DE8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382588"/>
            <a:ext cx="165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1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F93BB9C-8C69-17CA-D28D-F3D9FB03B2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2733675"/>
            <a:ext cx="165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ACD48B-C363-71C6-171D-840AD7827D8C}"/>
              </a:ext>
            </a:extLst>
          </p:cNvPr>
          <p:cNvSpPr/>
          <p:nvPr/>
        </p:nvSpPr>
        <p:spPr>
          <a:xfrm>
            <a:off x="323850" y="165100"/>
            <a:ext cx="8496300" cy="23050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55077F26-3324-9801-89C7-F35E25A7B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9913" y="2974975"/>
            <a:ext cx="1900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 a spooky night-time scene’</a:t>
            </a:r>
          </a:p>
        </p:txBody>
      </p:sp>
      <p:pic>
        <p:nvPicPr>
          <p:cNvPr id="9" name="Twilight Terror 1 Audio bars 1-6">
            <a:hlinkClick r:id="" action="ppaction://media"/>
            <a:extLst>
              <a:ext uri="{FF2B5EF4-FFF2-40B4-BE49-F238E27FC236}">
                <a16:creationId xmlns:a16="http://schemas.microsoft.com/office/drawing/2014/main" id="{3D36346A-EB42-FD73-05DA-4D28377B62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06400" y="4245529"/>
            <a:ext cx="609600" cy="609600"/>
          </a:xfrm>
          <a:prstGeom prst="rect">
            <a:avLst/>
          </a:prstGeom>
        </p:spPr>
      </p:pic>
      <p:pic>
        <p:nvPicPr>
          <p:cNvPr id="10" name="AH Slide 30">
            <a:hlinkClick r:id="" action="ppaction://media"/>
            <a:extLst>
              <a:ext uri="{FF2B5EF4-FFF2-40B4-BE49-F238E27FC236}">
                <a16:creationId xmlns:a16="http://schemas.microsoft.com/office/drawing/2014/main" id="{4C3335BF-63D2-DBA8-3823-98EA661066B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trim end="1179.7414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255415" y="257016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50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2000">
        <p:fade/>
      </p:transition>
    </mc:Choice>
    <mc:Fallback>
      <p:transition spd="med" advClick="0" advTm="3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9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19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223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05D066C-0447-0B5B-3E71-0963F2545D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2570163"/>
            <a:ext cx="390207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F7C48C0D-CA35-8679-F069-056EE418B6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50" y="177800"/>
            <a:ext cx="6113463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6">
            <a:extLst>
              <a:ext uri="{FF2B5EF4-FFF2-40B4-BE49-F238E27FC236}">
                <a16:creationId xmlns:a16="http://schemas.microsoft.com/office/drawing/2014/main" id="{ABD194BE-80CA-C354-58B0-09D6E853D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382588"/>
            <a:ext cx="165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1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B5F01B6D-D2A7-FE6D-E2A3-3A6BD133A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2733675"/>
            <a:ext cx="165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6E39F9-C5E4-ABDC-BC6F-71A20A4322F7}"/>
              </a:ext>
            </a:extLst>
          </p:cNvPr>
          <p:cNvSpPr/>
          <p:nvPr/>
        </p:nvSpPr>
        <p:spPr>
          <a:xfrm>
            <a:off x="323850" y="2511425"/>
            <a:ext cx="6192838" cy="23034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923CF602-1B5F-05B9-A93A-A73295710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9913" y="2974975"/>
            <a:ext cx="1900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 a spooky night-time scene’</a:t>
            </a:r>
          </a:p>
        </p:txBody>
      </p:sp>
      <p:pic>
        <p:nvPicPr>
          <p:cNvPr id="9" name="Twilight Terror 2 Audio bars 1-4">
            <a:hlinkClick r:id="" action="ppaction://media"/>
            <a:extLst>
              <a:ext uri="{FF2B5EF4-FFF2-40B4-BE49-F238E27FC236}">
                <a16:creationId xmlns:a16="http://schemas.microsoft.com/office/drawing/2014/main" id="{3C0E8614-56E9-DC78-7E0E-8605F579E99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06400" y="4381261"/>
            <a:ext cx="609600" cy="609600"/>
          </a:xfrm>
          <a:prstGeom prst="rect">
            <a:avLst/>
          </a:prstGeom>
        </p:spPr>
      </p:pic>
      <p:pic>
        <p:nvPicPr>
          <p:cNvPr id="10" name="AH Slide 31 part 1">
            <a:hlinkClick r:id="" action="ppaction://media"/>
            <a:extLst>
              <a:ext uri="{FF2B5EF4-FFF2-40B4-BE49-F238E27FC236}">
                <a16:creationId xmlns:a16="http://schemas.microsoft.com/office/drawing/2014/main" id="{96ABDB53-E240-73A9-B78C-9075A8DD259D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trim end="1067.8344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772275" y="2452227"/>
            <a:ext cx="487363" cy="487363"/>
          </a:xfrm>
          <a:prstGeom prst="rect">
            <a:avLst/>
          </a:prstGeom>
        </p:spPr>
      </p:pic>
      <p:pic>
        <p:nvPicPr>
          <p:cNvPr id="11" name="AH Slide 31 part 2">
            <a:hlinkClick r:id="" action="ppaction://media"/>
            <a:extLst>
              <a:ext uri="{FF2B5EF4-FFF2-40B4-BE49-F238E27FC236}">
                <a16:creationId xmlns:a16="http://schemas.microsoft.com/office/drawing/2014/main" id="{CB75E62C-2CFC-CD69-71A0-22B7EBEDC28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5">
                  <p14:trim end="969.7959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894512" y="41751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8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49000">
        <p:fade/>
      </p:transition>
    </mc:Choice>
    <mc:Fallback>
      <p:transition spd="med" advClick="0" advTm="4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37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280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179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5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7C168500-717A-2E55-AD34-CD0320C98B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2570163"/>
            <a:ext cx="390207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2257E532-32CD-90A1-C85D-291AC48BAC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50" y="177800"/>
            <a:ext cx="6113463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6">
            <a:extLst>
              <a:ext uri="{FF2B5EF4-FFF2-40B4-BE49-F238E27FC236}">
                <a16:creationId xmlns:a16="http://schemas.microsoft.com/office/drawing/2014/main" id="{8846C848-1510-5800-D822-7DABF7B57E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382588"/>
            <a:ext cx="165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1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F414B0FB-3C0D-48D2-7CB7-93A367FB2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2733675"/>
            <a:ext cx="165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Twilight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14A73E-F831-7C09-21D9-089B1CB44E88}"/>
              </a:ext>
            </a:extLst>
          </p:cNvPr>
          <p:cNvSpPr/>
          <p:nvPr/>
        </p:nvSpPr>
        <p:spPr>
          <a:xfrm>
            <a:off x="323850" y="2511425"/>
            <a:ext cx="6192838" cy="23034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A9E6F569-37BB-6D22-5D4B-0ABF7D5D6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9913" y="2974975"/>
            <a:ext cx="1900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 a spooky night-time scene’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960AF45-EB33-34A0-A30B-64C99037DD25}"/>
              </a:ext>
            </a:extLst>
          </p:cNvPr>
          <p:cNvSpPr/>
          <p:nvPr/>
        </p:nvSpPr>
        <p:spPr>
          <a:xfrm>
            <a:off x="2836863" y="4081463"/>
            <a:ext cx="504825" cy="504825"/>
          </a:xfrm>
          <a:prstGeom prst="ellipse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3F54C14-2762-819A-AF19-C29D9041184A}"/>
              </a:ext>
            </a:extLst>
          </p:cNvPr>
          <p:cNvSpPr/>
          <p:nvPr/>
        </p:nvSpPr>
        <p:spPr>
          <a:xfrm>
            <a:off x="3944938" y="2957513"/>
            <a:ext cx="504825" cy="504825"/>
          </a:xfrm>
          <a:prstGeom prst="ellipse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147B7C2-314C-6E48-8753-31371B87AED8}"/>
              </a:ext>
            </a:extLst>
          </p:cNvPr>
          <p:cNvSpPr/>
          <p:nvPr/>
        </p:nvSpPr>
        <p:spPr>
          <a:xfrm>
            <a:off x="4918075" y="3436435"/>
            <a:ext cx="504825" cy="504825"/>
          </a:xfrm>
          <a:prstGeom prst="ellipse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2" name="AH Slide 32">
            <a:hlinkClick r:id="" action="ppaction://media"/>
            <a:extLst>
              <a:ext uri="{FF2B5EF4-FFF2-40B4-BE49-F238E27FC236}">
                <a16:creationId xmlns:a16="http://schemas.microsoft.com/office/drawing/2014/main" id="{F0E29698-E066-4D63-F949-CF4A8BE8790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75.6281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045888" y="238708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850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6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12">
            <a:extLst>
              <a:ext uri="{FF2B5EF4-FFF2-40B4-BE49-F238E27FC236}">
                <a16:creationId xmlns:a16="http://schemas.microsoft.com/office/drawing/2014/main" id="{26FD75B5-AE04-894B-4D9D-6CF691077B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438" y="385763"/>
            <a:ext cx="676751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>
            <a:extLst>
              <a:ext uri="{FF2B5EF4-FFF2-40B4-BE49-F238E27FC236}">
                <a16:creationId xmlns:a16="http://schemas.microsoft.com/office/drawing/2014/main" id="{363AF760-3703-9B8B-5AA2-49412493C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50" y="522288"/>
            <a:ext cx="1365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FDA9A22-FA78-26B8-490A-41E721238E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238250"/>
            <a:ext cx="6804025" cy="377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6CF9B2-6CA4-4E05-E4D2-B402E6F6F779}"/>
              </a:ext>
            </a:extLst>
          </p:cNvPr>
          <p:cNvCxnSpPr/>
          <p:nvPr/>
        </p:nvCxnSpPr>
        <p:spPr>
          <a:xfrm flipV="1">
            <a:off x="1360488" y="790575"/>
            <a:ext cx="503237" cy="0"/>
          </a:xfrm>
          <a:prstGeom prst="straightConnector1">
            <a:avLst/>
          </a:prstGeom>
          <a:ln w="7620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53EDD4F8-E0CC-154F-870F-ACDF18A615FF}"/>
              </a:ext>
            </a:extLst>
          </p:cNvPr>
          <p:cNvSpPr/>
          <p:nvPr/>
        </p:nvSpPr>
        <p:spPr>
          <a:xfrm>
            <a:off x="2216150" y="446088"/>
            <a:ext cx="2527300" cy="7207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3A0807-1AE2-BD36-8834-2973647CB7B1}"/>
              </a:ext>
            </a:extLst>
          </p:cNvPr>
          <p:cNvSpPr/>
          <p:nvPr/>
        </p:nvSpPr>
        <p:spPr>
          <a:xfrm>
            <a:off x="2354263" y="3578225"/>
            <a:ext cx="3635375" cy="7207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355A47-D27A-9221-6864-9494C5F9F7BD}"/>
              </a:ext>
            </a:extLst>
          </p:cNvPr>
          <p:cNvSpPr/>
          <p:nvPr/>
        </p:nvSpPr>
        <p:spPr>
          <a:xfrm>
            <a:off x="4632325" y="446088"/>
            <a:ext cx="1530350" cy="7207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BDB9E9-8463-4AD1-D7D9-BAB1D30FF350}"/>
              </a:ext>
            </a:extLst>
          </p:cNvPr>
          <p:cNvSpPr/>
          <p:nvPr/>
        </p:nvSpPr>
        <p:spPr>
          <a:xfrm>
            <a:off x="4379913" y="1582738"/>
            <a:ext cx="1755775" cy="7207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337E9C-B460-23B7-DA59-2BAFAD251C37}"/>
              </a:ext>
            </a:extLst>
          </p:cNvPr>
          <p:cNvSpPr/>
          <p:nvPr/>
        </p:nvSpPr>
        <p:spPr>
          <a:xfrm>
            <a:off x="6189663" y="446088"/>
            <a:ext cx="2124075" cy="7207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67F6BF-04BD-9FD0-6985-5DE399EAC31F}"/>
              </a:ext>
            </a:extLst>
          </p:cNvPr>
          <p:cNvSpPr/>
          <p:nvPr/>
        </p:nvSpPr>
        <p:spPr>
          <a:xfrm>
            <a:off x="6107113" y="2484438"/>
            <a:ext cx="1368425" cy="719137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33">
            <a:hlinkClick r:id="" action="ppaction://media"/>
            <a:extLst>
              <a:ext uri="{FF2B5EF4-FFF2-40B4-BE49-F238E27FC236}">
                <a16:creationId xmlns:a16="http://schemas.microsoft.com/office/drawing/2014/main" id="{74253BAD-327E-C293-D069-C5B51815FC09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82.0317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070056" y="18161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42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6000">
        <p:fade/>
      </p:transition>
    </mc:Choice>
    <mc:Fallback>
      <p:transition spd="med" advClick="0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10568191-6353-2196-098E-A1A67F00AC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63" y="596900"/>
            <a:ext cx="3973512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6333F82E-1D42-7B74-B78A-62B5CF4FD5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581025"/>
            <a:ext cx="42941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137FC1C-9E9B-495E-A660-842A588194EC}"/>
              </a:ext>
            </a:extLst>
          </p:cNvPr>
          <p:cNvSpPr/>
          <p:nvPr/>
        </p:nvSpPr>
        <p:spPr>
          <a:xfrm>
            <a:off x="2505075" y="696913"/>
            <a:ext cx="574675" cy="5397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F9907A-235B-986B-E8FF-2710C63AFFC3}"/>
              </a:ext>
            </a:extLst>
          </p:cNvPr>
          <p:cNvSpPr/>
          <p:nvPr/>
        </p:nvSpPr>
        <p:spPr>
          <a:xfrm>
            <a:off x="6000750" y="1995488"/>
            <a:ext cx="471488" cy="539750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33DEC3-FDB3-D4C8-CA86-EA96936C98EC}"/>
              </a:ext>
            </a:extLst>
          </p:cNvPr>
          <p:cNvSpPr/>
          <p:nvPr/>
        </p:nvSpPr>
        <p:spPr>
          <a:xfrm>
            <a:off x="7837488" y="1295400"/>
            <a:ext cx="473075" cy="54133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A1FF668E-6EEC-357D-7F49-FACDA6D94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63" y="136525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1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14B81092-EF94-3566-9F2C-FC86E36A9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8225" y="136525"/>
            <a:ext cx="14176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18</a:t>
            </a:r>
          </a:p>
        </p:txBody>
      </p:sp>
      <p:pic>
        <p:nvPicPr>
          <p:cNvPr id="10" name="AH Slide 34">
            <a:hlinkClick r:id="" action="ppaction://media"/>
            <a:extLst>
              <a:ext uri="{FF2B5EF4-FFF2-40B4-BE49-F238E27FC236}">
                <a16:creationId xmlns:a16="http://schemas.microsoft.com/office/drawing/2014/main" id="{D2C16E08-8024-1E79-CFCC-BB1F4881514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629.8594000000001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55060" y="340201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778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AFC4EFE-CCE8-E533-8B19-806CE45916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88" y="127000"/>
            <a:ext cx="5040312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680A03C7-DB50-646F-C228-9804C3DC3A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88" y="2489200"/>
            <a:ext cx="5040312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58A6FBA-73D7-35EA-4CC9-45D687BF6BB9}"/>
              </a:ext>
            </a:extLst>
          </p:cNvPr>
          <p:cNvSpPr/>
          <p:nvPr/>
        </p:nvSpPr>
        <p:spPr>
          <a:xfrm>
            <a:off x="1062038" y="98425"/>
            <a:ext cx="7019925" cy="237648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E1D4B3-588C-7E80-BBA9-6C4FA14E1F7D}"/>
              </a:ext>
            </a:extLst>
          </p:cNvPr>
          <p:cNvSpPr/>
          <p:nvPr/>
        </p:nvSpPr>
        <p:spPr>
          <a:xfrm>
            <a:off x="1062038" y="2614613"/>
            <a:ext cx="7019925" cy="2376487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4226A3-C004-0E31-14F5-754D128DB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9188" y="1033463"/>
            <a:ext cx="14176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7423E6F1-EBD1-FD35-325A-2EC815576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413" y="3481388"/>
            <a:ext cx="1901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Inversion</a:t>
            </a:r>
          </a:p>
        </p:txBody>
      </p:sp>
      <p:pic>
        <p:nvPicPr>
          <p:cNvPr id="9" name="AH Slide 35">
            <a:hlinkClick r:id="" action="ppaction://media"/>
            <a:extLst>
              <a:ext uri="{FF2B5EF4-FFF2-40B4-BE49-F238E27FC236}">
                <a16:creationId xmlns:a16="http://schemas.microsoft.com/office/drawing/2014/main" id="{29DAA527-68BF-A459-8D3E-B12965D044E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632.2811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52208" y="77628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5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6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624C9A-A9CA-12CB-AD84-72AE176BE9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444500"/>
            <a:ext cx="6191250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A86DDE7-7546-1AA0-3DC9-D418829F3360}"/>
              </a:ext>
            </a:extLst>
          </p:cNvPr>
          <p:cNvSpPr/>
          <p:nvPr/>
        </p:nvSpPr>
        <p:spPr>
          <a:xfrm>
            <a:off x="1293813" y="482600"/>
            <a:ext cx="6516687" cy="17637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AH Slide 36">
            <a:hlinkClick r:id="" action="ppaction://media"/>
            <a:extLst>
              <a:ext uri="{FF2B5EF4-FFF2-40B4-BE49-F238E27FC236}">
                <a16:creationId xmlns:a16="http://schemas.microsoft.com/office/drawing/2014/main" id="{D31C715C-09F9-52BA-2C6E-E5C248969C9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54.5941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64661" y="386842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74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A76FF6-47AC-4804-BBEF-98541F8293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21E6B9-0A47-4105-979B-523BB775166C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aa68b5ab-73a5-4399-94e4-ce778a0455e0"/>
    <ds:schemaRef ds:uri="3a7653d8-d250-4556-8732-0485f3343693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37650B3-BC96-4674-A6C9-FD05124CDF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7653d8-d250-4556-8732-0485f3343693"/>
    <ds:schemaRef ds:uri="aa68b5ab-73a5-4399-94e4-ce778a0455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Office PowerPoint</Application>
  <PresentationFormat>On-screen Show (16:9)</PresentationFormat>
  <Paragraphs>76</Paragraphs>
  <Slides>15</Slides>
  <Notes>15</Notes>
  <HiddenSlides>0</HiddenSlides>
  <MMClips>18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2023-08-29T13:09:39Z</dcterms:created>
  <dcterms:modified xsi:type="dcterms:W3CDTF">2023-09-04T07:16:27Z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</Properties>
</file>