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8"/>
  </p:notesMasterIdLst>
  <p:sldIdLst>
    <p:sldId id="436" r:id="rId5"/>
    <p:sldId id="600" r:id="rId6"/>
    <p:sldId id="303" r:id="rId7"/>
    <p:sldId id="623" r:id="rId8"/>
    <p:sldId id="466" r:id="rId9"/>
    <p:sldId id="469" r:id="rId10"/>
    <p:sldId id="467" r:id="rId11"/>
    <p:sldId id="472" r:id="rId12"/>
    <p:sldId id="473" r:id="rId13"/>
    <p:sldId id="474" r:id="rId14"/>
    <p:sldId id="475" r:id="rId15"/>
    <p:sldId id="476" r:id="rId16"/>
    <p:sldId id="477" r:id="rId17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DEF3"/>
    <a:srgbClr val="1F497D"/>
    <a:srgbClr val="B999C8"/>
    <a:srgbClr val="B79AC8"/>
    <a:srgbClr val="DDCDE5"/>
    <a:srgbClr val="ADE4F5"/>
    <a:srgbClr val="76D1EE"/>
    <a:srgbClr val="1EB3E4"/>
    <a:srgbClr val="D6C3DF"/>
    <a:srgbClr val="CBB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40D35F-7545-4C2B-B8DB-11504CF54B61}" v="4" dt="2023-09-04T07:06:02.933"/>
    <p1510:client id="{BE5B345E-7791-47D8-B0EB-42EE5C75FC90}" v="4" dt="2023-09-04T07:13:21.8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94" autoAdjust="0"/>
  </p:normalViewPr>
  <p:slideViewPr>
    <p:cSldViewPr snapToGrid="0">
      <p:cViewPr varScale="1">
        <p:scale>
          <a:sx n="93" d="100"/>
          <a:sy n="93" d="100"/>
        </p:scale>
        <p:origin x="1162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3072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9507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2469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440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177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672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720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315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535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213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459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8831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501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10.m4a"/><Relationship Id="rId1" Type="http://schemas.openxmlformats.org/officeDocument/2006/relationships/audio" Target="NULL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11.m4a"/><Relationship Id="rId1" Type="http://schemas.openxmlformats.org/officeDocument/2006/relationships/audio" Target="NULL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2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3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2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3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4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5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6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7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8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9.m4a"/><Relationship Id="rId1" Type="http://schemas.openxmlformats.org/officeDocument/2006/relationships/audio" Target="NULL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50499C1-91AA-CE02-761F-654A92788A40}"/>
              </a:ext>
            </a:extLst>
          </p:cNvPr>
          <p:cNvSpPr txBox="1"/>
          <p:nvPr/>
        </p:nvSpPr>
        <p:spPr>
          <a:xfrm>
            <a:off x="913606" y="144870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Advanced Higher Candidate 2 – Twilight Terror 1 composition</a:t>
            </a:r>
          </a:p>
        </p:txBody>
      </p:sp>
      <p:pic>
        <p:nvPicPr>
          <p:cNvPr id="5" name="AH Slide 17">
            <a:hlinkClick r:id="" action="ppaction://media"/>
            <a:extLst>
              <a:ext uri="{FF2B5EF4-FFF2-40B4-BE49-F238E27FC236}">
                <a16:creationId xmlns:a16="http://schemas.microsoft.com/office/drawing/2014/main" id="{4E624D3B-21EF-A2A2-6D2D-213FDDB1FD3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7621.5283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01716" y="419615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987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EB9154D-EB75-8CA7-4A4A-092246C10548}"/>
              </a:ext>
            </a:extLst>
          </p:cNvPr>
          <p:cNvSpPr/>
          <p:nvPr/>
        </p:nvSpPr>
        <p:spPr>
          <a:xfrm>
            <a:off x="330200" y="482600"/>
            <a:ext cx="8496300" cy="187166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37F7EA-0FD7-6AA6-B871-5451442A33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7963" y="508000"/>
            <a:ext cx="2255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sz="240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Prime note row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F492CF-AB19-03C6-B46C-B2786DE2F48D}"/>
              </a:ext>
            </a:extLst>
          </p:cNvPr>
          <p:cNvSpPr/>
          <p:nvPr/>
        </p:nvSpPr>
        <p:spPr>
          <a:xfrm>
            <a:off x="317500" y="2579688"/>
            <a:ext cx="8496300" cy="18716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12756C-011D-21D9-E15C-3C95C9CB63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7963" y="2579688"/>
            <a:ext cx="25130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sz="240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E7A235-82AD-32C5-4C3E-3F23A904FF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3078163"/>
            <a:ext cx="7920037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340A75B-7AFD-49E5-877D-C1BA218F66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963613"/>
            <a:ext cx="7920037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H Slide 25">
            <a:hlinkClick r:id="" action="ppaction://media"/>
            <a:extLst>
              <a:ext uri="{FF2B5EF4-FFF2-40B4-BE49-F238E27FC236}">
                <a16:creationId xmlns:a16="http://schemas.microsoft.com/office/drawing/2014/main" id="{55FBE07E-741E-E65E-3B02-D0257CB9BA9D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913.2222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90600" y="452698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52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6000">
        <p:fade/>
      </p:transition>
    </mc:Choice>
    <mc:Fallback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4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2EFAEE-460C-EC54-0153-FBB3B1CFDE73}"/>
              </a:ext>
            </a:extLst>
          </p:cNvPr>
          <p:cNvSpPr/>
          <p:nvPr/>
        </p:nvSpPr>
        <p:spPr>
          <a:xfrm>
            <a:off x="330200" y="482600"/>
            <a:ext cx="8496300" cy="187166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1D70344D-206F-8E6A-1047-A5DA5C87E1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900113"/>
            <a:ext cx="828040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>
            <a:extLst>
              <a:ext uri="{FF2B5EF4-FFF2-40B4-BE49-F238E27FC236}">
                <a16:creationId xmlns:a16="http://schemas.microsoft.com/office/drawing/2014/main" id="{FDDFA77C-E927-3175-28B2-7169A7F404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936875"/>
            <a:ext cx="8280400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65F49CB-F1F7-78CE-6DCB-9018132F3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7963" y="508000"/>
            <a:ext cx="2255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sz="240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Prime note row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F3C948-D926-8AE7-09DF-0085792F762A}"/>
              </a:ext>
            </a:extLst>
          </p:cNvPr>
          <p:cNvSpPr/>
          <p:nvPr/>
        </p:nvSpPr>
        <p:spPr>
          <a:xfrm>
            <a:off x="317500" y="2579688"/>
            <a:ext cx="8496300" cy="18716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C3D308-3211-423B-8A45-7CF0569D38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7963" y="2579688"/>
            <a:ext cx="25130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sz="240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Inversion</a:t>
            </a:r>
          </a:p>
        </p:txBody>
      </p:sp>
      <p:pic>
        <p:nvPicPr>
          <p:cNvPr id="3" name="AH Slide 26">
            <a:hlinkClick r:id="" action="ppaction://media"/>
            <a:extLst>
              <a:ext uri="{FF2B5EF4-FFF2-40B4-BE49-F238E27FC236}">
                <a16:creationId xmlns:a16="http://schemas.microsoft.com/office/drawing/2014/main" id="{8C6CCB8F-C06C-DD55-040B-02F5F4891B8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970.8594000000001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42106" y="459336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577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2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66E63E6C-FD4E-0278-2155-5720371DDB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635000"/>
            <a:ext cx="7918450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E5AD618-832B-7090-C1BE-14759F139484}"/>
              </a:ext>
            </a:extLst>
          </p:cNvPr>
          <p:cNvSpPr/>
          <p:nvPr/>
        </p:nvSpPr>
        <p:spPr>
          <a:xfrm>
            <a:off x="3367088" y="617538"/>
            <a:ext cx="1131887" cy="83661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01293A-766B-77C5-7B5C-D1CDB9407381}"/>
              </a:ext>
            </a:extLst>
          </p:cNvPr>
          <p:cNvSpPr/>
          <p:nvPr/>
        </p:nvSpPr>
        <p:spPr>
          <a:xfrm>
            <a:off x="4005263" y="1465263"/>
            <a:ext cx="1133475" cy="83820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0D8A27-9785-3C1D-488D-7D74A89D2CFF}"/>
              </a:ext>
            </a:extLst>
          </p:cNvPr>
          <p:cNvSpPr/>
          <p:nvPr/>
        </p:nvSpPr>
        <p:spPr>
          <a:xfrm>
            <a:off x="4498975" y="617538"/>
            <a:ext cx="1233488" cy="83661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88047C-7721-65F1-F292-CD53BF184512}"/>
              </a:ext>
            </a:extLst>
          </p:cNvPr>
          <p:cNvSpPr/>
          <p:nvPr/>
        </p:nvSpPr>
        <p:spPr>
          <a:xfrm>
            <a:off x="6161088" y="1465263"/>
            <a:ext cx="936625" cy="83820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5E8174-D624-1287-03B4-29EDA9463C74}"/>
              </a:ext>
            </a:extLst>
          </p:cNvPr>
          <p:cNvSpPr/>
          <p:nvPr/>
        </p:nvSpPr>
        <p:spPr>
          <a:xfrm>
            <a:off x="6565900" y="617538"/>
            <a:ext cx="1011238" cy="83661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9EAF07-A78B-F456-7FA5-FD312694AA4E}"/>
              </a:ext>
            </a:extLst>
          </p:cNvPr>
          <p:cNvSpPr/>
          <p:nvPr/>
        </p:nvSpPr>
        <p:spPr>
          <a:xfrm>
            <a:off x="7118350" y="1465263"/>
            <a:ext cx="1184275" cy="83820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0" name="AH Slide 27">
            <a:hlinkClick r:id="" action="ppaction://media"/>
            <a:extLst>
              <a:ext uri="{FF2B5EF4-FFF2-40B4-BE49-F238E27FC236}">
                <a16:creationId xmlns:a16="http://schemas.microsoft.com/office/drawing/2014/main" id="{C129F1F4-7C0E-F0BD-0A14-1DF41CDC6012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932.4172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23887" y="391128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150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4BC1D499-0244-A00C-91E7-81B847B944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38" y="566738"/>
            <a:ext cx="37163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H Slide 28">
            <a:hlinkClick r:id="" action="ppaction://media"/>
            <a:extLst>
              <a:ext uri="{FF2B5EF4-FFF2-40B4-BE49-F238E27FC236}">
                <a16:creationId xmlns:a16="http://schemas.microsoft.com/office/drawing/2014/main" id="{7700C660-ED80-0B8E-DFF9-0436F89C4115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042.0952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91213" y="159146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494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9000">
        <p:fade/>
      </p:transition>
    </mc:Choice>
    <mc:Fallback>
      <p:transition spd="med" advClick="0" advTm="1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5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6B7B869-29DD-6A71-B0F0-2F58A89697E3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Candidate 2 – Twilight Terror 1 – 10 marks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7FA21C-A385-E4B7-6C38-F92D56B7B3D7}"/>
              </a:ext>
            </a:extLst>
          </p:cNvPr>
          <p:cNvSpPr txBox="1"/>
          <p:nvPr/>
        </p:nvSpPr>
        <p:spPr>
          <a:xfrm>
            <a:off x="639762" y="1645405"/>
            <a:ext cx="8008937" cy="2209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9-10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An excellent composition demonstrating a range of musical ideas that have been developed imaginatively and convincingly, appropriate to the candidate’s chosen style. The use of elements is highly creative and effective. 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7-8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good composition demonstrating a range of musical ideas that have been developed with some imagination, appropriate to the candidate’s chosen style. The use of elements shows creativity.</a:t>
            </a:r>
          </a:p>
        </p:txBody>
      </p:sp>
      <p:pic>
        <p:nvPicPr>
          <p:cNvPr id="2" name="AH Slide 18">
            <a:hlinkClick r:id="" action="ppaction://media"/>
            <a:extLst>
              <a:ext uri="{FF2B5EF4-FFF2-40B4-BE49-F238E27FC236}">
                <a16:creationId xmlns:a16="http://schemas.microsoft.com/office/drawing/2014/main" id="{18E56600-D98F-D43B-0DD5-5689499F33EE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121.904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40196" y="401753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273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spd="med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93ED485-904E-D6C9-4296-4D78675435E1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Questions to ask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357DB1-2026-46F7-B4E5-2FBEBC83E6A5}"/>
              </a:ext>
            </a:extLst>
          </p:cNvPr>
          <p:cNvSpPr txBox="1"/>
          <p:nvPr/>
        </p:nvSpPr>
        <p:spPr>
          <a:xfrm>
            <a:off x="640800" y="1324800"/>
            <a:ext cx="7556500" cy="20128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Which musical ideas have been developed imaginatively and convincingly, appropriate to the candidate’s chosen style?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How has the candidate used elements in a highly creative and effective way?</a:t>
            </a:r>
          </a:p>
        </p:txBody>
      </p:sp>
      <p:pic>
        <p:nvPicPr>
          <p:cNvPr id="4" name="AH Slide 19">
            <a:hlinkClick r:id="" action="ppaction://media"/>
            <a:extLst>
              <a:ext uri="{FF2B5EF4-FFF2-40B4-BE49-F238E27FC236}">
                <a16:creationId xmlns:a16="http://schemas.microsoft.com/office/drawing/2014/main" id="{1D8EF787-1A9B-6FD6-46C4-7EDA24C1609C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837.709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46674" y="36153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576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8000">
        <p:fade/>
      </p:transition>
    </mc:Choice>
    <mc:Fallback>
      <p:transition spd="med" advClick="0" advTm="1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7A11BD-9C4C-59E0-199E-5123204CB57F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Annotations for a composition or arrangement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1AB11D-7FB7-CD81-4947-8C7EA4830DB3}"/>
              </a:ext>
            </a:extLst>
          </p:cNvPr>
          <p:cNvSpPr txBox="1"/>
          <p:nvPr/>
        </p:nvSpPr>
        <p:spPr>
          <a:xfrm>
            <a:off x="793750" y="1288622"/>
            <a:ext cx="75565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Identification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Development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Inconsistencies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2AA00A-AD94-31F1-F252-3EA58D42157E}"/>
              </a:ext>
            </a:extLst>
          </p:cNvPr>
          <p:cNvSpPr/>
          <p:nvPr/>
        </p:nvSpPr>
        <p:spPr>
          <a:xfrm>
            <a:off x="1140515" y="1732784"/>
            <a:ext cx="2376000" cy="468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89D996-CA7A-E246-2DFC-89F18B546C14}"/>
              </a:ext>
            </a:extLst>
          </p:cNvPr>
          <p:cNvSpPr/>
          <p:nvPr/>
        </p:nvSpPr>
        <p:spPr>
          <a:xfrm>
            <a:off x="1140515" y="2613207"/>
            <a:ext cx="2376000" cy="4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ED0C3C3-A46B-B2C2-1B14-71EF8CF9F1EF}"/>
              </a:ext>
            </a:extLst>
          </p:cNvPr>
          <p:cNvSpPr/>
          <p:nvPr/>
        </p:nvSpPr>
        <p:spPr>
          <a:xfrm>
            <a:off x="1140515" y="3493630"/>
            <a:ext cx="2376000" cy="468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AH Slide 8 ">
            <a:hlinkClick r:id="" action="ppaction://media"/>
            <a:extLst>
              <a:ext uri="{FF2B5EF4-FFF2-40B4-BE49-F238E27FC236}">
                <a16:creationId xmlns:a16="http://schemas.microsoft.com/office/drawing/2014/main" id="{5E31F1F4-AEB2-F107-52F2-AB3AA073518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290.709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232727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398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1000">
        <p:fade/>
      </p:transition>
    </mc:Choice>
    <mc:Fallback>
      <p:transition spd="med" advClick="0" advTm="2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FF6E0071-C2ED-6658-B197-47FB4D8558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01650"/>
            <a:ext cx="8496300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B38C6FE-9E6C-BEFA-676E-0FC89F05F2FA}"/>
              </a:ext>
            </a:extLst>
          </p:cNvPr>
          <p:cNvSpPr/>
          <p:nvPr/>
        </p:nvSpPr>
        <p:spPr>
          <a:xfrm>
            <a:off x="1731963" y="2065338"/>
            <a:ext cx="1792287" cy="160496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8D8B1C-029A-37B5-F9F4-C82C91B9816F}"/>
              </a:ext>
            </a:extLst>
          </p:cNvPr>
          <p:cNvSpPr/>
          <p:nvPr/>
        </p:nvSpPr>
        <p:spPr>
          <a:xfrm>
            <a:off x="3519488" y="1346200"/>
            <a:ext cx="1800225" cy="865188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37E782-024C-FEA9-2E52-CD4DDB6B0A08}"/>
              </a:ext>
            </a:extLst>
          </p:cNvPr>
          <p:cNvSpPr/>
          <p:nvPr/>
        </p:nvSpPr>
        <p:spPr>
          <a:xfrm>
            <a:off x="6548438" y="552450"/>
            <a:ext cx="1260475" cy="98742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" name="AH Slide 20">
            <a:hlinkClick r:id="" action="ppaction://media"/>
            <a:extLst>
              <a:ext uri="{FF2B5EF4-FFF2-40B4-BE49-F238E27FC236}">
                <a16:creationId xmlns:a16="http://schemas.microsoft.com/office/drawing/2014/main" id="{4C742534-1B50-24F0-8AE1-0CB5C0F5B51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179.4081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44600" y="393120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409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1000">
        <p:fade/>
      </p:transition>
    </mc:Choice>
    <mc:Fallback>
      <p:transition spd="med" advClick="0" advTm="3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07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6862DB19-EC54-E5D9-DB53-D89D1C175B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01650"/>
            <a:ext cx="8496300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A7699CA-1600-293D-E23D-1DA5F8B0EE94}"/>
              </a:ext>
            </a:extLst>
          </p:cNvPr>
          <p:cNvSpPr/>
          <p:nvPr/>
        </p:nvSpPr>
        <p:spPr>
          <a:xfrm>
            <a:off x="298450" y="2697163"/>
            <a:ext cx="941388" cy="57626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7E1188-566C-9CC9-680E-6ABA103F4C30}"/>
              </a:ext>
            </a:extLst>
          </p:cNvPr>
          <p:cNvSpPr/>
          <p:nvPr/>
        </p:nvSpPr>
        <p:spPr>
          <a:xfrm>
            <a:off x="298450" y="1497013"/>
            <a:ext cx="941388" cy="57626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EB6757-0760-5098-DD86-AEADF0F2E862}"/>
              </a:ext>
            </a:extLst>
          </p:cNvPr>
          <p:cNvSpPr/>
          <p:nvPr/>
        </p:nvSpPr>
        <p:spPr>
          <a:xfrm>
            <a:off x="298450" y="754063"/>
            <a:ext cx="941388" cy="57626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5D5E915-3E5A-300A-5063-6C5FA5EC4E58}"/>
              </a:ext>
            </a:extLst>
          </p:cNvPr>
          <p:cNvSpPr/>
          <p:nvPr/>
        </p:nvSpPr>
        <p:spPr>
          <a:xfrm>
            <a:off x="1589088" y="2751138"/>
            <a:ext cx="466725" cy="468312"/>
          </a:xfrm>
          <a:prstGeom prst="ellipse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BFB546C-D28F-F27C-5DA9-7938CC4718A4}"/>
              </a:ext>
            </a:extLst>
          </p:cNvPr>
          <p:cNvSpPr/>
          <p:nvPr/>
        </p:nvSpPr>
        <p:spPr>
          <a:xfrm>
            <a:off x="3509963" y="1839913"/>
            <a:ext cx="468312" cy="466725"/>
          </a:xfrm>
          <a:prstGeom prst="ellipse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91A3B6D-C367-3546-3BB7-931AEF993C1F}"/>
              </a:ext>
            </a:extLst>
          </p:cNvPr>
          <p:cNvSpPr/>
          <p:nvPr/>
        </p:nvSpPr>
        <p:spPr>
          <a:xfrm>
            <a:off x="6477000" y="1166813"/>
            <a:ext cx="468313" cy="468312"/>
          </a:xfrm>
          <a:prstGeom prst="ellipse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" name="AH Slide 21">
            <a:hlinkClick r:id="" action="ppaction://media"/>
            <a:extLst>
              <a:ext uri="{FF2B5EF4-FFF2-40B4-BE49-F238E27FC236}">
                <a16:creationId xmlns:a16="http://schemas.microsoft.com/office/drawing/2014/main" id="{6508EE7E-C000-4477-9897-BA7209DF11B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919.342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39838" y="387246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837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3000">
        <p:fade/>
      </p:transition>
    </mc:Choice>
    <mc:Fallback>
      <p:transition spd="med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999EF872-AE28-D166-DB9D-0A725E18BD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01650"/>
            <a:ext cx="8496300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1F30A1C-4526-D611-0AB9-614CDD02B030}"/>
              </a:ext>
            </a:extLst>
          </p:cNvPr>
          <p:cNvSpPr/>
          <p:nvPr/>
        </p:nvSpPr>
        <p:spPr>
          <a:xfrm>
            <a:off x="5319713" y="628650"/>
            <a:ext cx="1081087" cy="3132138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B91BAE-439C-F480-BF02-119BDA7C6AF2}"/>
              </a:ext>
            </a:extLst>
          </p:cNvPr>
          <p:cNvSpPr/>
          <p:nvPr/>
        </p:nvSpPr>
        <p:spPr>
          <a:xfrm>
            <a:off x="7735888" y="615950"/>
            <a:ext cx="1079500" cy="313055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" name="AH Slide 22">
            <a:hlinkClick r:id="" action="ppaction://media"/>
            <a:extLst>
              <a:ext uri="{FF2B5EF4-FFF2-40B4-BE49-F238E27FC236}">
                <a16:creationId xmlns:a16="http://schemas.microsoft.com/office/drawing/2014/main" id="{BDE7098A-366E-ED30-BA65-A32B0D787E4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424.4897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6570" y="387246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418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1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1DCE3CE7-183C-23D0-AB3A-598777C2F4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01650"/>
            <a:ext cx="8496300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8A2860-2108-4D64-022A-A24164C1725F}"/>
              </a:ext>
            </a:extLst>
          </p:cNvPr>
          <p:cNvSpPr/>
          <p:nvPr/>
        </p:nvSpPr>
        <p:spPr>
          <a:xfrm>
            <a:off x="2857500" y="2133600"/>
            <a:ext cx="571500" cy="97155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5E853B-C34B-93BC-A4D1-87B8B7E09630}"/>
              </a:ext>
            </a:extLst>
          </p:cNvPr>
          <p:cNvSpPr/>
          <p:nvPr/>
        </p:nvSpPr>
        <p:spPr>
          <a:xfrm>
            <a:off x="3562350" y="1276350"/>
            <a:ext cx="1771650" cy="86360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8844B4-E9D8-7D11-EEEA-7D3625600D98}"/>
              </a:ext>
            </a:extLst>
          </p:cNvPr>
          <p:cNvSpPr/>
          <p:nvPr/>
        </p:nvSpPr>
        <p:spPr>
          <a:xfrm>
            <a:off x="7221538" y="539750"/>
            <a:ext cx="539750" cy="86360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" name="AH Slide 23">
            <a:hlinkClick r:id="" action="ppaction://media"/>
            <a:extLst>
              <a:ext uri="{FF2B5EF4-FFF2-40B4-BE49-F238E27FC236}">
                <a16:creationId xmlns:a16="http://schemas.microsoft.com/office/drawing/2014/main" id="{F431B76C-904D-0161-3B66-2E48A087C7A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020.4421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79525" y="403114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515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4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BC6A93-D669-9408-7B30-3FDEB3FD48F1}"/>
              </a:ext>
            </a:extLst>
          </p:cNvPr>
          <p:cNvSpPr/>
          <p:nvPr/>
        </p:nvSpPr>
        <p:spPr>
          <a:xfrm>
            <a:off x="330200" y="482600"/>
            <a:ext cx="8496300" cy="187166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238D50-563B-15BA-0E4B-A60BBBAB254E}"/>
              </a:ext>
            </a:extLst>
          </p:cNvPr>
          <p:cNvSpPr/>
          <p:nvPr/>
        </p:nvSpPr>
        <p:spPr>
          <a:xfrm>
            <a:off x="317500" y="2579688"/>
            <a:ext cx="8496300" cy="18716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A0772AB4-D941-8DC2-7127-ABB483DD17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982663"/>
            <a:ext cx="791845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id="{6C6029FC-75E4-5B27-581B-14E4B099AE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2852738"/>
            <a:ext cx="7918450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7B4314-337F-F31F-973F-C84D50F28E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7963" y="508000"/>
            <a:ext cx="2255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sz="240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Prime note row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659138-A63F-7315-4A1A-A9C376E05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7963" y="2579688"/>
            <a:ext cx="25130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sz="240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Inversion</a:t>
            </a:r>
          </a:p>
        </p:txBody>
      </p:sp>
      <p:pic>
        <p:nvPicPr>
          <p:cNvPr id="9" name="AH Slide 24">
            <a:hlinkClick r:id="" action="ppaction://media"/>
            <a:extLst>
              <a:ext uri="{FF2B5EF4-FFF2-40B4-BE49-F238E27FC236}">
                <a16:creationId xmlns:a16="http://schemas.microsoft.com/office/drawing/2014/main" id="{617BFF6A-07E8-95B2-45F6-9C55A98BDA9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805.1926999999999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78080" y="458077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300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3000">
        <p:fade/>
      </p:transition>
    </mc:Choice>
    <mc:Fallback>
      <p:transition spd="med" advClick="0" advTm="2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1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A76FF6-47AC-4804-BBEF-98541F8293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D21E6B9-0A47-4105-979B-523BB775166C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aa68b5ab-73a5-4399-94e4-ce778a0455e0"/>
    <ds:schemaRef ds:uri="3a7653d8-d250-4556-8732-0485f3343693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37650B3-BC96-4674-A6C9-FD05124CDF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7653d8-d250-4556-8732-0485f3343693"/>
    <ds:schemaRef ds:uri="aa68b5ab-73a5-4399-94e4-ce778a0455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Microsoft Office PowerPoint</Application>
  <PresentationFormat>On-screen Show (16:9)</PresentationFormat>
  <Paragraphs>35</Paragraphs>
  <Slides>13</Slides>
  <Notes>13</Notes>
  <HiddenSlides>0</HiddenSlides>
  <MMClips>13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2023-08-29T13:09:39Z</dcterms:created>
  <dcterms:modified xsi:type="dcterms:W3CDTF">2023-09-04T07:13:28Z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</Properties>
</file>