
<file path=[Content_Types].xml><?xml version="1.0" encoding="utf-8"?>
<Types xmlns="http://schemas.openxmlformats.org/package/2006/content-types"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4"/>
  </p:sldMasterIdLst>
  <p:notesMasterIdLst>
    <p:notesMasterId r:id="rId16"/>
  </p:notesMasterIdLst>
  <p:sldIdLst>
    <p:sldId id="312" r:id="rId5"/>
    <p:sldId id="596" r:id="rId6"/>
    <p:sldId id="276" r:id="rId7"/>
    <p:sldId id="438" r:id="rId8"/>
    <p:sldId id="458" r:id="rId9"/>
    <p:sldId id="460" r:id="rId10"/>
    <p:sldId id="462" r:id="rId11"/>
    <p:sldId id="464" r:id="rId12"/>
    <p:sldId id="459" r:id="rId13"/>
    <p:sldId id="465" r:id="rId14"/>
    <p:sldId id="311" r:id="rId15"/>
  </p:sldIdLst>
  <p:sldSz cx="9144000" cy="5143500" type="screen16x9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BDEF3"/>
    <a:srgbClr val="1F497D"/>
    <a:srgbClr val="B999C8"/>
    <a:srgbClr val="B79AC8"/>
    <a:srgbClr val="DDCDE5"/>
    <a:srgbClr val="ADE4F5"/>
    <a:srgbClr val="76D1EE"/>
    <a:srgbClr val="1EB3E4"/>
    <a:srgbClr val="D6C3DF"/>
    <a:srgbClr val="CBB4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1894" autoAdjust="0"/>
  </p:normalViewPr>
  <p:slideViewPr>
    <p:cSldViewPr snapToGrid="0">
      <p:cViewPr varScale="1">
        <p:scale>
          <a:sx n="97" d="100"/>
          <a:sy n="97" d="100"/>
        </p:scale>
        <p:origin x="1194" y="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8/10/relationships/authors" Target="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B198C7-48D3-44D1-90B6-FFAC3DD6ADBD}" type="datetimeFigureOut">
              <a:rPr lang="en-GB" smtClean="0"/>
              <a:t>05/09/2023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0C330F-566D-4769-B95A-4704D00DF8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02494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30390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90234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46162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8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34328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25134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56948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fontAlgn="base">
              <a:lnSpc>
                <a:spcPct val="107000"/>
              </a:lnSpc>
              <a:spcAft>
                <a:spcPts val="800"/>
              </a:spcAft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85681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fontAlgn="base">
              <a:lnSpc>
                <a:spcPct val="107000"/>
              </a:lnSpc>
              <a:spcAft>
                <a:spcPts val="800"/>
              </a:spcAft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52931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fontAlgn="base">
              <a:lnSpc>
                <a:spcPct val="107000"/>
              </a:lnSpc>
              <a:spcAft>
                <a:spcPts val="800"/>
              </a:spcAft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07569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fontAlgn="base">
              <a:lnSpc>
                <a:spcPct val="107000"/>
              </a:lnSpc>
              <a:spcAft>
                <a:spcPts val="800"/>
              </a:spcAft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53970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07897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822B3CEB-1CD2-47D1-94F7-14F31CBDB4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A1C09DB-F66D-4F83-AC6B-82F2ABC818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857C55-78C0-4EA7-A7B8-3BDD57526055}" type="datetimeFigureOut">
              <a:rPr lang="en-US"/>
              <a:pPr>
                <a:defRPr/>
              </a:pPr>
              <a:t>9/5/2023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D99913A-85D9-4E10-8164-558CB7697F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4B28CCC-00BB-4801-BC3B-83CFBF6A9B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852D1C-150F-4184-8C6B-E48E0088CA7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492997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A476C41B-BDE1-42E4-B851-03E5D63CA73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>
                <a:solidFill>
                  <a:schemeClr val="tx2">
                    <a:lumMod val="75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67382B5-E7F0-4BEB-A138-465CCA421F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F2ED1-957E-4339-9CB2-471D923879E2}" type="datetimeFigureOut">
              <a:rPr lang="en-US"/>
              <a:pPr>
                <a:defRPr/>
              </a:pPr>
              <a:t>9/5/2023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FA1ED34-6F5B-4487-9DD6-D3ABBEED12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7C5D2D7-692A-4C6A-8B53-35F1881BD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CA7628-DD9A-4DAF-864A-979AD0627CF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72307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D56AE6A9-87DE-4DEB-8BAD-B36DF7E045C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>
            <a:extLst>
              <a:ext uri="{FF2B5EF4-FFF2-40B4-BE49-F238E27FC236}">
                <a16:creationId xmlns:a16="http://schemas.microsoft.com/office/drawing/2014/main" id="{32DDDFDC-1A35-469F-A602-E2C2F60F857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638800" cy="220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BACF3FB0-A59D-43BD-9677-6F0F10F7B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79FA13-E2D6-4159-A16B-54E4BDC71E41}" type="datetimeFigureOut">
              <a:rPr lang="en-US"/>
              <a:pPr>
                <a:defRPr/>
              </a:pPr>
              <a:t>9/5/2023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D3EFC13-1896-45D7-A668-CE5B18BD2B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859BB7AB-7CF0-451B-9CCC-73228F308C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486C9C-7916-44AD-B0C9-68C8C736F00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64798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>
            <a:extLst>
              <a:ext uri="{FF2B5EF4-FFF2-40B4-BE49-F238E27FC236}">
                <a16:creationId xmlns:a16="http://schemas.microsoft.com/office/drawing/2014/main" id="{F668512D-20F0-4974-A6AE-AB7EDBCAD51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4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20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8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8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4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20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8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8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7C7C858C-5E5B-4E7A-827E-66288DFC4F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5C9C4-AAA3-4AC9-B65C-5BB401CCB761}" type="datetimeFigureOut">
              <a:rPr lang="en-US"/>
              <a:pPr>
                <a:defRPr/>
              </a:pPr>
              <a:t>9/5/2023</a:t>
            </a:fld>
            <a:endParaRPr lang="en-US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9FD86EC4-647B-4A7D-9530-48A24B78D1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>
            <a:extLst>
              <a:ext uri="{FF2B5EF4-FFF2-40B4-BE49-F238E27FC236}">
                <a16:creationId xmlns:a16="http://schemas.microsoft.com/office/drawing/2014/main" id="{F3EFF85C-53E7-4C8F-A30A-EC27076C60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E50C3D-9F55-4A93-859B-8309263018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91200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A3455D2-6561-4D76-A96D-8709D318AE9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9998"/>
            <a:ext cx="8229600" cy="857250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8" name="Date Placeholder 6">
            <a:extLst>
              <a:ext uri="{FF2B5EF4-FFF2-40B4-BE49-F238E27FC236}">
                <a16:creationId xmlns:a16="http://schemas.microsoft.com/office/drawing/2014/main" id="{007D7AEB-FBD6-472E-AD0E-563D0A7C22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8E2D0-0C84-4BA7-B034-D5A1FF8C3B44}" type="datetimeFigureOut">
              <a:rPr lang="en-US"/>
              <a:pPr>
                <a:defRPr/>
              </a:pPr>
              <a:t>9/5/2023</a:t>
            </a:fld>
            <a:endParaRPr lang="en-US"/>
          </a:p>
        </p:txBody>
      </p:sp>
      <p:sp>
        <p:nvSpPr>
          <p:cNvPr id="9" name="Footer Placeholder 7">
            <a:extLst>
              <a:ext uri="{FF2B5EF4-FFF2-40B4-BE49-F238E27FC236}">
                <a16:creationId xmlns:a16="http://schemas.microsoft.com/office/drawing/2014/main" id="{06582006-66AA-4096-BD4D-F7621F8857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>
            <a:extLst>
              <a:ext uri="{FF2B5EF4-FFF2-40B4-BE49-F238E27FC236}">
                <a16:creationId xmlns:a16="http://schemas.microsoft.com/office/drawing/2014/main" id="{55B87ADB-207F-4088-9C44-6462166AA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7D7592-5A8D-451C-9ED1-A9ECBCBAF41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55112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>
            <a:extLst>
              <a:ext uri="{FF2B5EF4-FFF2-40B4-BE49-F238E27FC236}">
                <a16:creationId xmlns:a16="http://schemas.microsoft.com/office/drawing/2014/main" id="{CF686215-9355-406B-8DF1-429A9CEFD4C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2F13E287-9954-4FEF-8994-B20F308F0B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DB3A3-3687-49F0-9280-AC28C2CACC71}" type="datetimeFigureOut">
              <a:rPr lang="en-US"/>
              <a:pPr>
                <a:defRPr/>
              </a:pPr>
              <a:t>9/5/2023</a:t>
            </a:fld>
            <a:endParaRPr lang="en-US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6DB0FFE3-5E0C-4204-8B72-8971C7708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0384D6FB-54F8-4273-A3F1-B7F3E999C6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A3F0E6-D876-4536-9404-D29EC22C853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04338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B75758B8-29BD-4C38-85F6-83591519948E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  <a:endParaRPr lang="en-US" altLang="en-US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69B3CB02-B9BC-412A-BC58-871D9D0F364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  <a:endParaRPr lang="en-US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F628EA-9B75-4C1A-87A6-5FEEA11893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4E26E9A-43FE-433A-9DD7-BA9722FF4B3E}" type="datetimeFigureOut">
              <a:rPr lang="en-US"/>
              <a:pPr>
                <a:defRPr/>
              </a:pPr>
              <a:t>9/5/2023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A3B5AD-7E24-4158-9D81-F79D5A9142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A8D1FE-7A08-4EED-9A38-7992CD9E2F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D8A0D6CB-8169-44A5-B892-8E13E3A5071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17375E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17375E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17375E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17375E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17375E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17375E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1.m4a"/><Relationship Id="rId1" Type="http://schemas.openxmlformats.org/officeDocument/2006/relationships/audio" Target="NULL" TargetMode="External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8.png"/><Relationship Id="rId2" Type="http://schemas.microsoft.com/office/2007/relationships/media" Target="../media/media10.m4a"/><Relationship Id="rId1" Type="http://schemas.openxmlformats.org/officeDocument/2006/relationships/audio" Target="NULL" TargetMode="Externa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11.m4a"/><Relationship Id="rId1" Type="http://schemas.openxmlformats.org/officeDocument/2006/relationships/audio" Target="NULL" TargetMode="External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2.m4a"/><Relationship Id="rId1" Type="http://schemas.openxmlformats.org/officeDocument/2006/relationships/audio" Target="NULL" TargetMode="External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3.m4a"/><Relationship Id="rId1" Type="http://schemas.openxmlformats.org/officeDocument/2006/relationships/audio" Target="NULL" TargetMode="External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8.png"/><Relationship Id="rId2" Type="http://schemas.microsoft.com/office/2007/relationships/media" Target="../media/media4.m4a"/><Relationship Id="rId1" Type="http://schemas.openxmlformats.org/officeDocument/2006/relationships/audio" Target="NULL" TargetMode="Externa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8.png"/><Relationship Id="rId2" Type="http://schemas.microsoft.com/office/2007/relationships/media" Target="../media/media5.m4a"/><Relationship Id="rId1" Type="http://schemas.openxmlformats.org/officeDocument/2006/relationships/audio" Target="NULL" TargetMode="Externa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8.png"/><Relationship Id="rId2" Type="http://schemas.microsoft.com/office/2007/relationships/media" Target="../media/media6.m4a"/><Relationship Id="rId1" Type="http://schemas.openxmlformats.org/officeDocument/2006/relationships/audio" Target="NULL" TargetMode="Externa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8.png"/><Relationship Id="rId2" Type="http://schemas.microsoft.com/office/2007/relationships/media" Target="../media/media7.m4a"/><Relationship Id="rId1" Type="http://schemas.openxmlformats.org/officeDocument/2006/relationships/audio" Target="NULL" TargetMode="Externa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8.m4a"/><Relationship Id="rId1" Type="http://schemas.openxmlformats.org/officeDocument/2006/relationships/audio" Target="NULL" TargetMode="External"/><Relationship Id="rId6" Type="http://schemas.openxmlformats.org/officeDocument/2006/relationships/image" Target="../media/image8.png"/><Relationship Id="rId5" Type="http://schemas.openxmlformats.org/officeDocument/2006/relationships/image" Target="../media/image11.png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14.png"/><Relationship Id="rId2" Type="http://schemas.microsoft.com/office/2007/relationships/media" Target="../media/media9.m4a"/><Relationship Id="rId1" Type="http://schemas.openxmlformats.org/officeDocument/2006/relationships/audio" Target="NULL" TargetMode="Externa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5804B51-4A58-9FAB-8AD3-30E28983C1E3}"/>
              </a:ext>
            </a:extLst>
          </p:cNvPr>
          <p:cNvSpPr txBox="1"/>
          <p:nvPr/>
        </p:nvSpPr>
        <p:spPr>
          <a:xfrm>
            <a:off x="790684" y="1662640"/>
            <a:ext cx="7316787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 dirty="0">
                <a:solidFill>
                  <a:schemeClr val="tx2"/>
                </a:solidFill>
                <a:latin typeface="Arial" pitchFamily="34" charset="0"/>
              </a:rPr>
              <a:t>Advanced Higher Candidate 1 – Lied composition</a:t>
            </a:r>
          </a:p>
        </p:txBody>
      </p:sp>
      <p:pic>
        <p:nvPicPr>
          <p:cNvPr id="5" name="AH Slide 6">
            <a:hlinkClick r:id="" action="ppaction://media"/>
            <a:extLst>
              <a:ext uri="{FF2B5EF4-FFF2-40B4-BE49-F238E27FC236}">
                <a16:creationId xmlns:a16="http://schemas.microsoft.com/office/drawing/2014/main" id="{0B0494F5-E54C-8C8C-A6CF-D1EAD1A9604E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19275.6961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79606" y="4288494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50479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97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23333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EB3E4"/>
              </a:solidFill>
            </a:endParaRPr>
          </a:p>
        </p:txBody>
      </p:sp>
      <p:pic>
        <p:nvPicPr>
          <p:cNvPr id="3" name="Picture 6">
            <a:extLst>
              <a:ext uri="{FF2B5EF4-FFF2-40B4-BE49-F238E27FC236}">
                <a16:creationId xmlns:a16="http://schemas.microsoft.com/office/drawing/2014/main" id="{84728086-7120-6DC3-F93F-11520D574E3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925" y="2598738"/>
            <a:ext cx="6732588" cy="2138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46DDF437-B4EA-D873-0501-43E05E02C467}"/>
              </a:ext>
            </a:extLst>
          </p:cNvPr>
          <p:cNvSpPr/>
          <p:nvPr/>
        </p:nvSpPr>
        <p:spPr>
          <a:xfrm>
            <a:off x="5248275" y="2703513"/>
            <a:ext cx="215900" cy="1189037"/>
          </a:xfrm>
          <a:prstGeom prst="rect">
            <a:avLst/>
          </a:prstGeom>
          <a:noFill/>
          <a:ln w="76200">
            <a:solidFill>
              <a:srgbClr val="FF66C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5" name="Picture 15">
            <a:extLst>
              <a:ext uri="{FF2B5EF4-FFF2-40B4-BE49-F238E27FC236}">
                <a16:creationId xmlns:a16="http://schemas.microsoft.com/office/drawing/2014/main" id="{25A7293A-0CAD-93AF-2304-7EEC9D3EF13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4463" y="212725"/>
            <a:ext cx="2432050" cy="220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14D6137-0D0D-43D7-A45D-B24521C79E76}"/>
              </a:ext>
            </a:extLst>
          </p:cNvPr>
          <p:cNvSpPr/>
          <p:nvPr/>
        </p:nvSpPr>
        <p:spPr>
          <a:xfrm>
            <a:off x="4919663" y="4067175"/>
            <a:ext cx="657225" cy="657225"/>
          </a:xfrm>
          <a:prstGeom prst="rect">
            <a:avLst/>
          </a:prstGeom>
          <a:noFill/>
          <a:ln w="76200">
            <a:solidFill>
              <a:srgbClr val="FF66C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0002384-07EF-00EC-5A2D-19A911BE6441}"/>
              </a:ext>
            </a:extLst>
          </p:cNvPr>
          <p:cNvSpPr/>
          <p:nvPr/>
        </p:nvSpPr>
        <p:spPr>
          <a:xfrm>
            <a:off x="3321050" y="4067175"/>
            <a:ext cx="969963" cy="657225"/>
          </a:xfrm>
          <a:prstGeom prst="rect">
            <a:avLst/>
          </a:prstGeom>
          <a:noFill/>
          <a:ln w="76200">
            <a:solidFill>
              <a:srgbClr val="FF66C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8" name="AH Slide 15">
            <a:hlinkClick r:id="" action="ppaction://media"/>
            <a:extLst>
              <a:ext uri="{FF2B5EF4-FFF2-40B4-BE49-F238E27FC236}">
                <a16:creationId xmlns:a16="http://schemas.microsoft.com/office/drawing/2014/main" id="{35B10995-BA91-D078-C254-1BB8706F285A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978.4489"/>
                </p14:media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881187" y="1082717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64065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3000">
        <p:fade/>
      </p:transition>
    </mc:Choice>
    <mc:Fallback>
      <p:transition spd="med" advClick="0" advTm="1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954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C4EF050-CDF7-D656-C261-15A98FF15C1D}"/>
              </a:ext>
            </a:extLst>
          </p:cNvPr>
          <p:cNvSpPr txBox="1"/>
          <p:nvPr/>
        </p:nvSpPr>
        <p:spPr>
          <a:xfrm>
            <a:off x="639763" y="1324518"/>
            <a:ext cx="7551737" cy="20128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i="1" kern="0" dirty="0">
                <a:solidFill>
                  <a:srgbClr val="1F497D"/>
                </a:solidFill>
                <a:latin typeface="Arial"/>
              </a:rPr>
              <a:t>The </a:t>
            </a:r>
            <a:r>
              <a:rPr lang="en-GB" sz="2400" i="1" kern="0" dirty="0" err="1">
                <a:solidFill>
                  <a:srgbClr val="1F497D"/>
                </a:solidFill>
                <a:latin typeface="Arial"/>
              </a:rPr>
              <a:t>Gaitherin</a:t>
            </a:r>
            <a:r>
              <a:rPr lang="en-GB" sz="2400" i="1" kern="0" dirty="0">
                <a:solidFill>
                  <a:srgbClr val="1F497D"/>
                </a:solidFill>
                <a:latin typeface="Arial"/>
              </a:rPr>
              <a:t> Reel</a:t>
            </a:r>
            <a:r>
              <a:rPr lang="en-GB" sz="2400" kern="0" dirty="0">
                <a:solidFill>
                  <a:srgbClr val="1F497D"/>
                </a:solidFill>
                <a:latin typeface="Arial"/>
              </a:rPr>
              <a:t> (violins 1, 2, 3, piano and bass guitar) – </a:t>
            </a:r>
            <a:r>
              <a:rPr lang="en-GB" sz="2400" b="1" kern="0" dirty="0">
                <a:solidFill>
                  <a:srgbClr val="1F497D"/>
                </a:solidFill>
                <a:latin typeface="Arial"/>
              </a:rPr>
              <a:t>6 marks                                                   </a:t>
            </a:r>
            <a:r>
              <a:rPr lang="en-GB" sz="2400" kern="0" dirty="0">
                <a:solidFill>
                  <a:srgbClr val="1F497D"/>
                </a:solidFill>
                <a:latin typeface="Arial"/>
              </a:rPr>
              <a:t>(AH Music Assignment, November 2019)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i="1" kern="0">
                <a:solidFill>
                  <a:srgbClr val="1F497D"/>
                </a:solidFill>
                <a:latin typeface="Arial"/>
              </a:rPr>
              <a:t>Vivo</a:t>
            </a:r>
            <a:r>
              <a:rPr lang="en-GB" sz="2400" kern="0">
                <a:solidFill>
                  <a:srgbClr val="1F497D"/>
                </a:solidFill>
                <a:latin typeface="Arial"/>
              </a:rPr>
              <a:t> (violin, viola, cello, piano) – </a:t>
            </a:r>
            <a:r>
              <a:rPr lang="en-GB" sz="2400" b="1" kern="0">
                <a:solidFill>
                  <a:srgbClr val="1F497D"/>
                </a:solidFill>
                <a:latin typeface="Arial"/>
              </a:rPr>
              <a:t>4 marks                </a:t>
            </a:r>
            <a:r>
              <a:rPr lang="en-GB" sz="2400" kern="0">
                <a:solidFill>
                  <a:srgbClr val="1F497D"/>
                </a:solidFill>
                <a:latin typeface="Arial"/>
              </a:rPr>
              <a:t>(AH Music Assignment, November 2019)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7DBB570-0B80-9012-6DC3-050BCBFD8839}"/>
              </a:ext>
            </a:extLst>
          </p:cNvPr>
          <p:cNvSpPr txBox="1"/>
          <p:nvPr/>
        </p:nvSpPr>
        <p:spPr>
          <a:xfrm>
            <a:off x="639763" y="307975"/>
            <a:ext cx="776763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chemeClr val="tx2"/>
                </a:solidFill>
                <a:latin typeface="Arial" pitchFamily="34" charset="0"/>
              </a:rPr>
              <a:t>Further examples of compositions</a:t>
            </a:r>
            <a:endParaRPr lang="en-US" sz="3600" b="1" kern="0">
              <a:solidFill>
                <a:schemeClr val="tx2"/>
              </a:solidFill>
              <a:latin typeface="Arial" pitchFamily="34" charset="0"/>
            </a:endParaRPr>
          </a:p>
        </p:txBody>
      </p:sp>
      <p:pic>
        <p:nvPicPr>
          <p:cNvPr id="5" name="AH Slide 16">
            <a:hlinkClick r:id="" action="ppaction://media"/>
            <a:extLst>
              <a:ext uri="{FF2B5EF4-FFF2-40B4-BE49-F238E27FC236}">
                <a16:creationId xmlns:a16="http://schemas.microsoft.com/office/drawing/2014/main" id="{A597D244-FD89-720A-3498-ACAEBB175F00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1120.1451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39763" y="4348162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2739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8000">
        <p:fade/>
      </p:transition>
    </mc:Choice>
    <mc:Fallback>
      <p:transition spd="med" advClick="0" advTm="1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88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6B7B869-29DD-6A71-B0F0-2F58A89697E3}"/>
              </a:ext>
            </a:extLst>
          </p:cNvPr>
          <p:cNvSpPr txBox="1"/>
          <p:nvPr/>
        </p:nvSpPr>
        <p:spPr>
          <a:xfrm>
            <a:off x="639763" y="307975"/>
            <a:ext cx="7316787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chemeClr val="tx2"/>
                </a:solidFill>
                <a:latin typeface="Arial" pitchFamily="34" charset="0"/>
              </a:rPr>
              <a:t>Candidate 1 – Lied – 5 marks</a:t>
            </a:r>
            <a:endParaRPr lang="en-US" sz="3600" b="1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7FA21C-A385-E4B7-6C38-F92D56B7B3D7}"/>
              </a:ext>
            </a:extLst>
          </p:cNvPr>
          <p:cNvSpPr txBox="1"/>
          <p:nvPr/>
        </p:nvSpPr>
        <p:spPr>
          <a:xfrm>
            <a:off x="639762" y="979200"/>
            <a:ext cx="8008937" cy="32932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 dirty="0">
                <a:solidFill>
                  <a:srgbClr val="1F497D"/>
                </a:solidFill>
                <a:latin typeface="Arial"/>
              </a:rPr>
              <a:t>7-8 mark range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 dirty="0">
                <a:solidFill>
                  <a:srgbClr val="1F497D"/>
                </a:solidFill>
                <a:latin typeface="Arial"/>
              </a:rPr>
              <a:t>A good composition demonstrating a range of musical ideas that have been developed with some imagination, appropriate to the candidate’s chosen style. The use of elements shows creativity.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b="1" kern="0" dirty="0">
                <a:solidFill>
                  <a:srgbClr val="1F497D"/>
                </a:solidFill>
                <a:latin typeface="Arial"/>
              </a:rPr>
              <a:t>5-6 mark range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b="1" kern="0" dirty="0">
                <a:solidFill>
                  <a:srgbClr val="1F497D"/>
                </a:solidFill>
                <a:latin typeface="Arial"/>
              </a:rPr>
              <a:t>A composition demonstrating musical ideas which have been developed satisfactorily, appropriate to the candidate’s chosen style. The use of elements may be simplistic and straightforward.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 dirty="0">
                <a:solidFill>
                  <a:srgbClr val="1F497D"/>
                </a:solidFill>
                <a:latin typeface="Arial"/>
              </a:rPr>
              <a:t>3-4 mark range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 dirty="0">
                <a:solidFill>
                  <a:srgbClr val="1F497D"/>
                </a:solidFill>
                <a:latin typeface="Arial"/>
              </a:rPr>
              <a:t>A composition demonstrating musical ideas that have been developed                           inconsistently within the candidate’s chosen style. The use of elements is                   not always appropriate.</a:t>
            </a:r>
          </a:p>
        </p:txBody>
      </p:sp>
      <p:pic>
        <p:nvPicPr>
          <p:cNvPr id="2" name="AH Slide 7">
            <a:hlinkClick r:id="" action="ppaction://media"/>
            <a:extLst>
              <a:ext uri="{FF2B5EF4-FFF2-40B4-BE49-F238E27FC236}">
                <a16:creationId xmlns:a16="http://schemas.microsoft.com/office/drawing/2014/main" id="{EACE99F8-3B62-A91C-E35E-FBB798852ABD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1040.4943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23621" y="4348162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91828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5000">
        <p:fade/>
      </p:transition>
    </mc:Choice>
    <mc:Fallback>
      <p:transition spd="med" advClick="0" advTm="2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69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17A11BD-9C4C-59E0-199E-5123204CB57F}"/>
              </a:ext>
            </a:extLst>
          </p:cNvPr>
          <p:cNvSpPr txBox="1"/>
          <p:nvPr/>
        </p:nvSpPr>
        <p:spPr>
          <a:xfrm>
            <a:off x="639763" y="307975"/>
            <a:ext cx="7316787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chemeClr val="tx2"/>
                </a:solidFill>
                <a:latin typeface="Arial" pitchFamily="34" charset="0"/>
              </a:rPr>
              <a:t>Annotations for a composition or arrangement</a:t>
            </a:r>
            <a:endParaRPr lang="en-US" sz="3600" b="1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11AB11D-7FB7-CD81-4947-8C7EA4830DB3}"/>
              </a:ext>
            </a:extLst>
          </p:cNvPr>
          <p:cNvSpPr txBox="1"/>
          <p:nvPr/>
        </p:nvSpPr>
        <p:spPr>
          <a:xfrm>
            <a:off x="793750" y="1288622"/>
            <a:ext cx="7556500" cy="295465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endParaRPr lang="en-GB" sz="2400" kern="0">
              <a:solidFill>
                <a:srgbClr val="1F497D"/>
              </a:solidFill>
              <a:latin typeface="Arial"/>
            </a:endParaRP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Identification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endParaRPr lang="en-GB" sz="2400" kern="0">
              <a:solidFill>
                <a:srgbClr val="1F497D"/>
              </a:solidFill>
              <a:latin typeface="Arial"/>
            </a:endParaRP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Development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endParaRPr lang="en-GB" sz="2400" kern="0">
              <a:solidFill>
                <a:srgbClr val="1F497D"/>
              </a:solidFill>
              <a:latin typeface="Arial"/>
            </a:endParaRP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Inconsistencies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62AA00A-AD94-31F1-F252-3EA58D42157E}"/>
              </a:ext>
            </a:extLst>
          </p:cNvPr>
          <p:cNvSpPr/>
          <p:nvPr/>
        </p:nvSpPr>
        <p:spPr>
          <a:xfrm>
            <a:off x="1140515" y="1732784"/>
            <a:ext cx="2376000" cy="468000"/>
          </a:xfrm>
          <a:prstGeom prst="rect">
            <a:avLst/>
          </a:prstGeom>
          <a:noFill/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789D996-CA7A-E246-2DFC-89F18B546C14}"/>
              </a:ext>
            </a:extLst>
          </p:cNvPr>
          <p:cNvSpPr/>
          <p:nvPr/>
        </p:nvSpPr>
        <p:spPr>
          <a:xfrm>
            <a:off x="1140515" y="2613207"/>
            <a:ext cx="2376000" cy="468000"/>
          </a:xfrm>
          <a:prstGeom prst="rect">
            <a:avLst/>
          </a:prstGeom>
          <a:noFill/>
          <a:ln w="76200">
            <a:solidFill>
              <a:srgbClr val="DAD5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ED0C3C3-A46B-B2C2-1B14-71EF8CF9F1EF}"/>
              </a:ext>
            </a:extLst>
          </p:cNvPr>
          <p:cNvSpPr/>
          <p:nvPr/>
        </p:nvSpPr>
        <p:spPr>
          <a:xfrm>
            <a:off x="1140515" y="3493630"/>
            <a:ext cx="2376000" cy="468000"/>
          </a:xfrm>
          <a:prstGeom prst="rect">
            <a:avLst/>
          </a:prstGeom>
          <a:noFill/>
          <a:ln w="76200">
            <a:solidFill>
              <a:srgbClr val="FF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AH Slide 8 ">
            <a:hlinkClick r:id="" action="ppaction://media"/>
            <a:extLst>
              <a:ext uri="{FF2B5EF4-FFF2-40B4-BE49-F238E27FC236}">
                <a16:creationId xmlns:a16="http://schemas.microsoft.com/office/drawing/2014/main" id="{5E31F1F4-AEB2-F107-52F2-AB3AA073518B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1290.7097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7525" y="232727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2077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1000">
        <p:fade/>
      </p:transition>
    </mc:Choice>
    <mc:Fallback>
      <p:transition spd="med" advClick="0" advTm="2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36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23333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EB3E4"/>
              </a:solidFill>
            </a:endParaRPr>
          </a:p>
        </p:txBody>
      </p:sp>
      <p:pic>
        <p:nvPicPr>
          <p:cNvPr id="4" name="Picture 1">
            <a:extLst>
              <a:ext uri="{FF2B5EF4-FFF2-40B4-BE49-F238E27FC236}">
                <a16:creationId xmlns:a16="http://schemas.microsoft.com/office/drawing/2014/main" id="{EA83E561-75E2-BB20-360F-1557793AD26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7950" y="0"/>
            <a:ext cx="6388100" cy="375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>
            <a:extLst>
              <a:ext uri="{FF2B5EF4-FFF2-40B4-BE49-F238E27FC236}">
                <a16:creationId xmlns:a16="http://schemas.microsoft.com/office/drawing/2014/main" id="{5CA24BB3-7C8A-17B0-26EC-7C644A070C7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7950" y="3821113"/>
            <a:ext cx="2244725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AE86A8E-0948-C663-A313-7DEE5705082A}"/>
              </a:ext>
            </a:extLst>
          </p:cNvPr>
          <p:cNvSpPr/>
          <p:nvPr/>
        </p:nvSpPr>
        <p:spPr>
          <a:xfrm>
            <a:off x="3413125" y="1296988"/>
            <a:ext cx="1044575" cy="1187450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9F2D70F-333F-4813-DE8F-EEBBDC5D3DCF}"/>
              </a:ext>
            </a:extLst>
          </p:cNvPr>
          <p:cNvSpPr/>
          <p:nvPr/>
        </p:nvSpPr>
        <p:spPr>
          <a:xfrm>
            <a:off x="2322513" y="2584450"/>
            <a:ext cx="1008062" cy="1187450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6BC5FCA-AFA0-2203-53FA-60F85538E351}"/>
              </a:ext>
            </a:extLst>
          </p:cNvPr>
          <p:cNvSpPr/>
          <p:nvPr/>
        </p:nvSpPr>
        <p:spPr>
          <a:xfrm>
            <a:off x="2284413" y="3881438"/>
            <a:ext cx="1368425" cy="1187450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9" name="AH Slide 9">
            <a:hlinkClick r:id="" action="ppaction://media"/>
            <a:extLst>
              <a:ext uri="{FF2B5EF4-FFF2-40B4-BE49-F238E27FC236}">
                <a16:creationId xmlns:a16="http://schemas.microsoft.com/office/drawing/2014/main" id="{8CFF2199-D5F8-C061-6F65-C34E5D4F28B1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892.6938"/>
                </p14:media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5521327" y="385865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2090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8000">
        <p:fade/>
      </p:transition>
    </mc:Choice>
    <mc:Fallback>
      <p:transition spd="med" advClick="0" advTm="1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092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23333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EB3E4"/>
              </a:solidFill>
            </a:endParaRPr>
          </a:p>
        </p:txBody>
      </p:sp>
      <p:pic>
        <p:nvPicPr>
          <p:cNvPr id="6" name="Picture 10">
            <a:extLst>
              <a:ext uri="{FF2B5EF4-FFF2-40B4-BE49-F238E27FC236}">
                <a16:creationId xmlns:a16="http://schemas.microsoft.com/office/drawing/2014/main" id="{60D59CA2-8A8E-453E-2EDA-62D8D6BEE7B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7950" y="0"/>
            <a:ext cx="6388100" cy="375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1">
            <a:extLst>
              <a:ext uri="{FF2B5EF4-FFF2-40B4-BE49-F238E27FC236}">
                <a16:creationId xmlns:a16="http://schemas.microsoft.com/office/drawing/2014/main" id="{21548638-B001-D7F3-B85E-D562E7184B2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7950" y="3821113"/>
            <a:ext cx="2244725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D7826B87-2EA6-58E2-689E-6C021B463DC0}"/>
              </a:ext>
            </a:extLst>
          </p:cNvPr>
          <p:cNvSpPr/>
          <p:nvPr/>
        </p:nvSpPr>
        <p:spPr>
          <a:xfrm>
            <a:off x="6637338" y="26988"/>
            <a:ext cx="1042987" cy="1187450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7CC3E35-BA8B-F624-1AED-C90BB4BFDE14}"/>
              </a:ext>
            </a:extLst>
          </p:cNvPr>
          <p:cNvSpPr/>
          <p:nvPr/>
        </p:nvSpPr>
        <p:spPr>
          <a:xfrm>
            <a:off x="2322513" y="1252538"/>
            <a:ext cx="1044575" cy="1187450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2D97540-4D41-8681-8B49-16B02921F99C}"/>
              </a:ext>
            </a:extLst>
          </p:cNvPr>
          <p:cNvSpPr/>
          <p:nvPr/>
        </p:nvSpPr>
        <p:spPr>
          <a:xfrm>
            <a:off x="4471988" y="1252538"/>
            <a:ext cx="1042987" cy="1187450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ACD76B8-E7F3-4274-A92C-7419661B384D}"/>
              </a:ext>
            </a:extLst>
          </p:cNvPr>
          <p:cNvSpPr/>
          <p:nvPr/>
        </p:nvSpPr>
        <p:spPr>
          <a:xfrm>
            <a:off x="4471988" y="2592388"/>
            <a:ext cx="2165350" cy="1187450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3" name="AH Slide 10">
            <a:hlinkClick r:id="" action="ppaction://media"/>
            <a:extLst>
              <a:ext uri="{FF2B5EF4-FFF2-40B4-BE49-F238E27FC236}">
                <a16:creationId xmlns:a16="http://schemas.microsoft.com/office/drawing/2014/main" id="{B79490F7-95A6-C6FB-991E-51407B5EDB17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401.8594"/>
                </p14:media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878131" y="4126578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48420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7000">
        <p:fade/>
      </p:transition>
    </mc:Choice>
    <mc:Fallback>
      <p:transition spd="med" advClick="0" advTm="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31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23333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EB3E4"/>
              </a:solidFill>
            </a:endParaRPr>
          </a:p>
        </p:txBody>
      </p:sp>
      <p:pic>
        <p:nvPicPr>
          <p:cNvPr id="3" name="Picture 8">
            <a:extLst>
              <a:ext uri="{FF2B5EF4-FFF2-40B4-BE49-F238E27FC236}">
                <a16:creationId xmlns:a16="http://schemas.microsoft.com/office/drawing/2014/main" id="{3C92FDA5-5967-93E5-46D2-DBA7E6A748E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7950" y="0"/>
            <a:ext cx="6388100" cy="375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2100C22A-FDE3-54C3-0BAA-D83C46576F95}"/>
              </a:ext>
            </a:extLst>
          </p:cNvPr>
          <p:cNvSpPr/>
          <p:nvPr/>
        </p:nvSpPr>
        <p:spPr>
          <a:xfrm>
            <a:off x="5611813" y="509588"/>
            <a:ext cx="936625" cy="647700"/>
          </a:xfrm>
          <a:prstGeom prst="rect">
            <a:avLst/>
          </a:prstGeom>
          <a:noFill/>
          <a:ln w="76200">
            <a:solidFill>
              <a:srgbClr val="DAD5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90CC2F9-4416-E30A-CD06-359A349D4376}"/>
              </a:ext>
            </a:extLst>
          </p:cNvPr>
          <p:cNvSpPr/>
          <p:nvPr/>
        </p:nvSpPr>
        <p:spPr>
          <a:xfrm>
            <a:off x="6651625" y="1860550"/>
            <a:ext cx="971550" cy="647700"/>
          </a:xfrm>
          <a:prstGeom prst="rect">
            <a:avLst/>
          </a:prstGeom>
          <a:noFill/>
          <a:ln w="76200">
            <a:solidFill>
              <a:srgbClr val="DAD5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50E06B0-321D-90F2-9285-D0EDFCB8AD21}"/>
              </a:ext>
            </a:extLst>
          </p:cNvPr>
          <p:cNvSpPr/>
          <p:nvPr/>
        </p:nvSpPr>
        <p:spPr>
          <a:xfrm>
            <a:off x="5575300" y="3130550"/>
            <a:ext cx="973138" cy="647700"/>
          </a:xfrm>
          <a:prstGeom prst="rect">
            <a:avLst/>
          </a:prstGeom>
          <a:noFill/>
          <a:ln w="76200">
            <a:solidFill>
              <a:srgbClr val="DAD5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8" name="Picture 9">
            <a:extLst>
              <a:ext uri="{FF2B5EF4-FFF2-40B4-BE49-F238E27FC236}">
                <a16:creationId xmlns:a16="http://schemas.microsoft.com/office/drawing/2014/main" id="{6E6589D2-84AA-7FC1-00CE-DDB38B2A5E9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7950" y="3821113"/>
            <a:ext cx="2244725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AH Slide 11">
            <a:hlinkClick r:id="" action="ppaction://media"/>
            <a:extLst>
              <a:ext uri="{FF2B5EF4-FFF2-40B4-BE49-F238E27FC236}">
                <a16:creationId xmlns:a16="http://schemas.microsoft.com/office/drawing/2014/main" id="{2767A841-174B-C38B-7CFB-BA428FEA922B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585.907"/>
                </p14:media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828970" y="4097082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71501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1000">
        <p:fade/>
      </p:transition>
    </mc:Choice>
    <mc:Fallback>
      <p:transition spd="med" advClick="0" advTm="1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82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23333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EB3E4"/>
              </a:solidFill>
            </a:endParaRPr>
          </a:p>
        </p:txBody>
      </p:sp>
      <p:pic>
        <p:nvPicPr>
          <p:cNvPr id="4" name="Picture 8">
            <a:extLst>
              <a:ext uri="{FF2B5EF4-FFF2-40B4-BE49-F238E27FC236}">
                <a16:creationId xmlns:a16="http://schemas.microsoft.com/office/drawing/2014/main" id="{DE2C87D7-AC73-CEBA-5835-2F59BDB0C60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7950" y="0"/>
            <a:ext cx="6388100" cy="375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9">
            <a:extLst>
              <a:ext uri="{FF2B5EF4-FFF2-40B4-BE49-F238E27FC236}">
                <a16:creationId xmlns:a16="http://schemas.microsoft.com/office/drawing/2014/main" id="{3E540507-B8AC-9A33-7170-552F6E15C26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7950" y="3821113"/>
            <a:ext cx="2244725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934C50E4-9649-99CB-BD16-9B2435F09898}"/>
              </a:ext>
            </a:extLst>
          </p:cNvPr>
          <p:cNvSpPr/>
          <p:nvPr/>
        </p:nvSpPr>
        <p:spPr>
          <a:xfrm>
            <a:off x="1333500" y="38100"/>
            <a:ext cx="6642100" cy="5040313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3" name="AH Slide 12">
            <a:hlinkClick r:id="" action="ppaction://media"/>
            <a:extLst>
              <a:ext uri="{FF2B5EF4-FFF2-40B4-BE49-F238E27FC236}">
                <a16:creationId xmlns:a16="http://schemas.microsoft.com/office/drawing/2014/main" id="{9D3FC407-6B58-B8F6-1052-CAAFE888C70F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939.2993"/>
                </p14:media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328318" y="3928268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31464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5000">
        <p:fade/>
      </p:transition>
    </mc:Choice>
    <mc:Fallback>
      <p:transition spd="med" advClick="0" advTm="2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19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23333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EB3E4"/>
              </a:solidFill>
            </a:endParaRPr>
          </a:p>
        </p:txBody>
      </p:sp>
      <p:pic>
        <p:nvPicPr>
          <p:cNvPr id="3" name="Picture 3">
            <a:extLst>
              <a:ext uri="{FF2B5EF4-FFF2-40B4-BE49-F238E27FC236}">
                <a16:creationId xmlns:a16="http://schemas.microsoft.com/office/drawing/2014/main" id="{4F268E45-580E-F50C-41B9-51FC07AED5A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7625" y="15875"/>
            <a:ext cx="6508750" cy="478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BCB899E-DF5E-6475-5A13-940610555CB1}"/>
              </a:ext>
            </a:extLst>
          </p:cNvPr>
          <p:cNvSpPr/>
          <p:nvPr/>
        </p:nvSpPr>
        <p:spPr>
          <a:xfrm>
            <a:off x="1762125" y="935038"/>
            <a:ext cx="1254125" cy="720725"/>
          </a:xfrm>
          <a:prstGeom prst="rect">
            <a:avLst/>
          </a:prstGeom>
          <a:noFill/>
          <a:ln w="76200">
            <a:solidFill>
              <a:srgbClr val="FF66C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9CEFE5E-ECE2-70AF-17C6-8CDF98387A55}"/>
              </a:ext>
            </a:extLst>
          </p:cNvPr>
          <p:cNvSpPr/>
          <p:nvPr/>
        </p:nvSpPr>
        <p:spPr>
          <a:xfrm>
            <a:off x="1762125" y="1773238"/>
            <a:ext cx="1595438" cy="719137"/>
          </a:xfrm>
          <a:prstGeom prst="rect">
            <a:avLst/>
          </a:prstGeom>
          <a:noFill/>
          <a:ln w="76200">
            <a:solidFill>
              <a:srgbClr val="FF66C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A76106F-05CA-D986-E646-9388B9E81F29}"/>
              </a:ext>
            </a:extLst>
          </p:cNvPr>
          <p:cNvSpPr/>
          <p:nvPr/>
        </p:nvSpPr>
        <p:spPr>
          <a:xfrm>
            <a:off x="4672013" y="119063"/>
            <a:ext cx="684212" cy="720725"/>
          </a:xfrm>
          <a:prstGeom prst="rect">
            <a:avLst/>
          </a:prstGeom>
          <a:noFill/>
          <a:ln w="76200">
            <a:solidFill>
              <a:srgbClr val="FF66C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7" name="AH Slide 13">
            <a:hlinkClick r:id="" action="ppaction://media"/>
            <a:extLst>
              <a:ext uri="{FF2B5EF4-FFF2-40B4-BE49-F238E27FC236}">
                <a16:creationId xmlns:a16="http://schemas.microsoft.com/office/drawing/2014/main" id="{A5BFC7D4-B512-915E-900A-39A0040EAB3B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1177.7052"/>
                </p14:media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122777" y="3536642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31621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0000">
        <p:fade/>
      </p:transition>
    </mc:Choice>
    <mc:Fallback>
      <p:transition spd="med" advClick="0" advTm="3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942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23333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EB3E4"/>
              </a:solidFill>
            </a:endParaRPr>
          </a:p>
        </p:txBody>
      </p:sp>
      <p:pic>
        <p:nvPicPr>
          <p:cNvPr id="3" name="Picture 1">
            <a:extLst>
              <a:ext uri="{FF2B5EF4-FFF2-40B4-BE49-F238E27FC236}">
                <a16:creationId xmlns:a16="http://schemas.microsoft.com/office/drawing/2014/main" id="{C76963AE-D14A-46E9-730E-7D13EA3A22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598488"/>
            <a:ext cx="70421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BA21DA7-D134-5392-7456-78A14E54B0F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"/>
          <a:stretch>
            <a:fillRect/>
          </a:stretch>
        </p:blipFill>
        <p:spPr bwMode="auto">
          <a:xfrm>
            <a:off x="714375" y="1860550"/>
            <a:ext cx="4999038" cy="90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2FDBB40-E5D2-D6A3-BB2A-810567069D7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8" r="523"/>
          <a:stretch>
            <a:fillRect/>
          </a:stretch>
        </p:blipFill>
        <p:spPr bwMode="auto">
          <a:xfrm>
            <a:off x="714375" y="3086100"/>
            <a:ext cx="442595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AC35284-F5E6-FF68-8ADB-2BA0683342C4}"/>
              </a:ext>
            </a:extLst>
          </p:cNvPr>
          <p:cNvSpPr/>
          <p:nvPr/>
        </p:nvSpPr>
        <p:spPr>
          <a:xfrm>
            <a:off x="1233488" y="706438"/>
            <a:ext cx="6588125" cy="900112"/>
          </a:xfrm>
          <a:prstGeom prst="rect">
            <a:avLst/>
          </a:prstGeom>
          <a:noFill/>
          <a:ln w="76200">
            <a:solidFill>
              <a:srgbClr val="FF66C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92A8899-FAE9-4EF7-8D27-BD9E5CB7A01C}"/>
              </a:ext>
            </a:extLst>
          </p:cNvPr>
          <p:cNvSpPr/>
          <p:nvPr/>
        </p:nvSpPr>
        <p:spPr>
          <a:xfrm>
            <a:off x="1233488" y="1971675"/>
            <a:ext cx="4583112" cy="898525"/>
          </a:xfrm>
          <a:prstGeom prst="rect">
            <a:avLst/>
          </a:prstGeom>
          <a:noFill/>
          <a:ln w="76200">
            <a:solidFill>
              <a:srgbClr val="FF66C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9C5D8DC-7BBF-6992-B8BB-2072CD9B5A04}"/>
              </a:ext>
            </a:extLst>
          </p:cNvPr>
          <p:cNvSpPr/>
          <p:nvPr/>
        </p:nvSpPr>
        <p:spPr>
          <a:xfrm>
            <a:off x="1233488" y="3133725"/>
            <a:ext cx="3998912" cy="900113"/>
          </a:xfrm>
          <a:prstGeom prst="rect">
            <a:avLst/>
          </a:prstGeom>
          <a:noFill/>
          <a:ln w="76200">
            <a:solidFill>
              <a:srgbClr val="FF66C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9" name="AH Slide 14">
            <a:hlinkClick r:id="" action="ppaction://media"/>
            <a:extLst>
              <a:ext uri="{FF2B5EF4-FFF2-40B4-BE49-F238E27FC236}">
                <a16:creationId xmlns:a16="http://schemas.microsoft.com/office/drawing/2014/main" id="{B13005D3-B297-1148-CF9D-FB1858DEEA53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960.331"/>
                </p14:media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6608761" y="2720171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5389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0000">
        <p:fade/>
      </p:transition>
    </mc:Choice>
    <mc:Fallback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34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CBEFE1FFFAA6D42BB1364CA39EBE7BD" ma:contentTypeVersion="13" ma:contentTypeDescription="Create a new document." ma:contentTypeScope="" ma:versionID="f1b472b0a6a60b61c5b6194fd181ebc7">
  <xsd:schema xmlns:xsd="http://www.w3.org/2001/XMLSchema" xmlns:xs="http://www.w3.org/2001/XMLSchema" xmlns:p="http://schemas.microsoft.com/office/2006/metadata/properties" xmlns:ns2="3a7653d8-d250-4556-8732-0485f3343693" xmlns:ns3="aa68b5ab-73a5-4399-94e4-ce778a0455e0" targetNamespace="http://schemas.microsoft.com/office/2006/metadata/properties" ma:root="true" ma:fieldsID="6c802904b58c759068cefbbaa3be8330" ns2:_="" ns3:_="">
    <xsd:import namespace="3a7653d8-d250-4556-8732-0485f3343693"/>
    <xsd:import namespace="aa68b5ab-73a5-4399-94e4-ce778a0455e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7653d8-d250-4556-8732-0485f334369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7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8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0" nillable="true" ma:displayName="KeyPoints" ma:hidden="true" ma:internalName="MediaServiceKeyPoints" ma:readOnly="true">
      <xsd:simpleType>
        <xsd:restriction base="dms:Note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17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68b5ab-73a5-4399-94e4-ce778a0455e0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8A76FF6-47AC-4804-BBEF-98541F82937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37650B3-BC96-4674-A6C9-FD05124CDF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a7653d8-d250-4556-8732-0485f3343693"/>
    <ds:schemaRef ds:uri="aa68b5ab-73a5-4399-94e4-ce778a0455e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D21E6B9-0A47-4105-979B-523BB775166C}">
  <ds:schemaRefs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aa68b5ab-73a5-4399-94e4-ce778a0455e0"/>
    <ds:schemaRef ds:uri="http://purl.org/dc/dcmitype/"/>
    <ds:schemaRef ds:uri="3a7653d8-d250-4556-8732-0485f3343693"/>
    <ds:schemaRef ds:uri="http://schemas.microsoft.com/office/infopath/2007/PartnerControls"/>
    <ds:schemaRef ds:uri="http://schemas.microsoft.com/office/2006/metadata/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179</Words>
  <Application>Microsoft Office PowerPoint</Application>
  <PresentationFormat>On-screen Show (16:9)</PresentationFormat>
  <Paragraphs>29</Paragraphs>
  <Slides>11</Slides>
  <Notes>11</Notes>
  <HiddenSlides>0</HiddenSlides>
  <MMClips>11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2023-08-29T13:09:39Z</dcterms:created>
  <dcterms:modified xsi:type="dcterms:W3CDTF">2023-09-05T13:17:05Z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0x0101006CBEFE1FFFAA6D42BB1364CA39EBE7BD</vt:lpwstr>
  </property>
</Properties>
</file>