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56" r:id="rId5"/>
    <p:sldId id="271" r:id="rId6"/>
    <p:sldId id="266" r:id="rId7"/>
    <p:sldId id="293" r:id="rId8"/>
    <p:sldId id="294" r:id="rId9"/>
    <p:sldId id="295" r:id="rId10"/>
    <p:sldId id="296" r:id="rId11"/>
    <p:sldId id="297" r:id="rId12"/>
    <p:sldId id="298" r:id="rId13"/>
    <p:sldId id="299" r:id="rId14"/>
    <p:sldId id="300" r:id="rId15"/>
    <p:sldId id="301" r:id="rId16"/>
    <p:sldId id="302" r:id="rId17"/>
    <p:sldId id="303" r:id="rId18"/>
    <p:sldId id="304" r:id="rId19"/>
    <p:sldId id="270" r:id="rId20"/>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86185-320C-44E2-88F9-1279661572A8}" v="5" dt="2022-05-03T10:42:48.951"/>
    <p1510:client id="{8D244CD1-5C9D-401E-9B22-2E244BA4D3BF}" v="50" dt="2022-05-03T09:48:06.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Paton" userId="S::laura.paton@sqa-ext.org.uk::94f0ed09-b61a-423d-b9c6-d3de6bc73894" providerId="AD" clId="Web-{6F9755B8-D3AC-46C7-90F9-9C6D6CA921E9}"/>
    <pc:docChg chg="modSld">
      <pc:chgData name="Laura Paton" userId="S::laura.paton@sqa-ext.org.uk::94f0ed09-b61a-423d-b9c6-d3de6bc73894" providerId="AD" clId="Web-{6F9755B8-D3AC-46C7-90F9-9C6D6CA921E9}" dt="2022-05-01T19:51:04.082" v="2"/>
      <pc:docMkLst>
        <pc:docMk/>
      </pc:docMkLst>
      <pc:sldChg chg="addSp delSp modSp">
        <pc:chgData name="Laura Paton" userId="S::laura.paton@sqa-ext.org.uk::94f0ed09-b61a-423d-b9c6-d3de6bc73894" providerId="AD" clId="Web-{6F9755B8-D3AC-46C7-90F9-9C6D6CA921E9}" dt="2022-05-01T19:51:04.082" v="2"/>
        <pc:sldMkLst>
          <pc:docMk/>
          <pc:sldMk cId="0" sldId="271"/>
        </pc:sldMkLst>
        <pc:picChg chg="add del mod">
          <ac:chgData name="Laura Paton" userId="S::laura.paton@sqa-ext.org.uk::94f0ed09-b61a-423d-b9c6-d3de6bc73894" providerId="AD" clId="Web-{6F9755B8-D3AC-46C7-90F9-9C6D6CA921E9}" dt="2022-05-01T19:51:04.082" v="2"/>
          <ac:picMkLst>
            <pc:docMk/>
            <pc:sldMk cId="0" sldId="271"/>
            <ac:picMk id="2" creationId="{BD2EDFCE-B858-9054-4351-FAC5EC169BE6}"/>
          </ac:picMkLst>
        </pc:picChg>
      </pc:sldChg>
    </pc:docChg>
  </pc:docChgLst>
  <pc:docChgLst>
    <pc:chgData name="Gillian Lawson" userId="56ad57e6-a843-43d8-8eb8-5fbe6bfc29c3" providerId="ADAL" clId="{8D244CD1-5C9D-401E-9B22-2E244BA4D3BF}"/>
    <pc:docChg chg="custSel modSld">
      <pc:chgData name="Gillian Lawson" userId="56ad57e6-a843-43d8-8eb8-5fbe6bfc29c3" providerId="ADAL" clId="{8D244CD1-5C9D-401E-9B22-2E244BA4D3BF}" dt="2022-05-03T09:59:09.511" v="63" actId="207"/>
      <pc:docMkLst>
        <pc:docMk/>
      </pc:docMkLst>
      <pc:sldChg chg="delSp mod modTransition delAnim">
        <pc:chgData name="Gillian Lawson" userId="56ad57e6-a843-43d8-8eb8-5fbe6bfc29c3" providerId="ADAL" clId="{8D244CD1-5C9D-401E-9B22-2E244BA4D3BF}" dt="2022-05-03T09:46:52.268" v="32"/>
        <pc:sldMkLst>
          <pc:docMk/>
          <pc:sldMk cId="0" sldId="256"/>
        </pc:sldMkLst>
        <pc:picChg chg="del">
          <ac:chgData name="Gillian Lawson" userId="56ad57e6-a843-43d8-8eb8-5fbe6bfc29c3" providerId="ADAL" clId="{8D244CD1-5C9D-401E-9B22-2E244BA4D3BF}" dt="2022-04-28T08:01:57.134" v="0" actId="21"/>
          <ac:picMkLst>
            <pc:docMk/>
            <pc:sldMk cId="0" sldId="256"/>
            <ac:picMk id="2" creationId="{730D1EBE-12AE-43D9-A5BF-0126B2354FA6}"/>
          </ac:picMkLst>
        </pc:picChg>
      </pc:sldChg>
      <pc:sldChg chg="addSp modSp mod modTransition modAnim">
        <pc:chgData name="Gillian Lawson" userId="56ad57e6-a843-43d8-8eb8-5fbe6bfc29c3" providerId="ADAL" clId="{8D244CD1-5C9D-401E-9B22-2E244BA4D3BF}" dt="2022-05-03T09:47:26.263" v="36"/>
        <pc:sldMkLst>
          <pc:docMk/>
          <pc:sldMk cId="0" sldId="266"/>
        </pc:sldMkLst>
        <pc:picChg chg="add mod">
          <ac:chgData name="Gillian Lawson" userId="56ad57e6-a843-43d8-8eb8-5fbe6bfc29c3" providerId="ADAL" clId="{8D244CD1-5C9D-401E-9B22-2E244BA4D3BF}" dt="2022-05-03T09:22:18.795" v="4" actId="1076"/>
          <ac:picMkLst>
            <pc:docMk/>
            <pc:sldMk cId="0" sldId="266"/>
            <ac:picMk id="4" creationId="{EBA1706D-F171-3F18-3F77-F23452B1E257}"/>
          </ac:picMkLst>
        </pc:picChg>
      </pc:sldChg>
      <pc:sldChg chg="addSp modSp mod modTransition modAnim">
        <pc:chgData name="Gillian Lawson" userId="56ad57e6-a843-43d8-8eb8-5fbe6bfc29c3" providerId="ADAL" clId="{8D244CD1-5C9D-401E-9B22-2E244BA4D3BF}" dt="2022-05-03T09:48:06.661" v="62"/>
        <pc:sldMkLst>
          <pc:docMk/>
          <pc:sldMk cId="0" sldId="270"/>
        </pc:sldMkLst>
        <pc:picChg chg="add mod">
          <ac:chgData name="Gillian Lawson" userId="56ad57e6-a843-43d8-8eb8-5fbe6bfc29c3" providerId="ADAL" clId="{8D244CD1-5C9D-401E-9B22-2E244BA4D3BF}" dt="2022-05-03T09:25:18.920" v="30" actId="1076"/>
          <ac:picMkLst>
            <pc:docMk/>
            <pc:sldMk cId="0" sldId="270"/>
            <ac:picMk id="2" creationId="{A7EBD529-12D9-BC67-FE14-09E3D92E064B}"/>
          </ac:picMkLst>
        </pc:picChg>
      </pc:sldChg>
      <pc:sldChg chg="addSp modSp mod modTransition modAnim">
        <pc:chgData name="Gillian Lawson" userId="56ad57e6-a843-43d8-8eb8-5fbe6bfc29c3" providerId="ADAL" clId="{8D244CD1-5C9D-401E-9B22-2E244BA4D3BF}" dt="2022-05-03T09:47:23.644" v="35"/>
        <pc:sldMkLst>
          <pc:docMk/>
          <pc:sldMk cId="0" sldId="271"/>
        </pc:sldMkLst>
        <pc:picChg chg="add mod">
          <ac:chgData name="Gillian Lawson" userId="56ad57e6-a843-43d8-8eb8-5fbe6bfc29c3" providerId="ADAL" clId="{8D244CD1-5C9D-401E-9B22-2E244BA4D3BF}" dt="2022-05-03T08:34:07.741" v="2" actId="1076"/>
          <ac:picMkLst>
            <pc:docMk/>
            <pc:sldMk cId="0" sldId="271"/>
            <ac:picMk id="3" creationId="{039EC502-CF71-E0E6-ACA7-5C856F17E44D}"/>
          </ac:picMkLst>
        </pc:picChg>
      </pc:sldChg>
      <pc:sldChg chg="addSp modSp mod modTransition modAnim">
        <pc:chgData name="Gillian Lawson" userId="56ad57e6-a843-43d8-8eb8-5fbe6bfc29c3" providerId="ADAL" clId="{8D244CD1-5C9D-401E-9B22-2E244BA4D3BF}" dt="2022-05-03T09:47:29.156" v="38"/>
        <pc:sldMkLst>
          <pc:docMk/>
          <pc:sldMk cId="1060475822" sldId="293"/>
        </pc:sldMkLst>
        <pc:picChg chg="add mod">
          <ac:chgData name="Gillian Lawson" userId="56ad57e6-a843-43d8-8eb8-5fbe6bfc29c3" providerId="ADAL" clId="{8D244CD1-5C9D-401E-9B22-2E244BA4D3BF}" dt="2022-05-03T09:22:33.022" v="6" actId="1076"/>
          <ac:picMkLst>
            <pc:docMk/>
            <pc:sldMk cId="1060475822" sldId="293"/>
            <ac:picMk id="4" creationId="{B36AE3B5-26FF-BCC0-900B-80C8143B886B}"/>
          </ac:picMkLst>
        </pc:picChg>
      </pc:sldChg>
      <pc:sldChg chg="addSp modSp mod modTransition modAnim">
        <pc:chgData name="Gillian Lawson" userId="56ad57e6-a843-43d8-8eb8-5fbe6bfc29c3" providerId="ADAL" clId="{8D244CD1-5C9D-401E-9B22-2E244BA4D3BF}" dt="2022-05-03T09:59:09.511" v="63" actId="207"/>
        <pc:sldMkLst>
          <pc:docMk/>
          <pc:sldMk cId="2011482548" sldId="294"/>
        </pc:sldMkLst>
        <pc:spChg chg="mod">
          <ac:chgData name="Gillian Lawson" userId="56ad57e6-a843-43d8-8eb8-5fbe6bfc29c3" providerId="ADAL" clId="{8D244CD1-5C9D-401E-9B22-2E244BA4D3BF}" dt="2022-05-03T09:59:09.511" v="63" actId="207"/>
          <ac:spMkLst>
            <pc:docMk/>
            <pc:sldMk cId="2011482548" sldId="294"/>
            <ac:spMk id="8" creationId="{B730532E-46C4-45D7-A717-CECDB3FAE80B}"/>
          </ac:spMkLst>
        </pc:spChg>
        <pc:picChg chg="add mod">
          <ac:chgData name="Gillian Lawson" userId="56ad57e6-a843-43d8-8eb8-5fbe6bfc29c3" providerId="ADAL" clId="{8D244CD1-5C9D-401E-9B22-2E244BA4D3BF}" dt="2022-05-03T09:22:52.739" v="8" actId="1076"/>
          <ac:picMkLst>
            <pc:docMk/>
            <pc:sldMk cId="2011482548" sldId="294"/>
            <ac:picMk id="4" creationId="{39BF3BD0-1DF9-ABB1-E9F0-2627A9662012}"/>
          </ac:picMkLst>
        </pc:picChg>
      </pc:sldChg>
      <pc:sldChg chg="addSp modSp mod modTransition modAnim">
        <pc:chgData name="Gillian Lawson" userId="56ad57e6-a843-43d8-8eb8-5fbe6bfc29c3" providerId="ADAL" clId="{8D244CD1-5C9D-401E-9B22-2E244BA4D3BF}" dt="2022-05-03T09:47:36.940" v="42"/>
        <pc:sldMkLst>
          <pc:docMk/>
          <pc:sldMk cId="1302271005" sldId="295"/>
        </pc:sldMkLst>
        <pc:picChg chg="add mod">
          <ac:chgData name="Gillian Lawson" userId="56ad57e6-a843-43d8-8eb8-5fbe6bfc29c3" providerId="ADAL" clId="{8D244CD1-5C9D-401E-9B22-2E244BA4D3BF}" dt="2022-05-03T09:23:06.622" v="10" actId="1076"/>
          <ac:picMkLst>
            <pc:docMk/>
            <pc:sldMk cId="1302271005" sldId="295"/>
            <ac:picMk id="4" creationId="{2E9D49C5-8335-EA5E-BCBC-6AB4F7911C30}"/>
          </ac:picMkLst>
        </pc:picChg>
      </pc:sldChg>
      <pc:sldChg chg="addSp modSp mod modTransition modAnim">
        <pc:chgData name="Gillian Lawson" userId="56ad57e6-a843-43d8-8eb8-5fbe6bfc29c3" providerId="ADAL" clId="{8D244CD1-5C9D-401E-9B22-2E244BA4D3BF}" dt="2022-05-03T09:47:39.772" v="44"/>
        <pc:sldMkLst>
          <pc:docMk/>
          <pc:sldMk cId="543911123" sldId="296"/>
        </pc:sldMkLst>
        <pc:picChg chg="add mod">
          <ac:chgData name="Gillian Lawson" userId="56ad57e6-a843-43d8-8eb8-5fbe6bfc29c3" providerId="ADAL" clId="{8D244CD1-5C9D-401E-9B22-2E244BA4D3BF}" dt="2022-05-03T09:23:28.501" v="12" actId="1076"/>
          <ac:picMkLst>
            <pc:docMk/>
            <pc:sldMk cId="543911123" sldId="296"/>
            <ac:picMk id="4" creationId="{388D51D8-D7A5-9432-F477-81CBBA5F48C1}"/>
          </ac:picMkLst>
        </pc:picChg>
      </pc:sldChg>
      <pc:sldChg chg="addSp modSp mod modTransition modAnim">
        <pc:chgData name="Gillian Lawson" userId="56ad57e6-a843-43d8-8eb8-5fbe6bfc29c3" providerId="ADAL" clId="{8D244CD1-5C9D-401E-9B22-2E244BA4D3BF}" dt="2022-05-03T09:47:43.274" v="46"/>
        <pc:sldMkLst>
          <pc:docMk/>
          <pc:sldMk cId="153962444" sldId="297"/>
        </pc:sldMkLst>
        <pc:picChg chg="add mod">
          <ac:chgData name="Gillian Lawson" userId="56ad57e6-a843-43d8-8eb8-5fbe6bfc29c3" providerId="ADAL" clId="{8D244CD1-5C9D-401E-9B22-2E244BA4D3BF}" dt="2022-05-03T09:23:41.485" v="14" actId="1076"/>
          <ac:picMkLst>
            <pc:docMk/>
            <pc:sldMk cId="153962444" sldId="297"/>
            <ac:picMk id="4" creationId="{E9C45C54-9B38-753E-C388-77059F25A3AE}"/>
          </ac:picMkLst>
        </pc:picChg>
      </pc:sldChg>
      <pc:sldChg chg="addSp modSp mod modTransition modAnim">
        <pc:chgData name="Gillian Lawson" userId="56ad57e6-a843-43d8-8eb8-5fbe6bfc29c3" providerId="ADAL" clId="{8D244CD1-5C9D-401E-9B22-2E244BA4D3BF}" dt="2022-05-03T09:47:45.786" v="48"/>
        <pc:sldMkLst>
          <pc:docMk/>
          <pc:sldMk cId="104506304" sldId="298"/>
        </pc:sldMkLst>
        <pc:picChg chg="add mod">
          <ac:chgData name="Gillian Lawson" userId="56ad57e6-a843-43d8-8eb8-5fbe6bfc29c3" providerId="ADAL" clId="{8D244CD1-5C9D-401E-9B22-2E244BA4D3BF}" dt="2022-05-03T09:23:53.370" v="16" actId="1076"/>
          <ac:picMkLst>
            <pc:docMk/>
            <pc:sldMk cId="104506304" sldId="298"/>
            <ac:picMk id="4" creationId="{D2848590-05BC-00BC-CA9F-E4DCE2F07E6A}"/>
          </ac:picMkLst>
        </pc:picChg>
      </pc:sldChg>
      <pc:sldChg chg="addSp modSp mod modTransition modAnim">
        <pc:chgData name="Gillian Lawson" userId="56ad57e6-a843-43d8-8eb8-5fbe6bfc29c3" providerId="ADAL" clId="{8D244CD1-5C9D-401E-9B22-2E244BA4D3BF}" dt="2022-05-03T09:47:48.748" v="50"/>
        <pc:sldMkLst>
          <pc:docMk/>
          <pc:sldMk cId="351742698" sldId="299"/>
        </pc:sldMkLst>
        <pc:picChg chg="add mod">
          <ac:chgData name="Gillian Lawson" userId="56ad57e6-a843-43d8-8eb8-5fbe6bfc29c3" providerId="ADAL" clId="{8D244CD1-5C9D-401E-9B22-2E244BA4D3BF}" dt="2022-05-03T09:24:04.334" v="18" actId="1076"/>
          <ac:picMkLst>
            <pc:docMk/>
            <pc:sldMk cId="351742698" sldId="299"/>
            <ac:picMk id="4" creationId="{770C9D68-5A61-9727-39BB-F264325B7324}"/>
          </ac:picMkLst>
        </pc:picChg>
      </pc:sldChg>
      <pc:sldChg chg="addSp modSp mod modTransition modAnim">
        <pc:chgData name="Gillian Lawson" userId="56ad57e6-a843-43d8-8eb8-5fbe6bfc29c3" providerId="ADAL" clId="{8D244CD1-5C9D-401E-9B22-2E244BA4D3BF}" dt="2022-05-03T09:47:51.443" v="52"/>
        <pc:sldMkLst>
          <pc:docMk/>
          <pc:sldMk cId="3684679313" sldId="300"/>
        </pc:sldMkLst>
        <pc:picChg chg="add mod">
          <ac:chgData name="Gillian Lawson" userId="56ad57e6-a843-43d8-8eb8-5fbe6bfc29c3" providerId="ADAL" clId="{8D244CD1-5C9D-401E-9B22-2E244BA4D3BF}" dt="2022-05-03T09:24:15.133" v="20" actId="1076"/>
          <ac:picMkLst>
            <pc:docMk/>
            <pc:sldMk cId="3684679313" sldId="300"/>
            <ac:picMk id="4" creationId="{FA608BB2-4893-9C49-D5F8-0FB6CBC8FDD9}"/>
          </ac:picMkLst>
        </pc:picChg>
      </pc:sldChg>
      <pc:sldChg chg="addSp modSp mod modTransition modAnim">
        <pc:chgData name="Gillian Lawson" userId="56ad57e6-a843-43d8-8eb8-5fbe6bfc29c3" providerId="ADAL" clId="{8D244CD1-5C9D-401E-9B22-2E244BA4D3BF}" dt="2022-05-03T09:47:54.411" v="54"/>
        <pc:sldMkLst>
          <pc:docMk/>
          <pc:sldMk cId="2062176667" sldId="301"/>
        </pc:sldMkLst>
        <pc:picChg chg="add mod">
          <ac:chgData name="Gillian Lawson" userId="56ad57e6-a843-43d8-8eb8-5fbe6bfc29c3" providerId="ADAL" clId="{8D244CD1-5C9D-401E-9B22-2E244BA4D3BF}" dt="2022-05-03T09:24:27.592" v="22" actId="1076"/>
          <ac:picMkLst>
            <pc:docMk/>
            <pc:sldMk cId="2062176667" sldId="301"/>
            <ac:picMk id="4" creationId="{ED3F503C-B386-DA23-6FC8-23CF3A3FE997}"/>
          </ac:picMkLst>
        </pc:picChg>
      </pc:sldChg>
      <pc:sldChg chg="addSp modSp mod modTransition modAnim">
        <pc:chgData name="Gillian Lawson" userId="56ad57e6-a843-43d8-8eb8-5fbe6bfc29c3" providerId="ADAL" clId="{8D244CD1-5C9D-401E-9B22-2E244BA4D3BF}" dt="2022-05-03T09:47:57.452" v="56"/>
        <pc:sldMkLst>
          <pc:docMk/>
          <pc:sldMk cId="2525757087" sldId="302"/>
        </pc:sldMkLst>
        <pc:picChg chg="add mod">
          <ac:chgData name="Gillian Lawson" userId="56ad57e6-a843-43d8-8eb8-5fbe6bfc29c3" providerId="ADAL" clId="{8D244CD1-5C9D-401E-9B22-2E244BA4D3BF}" dt="2022-05-03T09:24:43.223" v="24" actId="1076"/>
          <ac:picMkLst>
            <pc:docMk/>
            <pc:sldMk cId="2525757087" sldId="302"/>
            <ac:picMk id="4" creationId="{11CDB2F6-9F18-9B48-A029-13DFF698D1B4}"/>
          </ac:picMkLst>
        </pc:picChg>
      </pc:sldChg>
      <pc:sldChg chg="addSp modSp mod modTransition modAnim">
        <pc:chgData name="Gillian Lawson" userId="56ad57e6-a843-43d8-8eb8-5fbe6bfc29c3" providerId="ADAL" clId="{8D244CD1-5C9D-401E-9B22-2E244BA4D3BF}" dt="2022-05-03T09:48:00.483" v="58"/>
        <pc:sldMkLst>
          <pc:docMk/>
          <pc:sldMk cId="4098383653" sldId="303"/>
        </pc:sldMkLst>
        <pc:picChg chg="add mod">
          <ac:chgData name="Gillian Lawson" userId="56ad57e6-a843-43d8-8eb8-5fbe6bfc29c3" providerId="ADAL" clId="{8D244CD1-5C9D-401E-9B22-2E244BA4D3BF}" dt="2022-05-03T09:24:54.881" v="26" actId="1076"/>
          <ac:picMkLst>
            <pc:docMk/>
            <pc:sldMk cId="4098383653" sldId="303"/>
            <ac:picMk id="4" creationId="{97F67D21-3338-0A78-9C94-72C154048FEB}"/>
          </ac:picMkLst>
        </pc:picChg>
      </pc:sldChg>
      <pc:sldChg chg="addSp modSp mod modTransition modAnim">
        <pc:chgData name="Gillian Lawson" userId="56ad57e6-a843-43d8-8eb8-5fbe6bfc29c3" providerId="ADAL" clId="{8D244CD1-5C9D-401E-9B22-2E244BA4D3BF}" dt="2022-05-03T09:48:03.467" v="60"/>
        <pc:sldMkLst>
          <pc:docMk/>
          <pc:sldMk cId="1828899618" sldId="304"/>
        </pc:sldMkLst>
        <pc:picChg chg="add mod">
          <ac:chgData name="Gillian Lawson" userId="56ad57e6-a843-43d8-8eb8-5fbe6bfc29c3" providerId="ADAL" clId="{8D244CD1-5C9D-401E-9B22-2E244BA4D3BF}" dt="2022-05-03T09:25:07.168" v="28" actId="1076"/>
          <ac:picMkLst>
            <pc:docMk/>
            <pc:sldMk cId="1828899618" sldId="304"/>
            <ac:picMk id="4" creationId="{3933BCEA-5908-FBFD-BC30-445E657D6EBA}"/>
          </ac:picMkLst>
        </pc:picChg>
      </pc:sldChg>
    </pc:docChg>
  </pc:docChgLst>
  <pc:docChgLst>
    <pc:chgData name="Lindsay Russell" userId="b61923a1-2bbf-40b5-995c-c71560330eb1" providerId="ADAL" clId="{03A86185-320C-44E2-88F9-1279661572A8}"/>
    <pc:docChg chg="modSld">
      <pc:chgData name="Lindsay Russell" userId="b61923a1-2bbf-40b5-995c-c71560330eb1" providerId="ADAL" clId="{03A86185-320C-44E2-88F9-1279661572A8}" dt="2022-05-03T10:42:48.951" v="4" actId="255"/>
      <pc:docMkLst>
        <pc:docMk/>
      </pc:docMkLst>
      <pc:sldChg chg="modSp mod">
        <pc:chgData name="Lindsay Russell" userId="b61923a1-2bbf-40b5-995c-c71560330eb1" providerId="ADAL" clId="{03A86185-320C-44E2-88F9-1279661572A8}" dt="2022-05-03T10:42:10.200" v="2" actId="255"/>
        <pc:sldMkLst>
          <pc:docMk/>
          <pc:sldMk cId="0" sldId="266"/>
        </pc:sldMkLst>
        <pc:spChg chg="mod">
          <ac:chgData name="Lindsay Russell" userId="b61923a1-2bbf-40b5-995c-c71560330eb1" providerId="ADAL" clId="{03A86185-320C-44E2-88F9-1279661572A8}" dt="2022-05-03T10:42:10.200" v="2" actId="255"/>
          <ac:spMkLst>
            <pc:docMk/>
            <pc:sldMk cId="0" sldId="266"/>
            <ac:spMk id="8" creationId="{B730532E-46C4-45D7-A717-CECDB3FAE80B}"/>
          </ac:spMkLst>
        </pc:spChg>
      </pc:sldChg>
      <pc:sldChg chg="modSp mod">
        <pc:chgData name="Lindsay Russell" userId="b61923a1-2bbf-40b5-995c-c71560330eb1" providerId="ADAL" clId="{03A86185-320C-44E2-88F9-1279661572A8}" dt="2022-05-03T10:42:01.980" v="0" actId="1076"/>
        <pc:sldMkLst>
          <pc:docMk/>
          <pc:sldMk cId="0" sldId="271"/>
        </pc:sldMkLst>
        <pc:spChg chg="mod">
          <ac:chgData name="Lindsay Russell" userId="b61923a1-2bbf-40b5-995c-c71560330eb1" providerId="ADAL" clId="{03A86185-320C-44E2-88F9-1279661572A8}" dt="2022-05-03T10:42:01.980" v="0" actId="1076"/>
          <ac:spMkLst>
            <pc:docMk/>
            <pc:sldMk cId="0" sldId="271"/>
            <ac:spMk id="7" creationId="{2ED10964-9B05-404F-BFD6-0CFAA0AE0E5D}"/>
          </ac:spMkLst>
        </pc:spChg>
      </pc:sldChg>
      <pc:sldChg chg="modSp mod">
        <pc:chgData name="Lindsay Russell" userId="b61923a1-2bbf-40b5-995c-c71560330eb1" providerId="ADAL" clId="{03A86185-320C-44E2-88F9-1279661572A8}" dt="2022-05-03T10:42:48.951" v="4" actId="255"/>
        <pc:sldMkLst>
          <pc:docMk/>
          <pc:sldMk cId="3684679313" sldId="300"/>
        </pc:sldMkLst>
        <pc:spChg chg="mod">
          <ac:chgData name="Lindsay Russell" userId="b61923a1-2bbf-40b5-995c-c71560330eb1" providerId="ADAL" clId="{03A86185-320C-44E2-88F9-1279661572A8}" dt="2022-05-03T10:42:48.951" v="4" actId="255"/>
          <ac:spMkLst>
            <pc:docMk/>
            <pc:sldMk cId="3684679313" sldId="300"/>
            <ac:spMk id="8" creationId="{B730532E-46C4-45D7-A717-CECDB3FAE80B}"/>
          </ac:spMkLst>
        </pc:spChg>
      </pc:sldChg>
    </pc:docChg>
  </pc:docChgLst>
  <pc:docChgLst>
    <pc:chgData name="Gillian Lawson" userId="56ad57e6-a843-43d8-8eb8-5fbe6bfc29c3" providerId="ADAL" clId="{FE106E70-1932-460F-A7D2-A86AABC1E059}"/>
    <pc:docChg chg="modSld">
      <pc:chgData name="Gillian Lawson" userId="56ad57e6-a843-43d8-8eb8-5fbe6bfc29c3" providerId="ADAL" clId="{FE106E70-1932-460F-A7D2-A86AABC1E059}" dt="2022-04-21T07:54:50.367" v="33" actId="20577"/>
      <pc:docMkLst>
        <pc:docMk/>
      </pc:docMkLst>
      <pc:sldChg chg="modSp mod">
        <pc:chgData name="Gillian Lawson" userId="56ad57e6-a843-43d8-8eb8-5fbe6bfc29c3" providerId="ADAL" clId="{FE106E70-1932-460F-A7D2-A86AABC1E059}" dt="2022-04-21T07:54:50.367" v="33" actId="20577"/>
        <pc:sldMkLst>
          <pc:docMk/>
          <pc:sldMk cId="4098383653" sldId="303"/>
        </pc:sldMkLst>
        <pc:spChg chg="mod">
          <ac:chgData name="Gillian Lawson" userId="56ad57e6-a843-43d8-8eb8-5fbe6bfc29c3" providerId="ADAL" clId="{FE106E70-1932-460F-A7D2-A86AABC1E059}" dt="2022-04-21T07:54:50.367" v="33" actId="20577"/>
          <ac:spMkLst>
            <pc:docMk/>
            <pc:sldMk cId="4098383653" sldId="303"/>
            <ac:spMk id="8" creationId="{B730532E-46C4-45D7-A717-CECDB3FAE80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B755C-4D07-43AE-81C8-AF486DBC1E22}" type="datetimeFigureOut">
              <a:rPr lang="en-GB" smtClean="0"/>
              <a:t>03/05/2022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7C6E74-60E3-4EFA-B10E-5104FBA7F1E4}" type="slidenum">
              <a:rPr lang="en-GB" smtClean="0"/>
              <a:t>‹#›</a:t>
            </a:fld>
            <a:endParaRPr lang="en-GB"/>
          </a:p>
        </p:txBody>
      </p:sp>
    </p:spTree>
    <p:extLst>
      <p:ext uri="{BB962C8B-B14F-4D97-AF65-F5344CB8AC3E}">
        <p14:creationId xmlns:p14="http://schemas.microsoft.com/office/powerpoint/2010/main" val="2875717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5/3/2022</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5/3/2022</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5/3/2022</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5/3/2022</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5/3/2022</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5/3/2022</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5/3/2022</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10;&#10;Description automatically generated with medium confidence">
            <a:extLst>
              <a:ext uri="{FF2B5EF4-FFF2-40B4-BE49-F238E27FC236}">
                <a16:creationId xmlns:a16="http://schemas.microsoft.com/office/drawing/2014/main" id="{E8C72C5B-F05B-4F3F-97DE-7D0AD3A1A7E7}"/>
              </a:ext>
            </a:extLst>
          </p:cNvPr>
          <p:cNvPicPr>
            <a:picLocks noChangeAspect="1"/>
          </p:cNvPicPr>
          <p:nvPr/>
        </p:nvPicPr>
        <p:blipFill>
          <a:blip r:embed="rId2"/>
          <a:stretch>
            <a:fillRect/>
          </a:stretch>
        </p:blipFill>
        <p:spPr>
          <a:xfrm>
            <a:off x="4948518" y="3415727"/>
            <a:ext cx="4195482" cy="14723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eaLnBrk="1" fontAlgn="auto" hangingPunct="1">
              <a:spcBef>
                <a:spcPts val="0"/>
              </a:spcBef>
              <a:spcAft>
                <a:spcPts val="0"/>
              </a:spcAft>
              <a:defRPr/>
            </a:pPr>
            <a:r>
              <a:rPr lang="en-US" sz="3600" b="1" kern="0">
                <a:solidFill>
                  <a:schemeClr val="tx2"/>
                </a:solidFill>
                <a:latin typeface="Arial" pitchFamily="34" charset="0"/>
              </a:rPr>
              <a:t>Unit 2 – Working in a Laboratory</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194450"/>
            <a:ext cx="7556500" cy="2831544"/>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Risk assessment – must include chemical, flammable, and electrical hazards.</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Chemical storage – must include the type of container the chemical is stored in and where they are found in the chemical store.</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Calculations – must include one of each of ratio, percentage, rearranging formula, and averages. </a:t>
            </a:r>
          </a:p>
        </p:txBody>
      </p:sp>
      <p:pic>
        <p:nvPicPr>
          <p:cNvPr id="4" name="Recorded Sound">
            <a:hlinkClick r:id="" action="ppaction://media"/>
            <a:extLst>
              <a:ext uri="{FF2B5EF4-FFF2-40B4-BE49-F238E27FC236}">
                <a16:creationId xmlns:a16="http://schemas.microsoft.com/office/drawing/2014/main" id="{770C9D68-5A61-9727-39BB-F264325B732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006213" y="4632325"/>
            <a:ext cx="406400" cy="406400"/>
          </a:xfrm>
          <a:prstGeom prst="rect">
            <a:avLst/>
          </a:prstGeom>
        </p:spPr>
      </p:pic>
    </p:spTree>
    <p:extLst>
      <p:ext uri="{BB962C8B-B14F-4D97-AF65-F5344CB8AC3E}">
        <p14:creationId xmlns:p14="http://schemas.microsoft.com/office/powerpoint/2010/main" val="351742698"/>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0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3 – Practical Skills</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194450"/>
            <a:ext cx="7556500" cy="2862322"/>
          </a:xfrm>
          <a:prstGeom prst="rect">
            <a:avLst/>
          </a:prstGeom>
          <a:noFill/>
        </p:spPr>
        <p:txBody>
          <a:bodyPr>
            <a:spAutoFit/>
          </a:bodyPr>
          <a:lstStyle/>
          <a:p>
            <a:pPr defTabSz="914400" eaLnBrk="1" hangingPunct="1">
              <a:spcBef>
                <a:spcPts val="576"/>
              </a:spcBef>
              <a:defRPr/>
            </a:pPr>
            <a:r>
              <a:rPr lang="en-US" sz="2400" kern="0">
                <a:solidFill>
                  <a:srgbClr val="1F497D"/>
                </a:solidFill>
                <a:latin typeface="Arial"/>
              </a:rPr>
              <a:t>Provides opportunities to learn and develop skills commonly used in laboratories, including:</a:t>
            </a:r>
          </a:p>
          <a:p>
            <a:pPr defTabSz="914400" eaLnBrk="1" hangingPunct="1">
              <a:spcBef>
                <a:spcPts val="576"/>
              </a:spcBef>
              <a:defRPr/>
            </a:pPr>
            <a:endParaRPr lang="en-US" sz="1100" kern="0">
              <a:solidFill>
                <a:srgbClr val="1F497D"/>
              </a:solidFill>
              <a:latin typeface="Arial"/>
            </a:endParaRP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Microbiology</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Chemical analysis</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Radioactivity </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Scientific equipment to measure and record results</a:t>
            </a:r>
          </a:p>
        </p:txBody>
      </p:sp>
      <p:pic>
        <p:nvPicPr>
          <p:cNvPr id="4" name="Recorded Sound">
            <a:hlinkClick r:id="" action="ppaction://media"/>
            <a:extLst>
              <a:ext uri="{FF2B5EF4-FFF2-40B4-BE49-F238E27FC236}">
                <a16:creationId xmlns:a16="http://schemas.microsoft.com/office/drawing/2014/main" id="{FA608BB2-4893-9C49-D5F8-0FB6CBC8FDD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70772" y="4632325"/>
            <a:ext cx="406400" cy="406400"/>
          </a:xfrm>
          <a:prstGeom prst="rect">
            <a:avLst/>
          </a:prstGeom>
        </p:spPr>
      </p:pic>
    </p:spTree>
    <p:extLst>
      <p:ext uri="{BB962C8B-B14F-4D97-AF65-F5344CB8AC3E}">
        <p14:creationId xmlns:p14="http://schemas.microsoft.com/office/powerpoint/2010/main" val="3684679313"/>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24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3 – Practical Skills</a:t>
            </a:r>
          </a:p>
        </p:txBody>
      </p:sp>
      <p:sp>
        <p:nvSpPr>
          <p:cNvPr id="8" name="TextBox 7">
            <a:extLst>
              <a:ext uri="{FF2B5EF4-FFF2-40B4-BE49-F238E27FC236}">
                <a16:creationId xmlns:a16="http://schemas.microsoft.com/office/drawing/2014/main" id="{B730532E-46C4-45D7-A717-CECDB3FAE80B}"/>
              </a:ext>
            </a:extLst>
          </p:cNvPr>
          <p:cNvSpPr txBox="1"/>
          <p:nvPr/>
        </p:nvSpPr>
        <p:spPr>
          <a:xfrm>
            <a:off x="559080" y="954306"/>
            <a:ext cx="7556500" cy="3493264"/>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US" sz="2400" kern="0">
                <a:solidFill>
                  <a:srgbClr val="1F497D"/>
                </a:solidFill>
                <a:latin typeface="Arial"/>
              </a:rPr>
              <a:t>Microbiology – candidates need only be assessed on two subculturing techniques (one for yeast and the other for bacteria) although they should have experienced all four subculturing techniques.</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Chemical analysis – candidates should be assessed on all three chemical analysis techniques and the results should be included in their folio with the appropriate International System of Units (SI)</a:t>
            </a:r>
            <a:br>
              <a:rPr lang="en-US" sz="2400" kern="0">
                <a:solidFill>
                  <a:srgbClr val="1F497D"/>
                </a:solidFill>
                <a:latin typeface="Arial"/>
              </a:rPr>
            </a:br>
            <a:r>
              <a:rPr lang="en-US" sz="2400" kern="0">
                <a:solidFill>
                  <a:srgbClr val="1F497D"/>
                </a:solidFill>
                <a:latin typeface="Arial"/>
              </a:rPr>
              <a:t>units.</a:t>
            </a:r>
          </a:p>
        </p:txBody>
      </p:sp>
      <p:pic>
        <p:nvPicPr>
          <p:cNvPr id="4" name="Recorded Sound">
            <a:hlinkClick r:id="" action="ppaction://media"/>
            <a:extLst>
              <a:ext uri="{FF2B5EF4-FFF2-40B4-BE49-F238E27FC236}">
                <a16:creationId xmlns:a16="http://schemas.microsoft.com/office/drawing/2014/main" id="{ED3F503C-B386-DA23-6FC8-23CF3A3FE99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93434" y="4632325"/>
            <a:ext cx="406400" cy="406400"/>
          </a:xfrm>
          <a:prstGeom prst="rect">
            <a:avLst/>
          </a:prstGeom>
        </p:spPr>
      </p:pic>
    </p:spTree>
    <p:extLst>
      <p:ext uri="{BB962C8B-B14F-4D97-AF65-F5344CB8AC3E}">
        <p14:creationId xmlns:p14="http://schemas.microsoft.com/office/powerpoint/2010/main" val="2062176667"/>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2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3 – Practical Skills</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956450"/>
            <a:ext cx="7556500" cy="3493264"/>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US" sz="2400" kern="0">
                <a:solidFill>
                  <a:srgbClr val="1F497D"/>
                </a:solidFill>
                <a:latin typeface="Arial"/>
              </a:rPr>
              <a:t>Radioactivity – the written assessment safety requirements when measuring radioactivity is the only assessment in the laboratory science course that must be completed closed book and must explain three correct points out of the possible five.</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Scientific equipment – candidates should be assessed on the use of two pieces of apparatus and must include results in a suitable format in their assessment folio.</a:t>
            </a:r>
          </a:p>
        </p:txBody>
      </p:sp>
      <p:pic>
        <p:nvPicPr>
          <p:cNvPr id="4" name="Recorded Sound">
            <a:hlinkClick r:id="" action="ppaction://media"/>
            <a:extLst>
              <a:ext uri="{FF2B5EF4-FFF2-40B4-BE49-F238E27FC236}">
                <a16:creationId xmlns:a16="http://schemas.microsoft.com/office/drawing/2014/main" id="{11CDB2F6-9F18-9B48-A029-13DFF698D1B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70772" y="4632325"/>
            <a:ext cx="406400" cy="406400"/>
          </a:xfrm>
          <a:prstGeom prst="rect">
            <a:avLst/>
          </a:prstGeom>
        </p:spPr>
      </p:pic>
    </p:spTree>
    <p:extLst>
      <p:ext uri="{BB962C8B-B14F-4D97-AF65-F5344CB8AC3E}">
        <p14:creationId xmlns:p14="http://schemas.microsoft.com/office/powerpoint/2010/main" val="2525757087"/>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5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4 – Practical Investigation</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956450"/>
            <a:ext cx="7556500" cy="3570208"/>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Candidates use the skills they have developed throughout the course to plan, carry out and evaluate a practical investigation of their choice.</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The assessment is marked out of 20 and candidates require a mark of 12 to pass.</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Marking instructions for this investigation are in line with the National 5 discrete sciences assignments and are included in the Assessment </a:t>
            </a:r>
            <a:br>
              <a:rPr lang="en-GB" sz="2400" kern="0">
                <a:solidFill>
                  <a:srgbClr val="1F497D"/>
                </a:solidFill>
                <a:latin typeface="Arial"/>
              </a:rPr>
            </a:br>
            <a:r>
              <a:rPr lang="en-GB" sz="2400" kern="0">
                <a:solidFill>
                  <a:srgbClr val="1F497D"/>
                </a:solidFill>
                <a:latin typeface="Arial"/>
              </a:rPr>
              <a:t>Support Pack (ASP).</a:t>
            </a:r>
          </a:p>
        </p:txBody>
      </p:sp>
      <p:pic>
        <p:nvPicPr>
          <p:cNvPr id="4" name="Recorded Sound">
            <a:hlinkClick r:id="" action="ppaction://media"/>
            <a:extLst>
              <a:ext uri="{FF2B5EF4-FFF2-40B4-BE49-F238E27FC236}">
                <a16:creationId xmlns:a16="http://schemas.microsoft.com/office/drawing/2014/main" id="{97F67D21-3338-0A78-9C94-72C154048FE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85712" y="4526658"/>
            <a:ext cx="406400" cy="406400"/>
          </a:xfrm>
          <a:prstGeom prst="rect">
            <a:avLst/>
          </a:prstGeom>
        </p:spPr>
      </p:pic>
    </p:spTree>
    <p:extLst>
      <p:ext uri="{BB962C8B-B14F-4D97-AF65-F5344CB8AC3E}">
        <p14:creationId xmlns:p14="http://schemas.microsoft.com/office/powerpoint/2010/main" val="4098383653"/>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91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eaLnBrk="1" fontAlgn="auto" hangingPunct="1">
              <a:spcBef>
                <a:spcPts val="0"/>
              </a:spcBef>
              <a:spcAft>
                <a:spcPts val="0"/>
              </a:spcAft>
              <a:defRPr/>
            </a:pPr>
            <a:r>
              <a:rPr lang="en-US" sz="3600" b="1" kern="0">
                <a:solidFill>
                  <a:schemeClr val="tx2"/>
                </a:solidFill>
                <a:latin typeface="Arial" pitchFamily="34" charset="0"/>
              </a:rPr>
              <a:t>Verification key messages</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978427"/>
            <a:ext cx="7580872" cy="4016484"/>
          </a:xfrm>
          <a:prstGeom prst="rect">
            <a:avLst/>
          </a:prstGeom>
          <a:noFill/>
        </p:spPr>
        <p:txBody>
          <a:bodyPr wrap="square">
            <a:spAutoFit/>
          </a:bodyPr>
          <a:lstStyle/>
          <a:p>
            <a:pPr marL="342900" indent="-342900" defTabSz="914400" eaLnBrk="1" hangingPunct="1">
              <a:spcBef>
                <a:spcPts val="576"/>
              </a:spcBef>
              <a:buFont typeface="Wingdings" pitchFamily="2" charset="2"/>
              <a:buChar char="w"/>
              <a:defRPr/>
            </a:pPr>
            <a:r>
              <a:rPr lang="en-US" sz="2400" kern="0">
                <a:solidFill>
                  <a:srgbClr val="1F497D"/>
                </a:solidFill>
                <a:latin typeface="Arial"/>
              </a:rPr>
              <a:t>You should aim to complete all internal verification within two weeks of the assessment.</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Practical assessments </a:t>
            </a:r>
            <a:r>
              <a:rPr lang="en-US" sz="2400" b="1" kern="0">
                <a:solidFill>
                  <a:srgbClr val="1F497D"/>
                </a:solidFill>
                <a:latin typeface="Arial"/>
              </a:rPr>
              <a:t>must</a:t>
            </a:r>
            <a:r>
              <a:rPr lang="en-US" sz="2400" kern="0">
                <a:solidFill>
                  <a:srgbClr val="1F497D"/>
                </a:solidFill>
                <a:latin typeface="Arial"/>
              </a:rPr>
              <a:t> be internally verified either at the time of assessment or by video evidence.</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Internal verification must be carried out by another subject specialist, which could include a science technician.</a:t>
            </a:r>
          </a:p>
          <a:p>
            <a:pPr marL="342900" indent="-342900" defTabSz="914400" eaLnBrk="1" hangingPunct="1">
              <a:spcBef>
                <a:spcPts val="576"/>
              </a:spcBef>
              <a:buFont typeface="Wingdings" pitchFamily="2" charset="2"/>
              <a:buChar char="w"/>
              <a:defRPr/>
            </a:pPr>
            <a:r>
              <a:rPr lang="en-US" sz="2400" kern="0">
                <a:solidFill>
                  <a:srgbClr val="1F497D"/>
                </a:solidFill>
                <a:latin typeface="Arial"/>
              </a:rPr>
              <a:t>Records of internal verification discussions</a:t>
            </a:r>
            <a:br>
              <a:rPr lang="en-US" sz="2400" kern="0">
                <a:solidFill>
                  <a:srgbClr val="1F497D"/>
                </a:solidFill>
                <a:latin typeface="Arial"/>
              </a:rPr>
            </a:br>
            <a:r>
              <a:rPr lang="en-US" sz="2400" kern="0">
                <a:solidFill>
                  <a:srgbClr val="1F497D"/>
                </a:solidFill>
                <a:latin typeface="Arial"/>
              </a:rPr>
              <a:t>should be kept.</a:t>
            </a:r>
          </a:p>
        </p:txBody>
      </p:sp>
      <p:pic>
        <p:nvPicPr>
          <p:cNvPr id="4" name="Recorded Sound">
            <a:hlinkClick r:id="" action="ppaction://media"/>
            <a:extLst>
              <a:ext uri="{FF2B5EF4-FFF2-40B4-BE49-F238E27FC236}">
                <a16:creationId xmlns:a16="http://schemas.microsoft.com/office/drawing/2014/main" id="{3933BCEA-5908-FBFD-BC30-445E657D6EB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39637" y="4632325"/>
            <a:ext cx="406400" cy="406400"/>
          </a:xfrm>
          <a:prstGeom prst="rect">
            <a:avLst/>
          </a:prstGeom>
        </p:spPr>
      </p:pic>
    </p:spTree>
    <p:extLst>
      <p:ext uri="{BB962C8B-B14F-4D97-AF65-F5344CB8AC3E}">
        <p14:creationId xmlns:p14="http://schemas.microsoft.com/office/powerpoint/2010/main" val="1828899618"/>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2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corded Sound">
            <a:hlinkClick r:id="" action="ppaction://media"/>
            <a:extLst>
              <a:ext uri="{FF2B5EF4-FFF2-40B4-BE49-F238E27FC236}">
                <a16:creationId xmlns:a16="http://schemas.microsoft.com/office/drawing/2014/main" id="{A7EBD529-12D9-BC67-FE14-09E3D92E064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83880" y="4479290"/>
            <a:ext cx="406400" cy="406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9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D10964-9B05-404F-BFD6-0CFAA0AE0E5D}"/>
              </a:ext>
            </a:extLst>
          </p:cNvPr>
          <p:cNvSpPr txBox="1"/>
          <p:nvPr/>
        </p:nvSpPr>
        <p:spPr>
          <a:xfrm>
            <a:off x="487814" y="1417588"/>
            <a:ext cx="8032750" cy="2308324"/>
          </a:xfrm>
          <a:prstGeom prst="rect">
            <a:avLst/>
          </a:prstGeom>
          <a:noFill/>
        </p:spPr>
        <p:txBody>
          <a:bodyPr>
            <a:spAutoFit/>
          </a:bodyPr>
          <a:lstStyle/>
          <a:p>
            <a:pPr marL="0" indent="0" algn="ctr" eaLnBrk="1" fontAlgn="auto" hangingPunct="1">
              <a:spcBef>
                <a:spcPts val="0"/>
              </a:spcBef>
              <a:spcAft>
                <a:spcPts val="0"/>
              </a:spcAft>
              <a:buNone/>
              <a:defRPr/>
            </a:pPr>
            <a:r>
              <a:rPr lang="en-GB" sz="3600" b="1" kern="0">
                <a:solidFill>
                  <a:srgbClr val="1F497D"/>
                </a:solidFill>
                <a:latin typeface="Arial" pitchFamily="34" charset="0"/>
              </a:rPr>
              <a:t>Understanding Standards </a:t>
            </a:r>
            <a:br>
              <a:rPr lang="en-GB" sz="3600" b="1" kern="0">
                <a:solidFill>
                  <a:srgbClr val="1F497D"/>
                </a:solidFill>
                <a:latin typeface="Arial" pitchFamily="34" charset="0"/>
              </a:rPr>
            </a:br>
            <a:r>
              <a:rPr lang="en-GB" sz="3600" b="1" kern="0" err="1">
                <a:solidFill>
                  <a:srgbClr val="1F497D"/>
                </a:solidFill>
                <a:latin typeface="Arial" pitchFamily="34" charset="0"/>
              </a:rPr>
              <a:t>SfW</a:t>
            </a:r>
            <a:r>
              <a:rPr lang="en-GB" sz="3600" b="1" kern="0">
                <a:solidFill>
                  <a:srgbClr val="1F497D"/>
                </a:solidFill>
                <a:latin typeface="Arial" pitchFamily="34" charset="0"/>
              </a:rPr>
              <a:t> Laboratory Science </a:t>
            </a:r>
            <a:br>
              <a:rPr lang="en-GB" sz="3600" b="1" kern="0">
                <a:solidFill>
                  <a:srgbClr val="1F497D"/>
                </a:solidFill>
                <a:latin typeface="Arial" pitchFamily="34" charset="0"/>
              </a:rPr>
            </a:br>
            <a:r>
              <a:rPr lang="en-GB" sz="3600" b="1" kern="0">
                <a:solidFill>
                  <a:srgbClr val="1F497D"/>
                </a:solidFill>
                <a:latin typeface="Arial" pitchFamily="34" charset="0"/>
              </a:rPr>
              <a:t>National 5</a:t>
            </a:r>
          </a:p>
          <a:p>
            <a:pPr eaLnBrk="1" fontAlgn="auto" hangingPunct="1">
              <a:spcBef>
                <a:spcPts val="0"/>
              </a:spcBef>
              <a:spcAft>
                <a:spcPts val="0"/>
              </a:spcAft>
              <a:defRPr/>
            </a:pPr>
            <a:endParaRPr lang="en-GB" sz="3600" b="1" kern="0">
              <a:solidFill>
                <a:srgbClr val="1F497D"/>
              </a:solidFill>
              <a:latin typeface="Arial" pitchFamily="34" charset="0"/>
            </a:endParaRPr>
          </a:p>
        </p:txBody>
      </p:sp>
      <p:pic>
        <p:nvPicPr>
          <p:cNvPr id="3" name="Recorded Sound">
            <a:hlinkClick r:id="" action="ppaction://media"/>
            <a:extLst>
              <a:ext uri="{FF2B5EF4-FFF2-40B4-BE49-F238E27FC236}">
                <a16:creationId xmlns:a16="http://schemas.microsoft.com/office/drawing/2014/main" id="{039EC502-CF71-E0E6-ACA7-5C856F17E44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56595" y="4645335"/>
            <a:ext cx="406400" cy="406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9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316787" cy="646113"/>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What this presentation covers</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264979"/>
            <a:ext cx="7556500" cy="2271391"/>
          </a:xfrm>
          <a:prstGeom prst="rect">
            <a:avLst/>
          </a:prstGeom>
          <a:noFill/>
        </p:spPr>
        <p:txBody>
          <a:bodyPr>
            <a:spAutoFit/>
          </a:bodyPr>
          <a:lstStyle/>
          <a:p>
            <a:pPr marL="0" indent="0" defTabSz="914400" eaLnBrk="1" hangingPunct="1">
              <a:spcBef>
                <a:spcPct val="20000"/>
              </a:spcBef>
              <a:buNone/>
              <a:defRPr/>
            </a:pPr>
            <a:r>
              <a:rPr lang="en-GB" sz="2400" kern="0">
                <a:solidFill>
                  <a:srgbClr val="1F497D"/>
                </a:solidFill>
                <a:latin typeface="Arial"/>
              </a:rPr>
              <a:t>Overview of the course, including:</a:t>
            </a:r>
          </a:p>
          <a:p>
            <a:pPr marL="0" indent="0" defTabSz="914400" eaLnBrk="1" hangingPunct="1">
              <a:spcBef>
                <a:spcPct val="20000"/>
              </a:spcBef>
              <a:buNone/>
              <a:defRPr/>
            </a:pPr>
            <a:endParaRPr lang="en-GB" sz="11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Why offer </a:t>
            </a:r>
            <a:r>
              <a:rPr lang="en-GB" sz="2400" kern="0" err="1">
                <a:solidFill>
                  <a:srgbClr val="1F497D"/>
                </a:solidFill>
                <a:latin typeface="Arial"/>
              </a:rPr>
              <a:t>SfW</a:t>
            </a:r>
            <a:r>
              <a:rPr lang="en-GB" sz="2400" kern="0">
                <a:solidFill>
                  <a:srgbClr val="1F497D"/>
                </a:solidFill>
                <a:latin typeface="Arial"/>
              </a:rPr>
              <a:t> Laboratory Science?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The key points for each of the four units.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The key verification messages.</a:t>
            </a:r>
          </a:p>
          <a:p>
            <a:pPr eaLnBrk="1" fontAlgn="auto" hangingPunct="1">
              <a:spcBef>
                <a:spcPts val="0"/>
              </a:spcBef>
              <a:spcAft>
                <a:spcPts val="0"/>
              </a:spcAft>
              <a:defRPr/>
            </a:pPr>
            <a:endParaRPr lang="en-US">
              <a:latin typeface="+mn-lt"/>
            </a:endParaRPr>
          </a:p>
        </p:txBody>
      </p:sp>
      <p:pic>
        <p:nvPicPr>
          <p:cNvPr id="4" name="Recorded Sound">
            <a:hlinkClick r:id="" action="ppaction://media"/>
            <a:extLst>
              <a:ext uri="{FF2B5EF4-FFF2-40B4-BE49-F238E27FC236}">
                <a16:creationId xmlns:a16="http://schemas.microsoft.com/office/drawing/2014/main" id="{EBA1706D-F171-3F18-3F77-F23452B1E25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92037" y="4551769"/>
            <a:ext cx="406400" cy="406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9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8068302"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Why offer SfW Laboratory Science?</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A2A34EAE-9AD6-408F-81D1-DB1882DF3464}"/>
              </a:ext>
            </a:extLst>
          </p:cNvPr>
          <p:cNvSpPr txBox="1"/>
          <p:nvPr/>
        </p:nvSpPr>
        <p:spPr>
          <a:xfrm>
            <a:off x="639763" y="1397929"/>
            <a:ext cx="8068302" cy="1938992"/>
          </a:xfrm>
          <a:prstGeom prst="rect">
            <a:avLst/>
          </a:prstGeom>
          <a:noFill/>
        </p:spPr>
        <p:txBody>
          <a:bodyPr wrap="square">
            <a:spAutoFit/>
          </a:bodyPr>
          <a:lstStyle/>
          <a:p>
            <a:pPr marL="0" indent="0">
              <a:buClr>
                <a:srgbClr val="FFFFFF"/>
              </a:buClr>
              <a:buNone/>
              <a:defRPr/>
            </a:pPr>
            <a:r>
              <a:rPr lang="en-US" sz="2400" kern="0">
                <a:solidFill>
                  <a:srgbClr val="1F497D"/>
                </a:solidFill>
                <a:latin typeface="Arial"/>
              </a:rPr>
              <a:t>It is designed to enhance practical skills and raise awareness of health and safety in a laboratory setting.</a:t>
            </a:r>
          </a:p>
          <a:p>
            <a:pPr marL="0" indent="0">
              <a:buClr>
                <a:srgbClr val="FFFFFF"/>
              </a:buClr>
              <a:buNone/>
              <a:defRPr/>
            </a:pPr>
            <a:endParaRPr lang="en-US" sz="2400" kern="0">
              <a:solidFill>
                <a:srgbClr val="1F497D"/>
              </a:solidFill>
              <a:latin typeface="Arial"/>
            </a:endParaRPr>
          </a:p>
          <a:p>
            <a:pPr marL="0" indent="0">
              <a:buClr>
                <a:srgbClr val="FFFFFF"/>
              </a:buClr>
              <a:buNone/>
              <a:defRPr/>
            </a:pPr>
            <a:r>
              <a:rPr lang="en-US" sz="2400" kern="0">
                <a:solidFill>
                  <a:srgbClr val="1F497D"/>
                </a:solidFill>
                <a:latin typeface="Arial"/>
              </a:rPr>
              <a:t>It provides opportunities to develop personal skills and awareness of careers linked to all these skills.</a:t>
            </a:r>
          </a:p>
        </p:txBody>
      </p:sp>
      <p:pic>
        <p:nvPicPr>
          <p:cNvPr id="4" name="Recorded Sound">
            <a:hlinkClick r:id="" action="ppaction://media"/>
            <a:extLst>
              <a:ext uri="{FF2B5EF4-FFF2-40B4-BE49-F238E27FC236}">
                <a16:creationId xmlns:a16="http://schemas.microsoft.com/office/drawing/2014/main" id="{B36AE3B5-26FF-BCC0-900B-80C8143B886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34149" y="4632325"/>
            <a:ext cx="406400" cy="406400"/>
          </a:xfrm>
          <a:prstGeom prst="rect">
            <a:avLst/>
          </a:prstGeom>
        </p:spPr>
      </p:pic>
    </p:spTree>
    <p:extLst>
      <p:ext uri="{BB962C8B-B14F-4D97-AF65-F5344CB8AC3E}">
        <p14:creationId xmlns:p14="http://schemas.microsoft.com/office/powerpoint/2010/main" val="1060475822"/>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61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316787" cy="646113"/>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Course outline</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264979"/>
            <a:ext cx="7556500" cy="3062377"/>
          </a:xfrm>
          <a:prstGeom prst="rect">
            <a:avLst/>
          </a:prstGeom>
          <a:noFill/>
        </p:spPr>
        <p:txBody>
          <a:bodyPr>
            <a:spAutoFit/>
          </a:bodyPr>
          <a:lstStyle/>
          <a:p>
            <a:pPr marL="0" indent="0">
              <a:spcBef>
                <a:spcPts val="576"/>
              </a:spcBef>
              <a:buNone/>
            </a:pPr>
            <a:r>
              <a:rPr lang="en-GB" sz="2400" kern="0">
                <a:solidFill>
                  <a:schemeClr val="tx2"/>
                </a:solidFill>
                <a:latin typeface="Arial"/>
              </a:rPr>
              <a:t>The</a:t>
            </a:r>
            <a:r>
              <a:rPr lang="en-GB" sz="2400" kern="0">
                <a:solidFill>
                  <a:srgbClr val="1F497D"/>
                </a:solidFill>
                <a:latin typeface="Arial"/>
              </a:rPr>
              <a:t> course consists of four mandatory units, but the units may also be assessed as free-standing units.</a:t>
            </a:r>
          </a:p>
          <a:p>
            <a:pPr marL="0" indent="0">
              <a:spcBef>
                <a:spcPts val="0"/>
              </a:spcBef>
              <a:buNone/>
            </a:pPr>
            <a:endParaRPr lang="en-GB" sz="2400" kern="0">
              <a:solidFill>
                <a:srgbClr val="1F497D"/>
              </a:solidFill>
              <a:latin typeface="Arial"/>
            </a:endParaRP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Unit 1 – Careers Using Laboratory Science</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Unit 2 – Working in a Laboratory</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Unit 3 – Practical Skills</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Unit 4 – Practical Investigation</a:t>
            </a:r>
            <a:endParaRPr lang="en-US" sz="2400" kern="0">
              <a:solidFill>
                <a:srgbClr val="1F497D"/>
              </a:solidFill>
              <a:latin typeface="Arial"/>
            </a:endParaRPr>
          </a:p>
        </p:txBody>
      </p:sp>
      <p:pic>
        <p:nvPicPr>
          <p:cNvPr id="4" name="Recorded Sound">
            <a:hlinkClick r:id="" action="ppaction://media"/>
            <a:extLst>
              <a:ext uri="{FF2B5EF4-FFF2-40B4-BE49-F238E27FC236}">
                <a16:creationId xmlns:a16="http://schemas.microsoft.com/office/drawing/2014/main" id="{39BF3BD0-1DF9-ABB1-E9F0-2627A966201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21153" y="4638247"/>
            <a:ext cx="406400" cy="406400"/>
          </a:xfrm>
          <a:prstGeom prst="rect">
            <a:avLst/>
          </a:prstGeom>
        </p:spPr>
      </p:pic>
    </p:spTree>
    <p:extLst>
      <p:ext uri="{BB962C8B-B14F-4D97-AF65-F5344CB8AC3E}">
        <p14:creationId xmlns:p14="http://schemas.microsoft.com/office/powerpoint/2010/main" val="2011482548"/>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98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1200329"/>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1 – Careers Using Laboratory Science</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699690"/>
            <a:ext cx="7556500" cy="2385268"/>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Candidates produce a presentation that includes information about industries and careers relating to laboratory science.</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This can be completed as two separate presentations (one for each outcome) or one presentation combining both outcomes 1 and 2.</a:t>
            </a:r>
          </a:p>
        </p:txBody>
      </p:sp>
      <p:pic>
        <p:nvPicPr>
          <p:cNvPr id="4" name="Recorded Sound">
            <a:hlinkClick r:id="" action="ppaction://media"/>
            <a:extLst>
              <a:ext uri="{FF2B5EF4-FFF2-40B4-BE49-F238E27FC236}">
                <a16:creationId xmlns:a16="http://schemas.microsoft.com/office/drawing/2014/main" id="{2E9D49C5-8335-EA5E-BCBC-6AB4F7911C3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77861" y="4545341"/>
            <a:ext cx="406400" cy="406400"/>
          </a:xfrm>
          <a:prstGeom prst="rect">
            <a:avLst/>
          </a:prstGeom>
        </p:spPr>
      </p:pic>
    </p:spTree>
    <p:extLst>
      <p:ext uri="{BB962C8B-B14F-4D97-AF65-F5344CB8AC3E}">
        <p14:creationId xmlns:p14="http://schemas.microsoft.com/office/powerpoint/2010/main" val="1302271005"/>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67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1200329"/>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1 – Careers Using Laboratory Science</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699690"/>
            <a:ext cx="7556500" cy="2385268"/>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Candidates complete three reviews on their personal skills throughout the course and use this information to produce a Curriculum Vitae (CV).</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 reviews should take place at a range of points throughout the year, </a:t>
            </a:r>
            <a:r>
              <a:rPr lang="en-GB" sz="2400" kern="0" err="1">
                <a:solidFill>
                  <a:srgbClr val="1F497D"/>
                </a:solidFill>
                <a:latin typeface="Arial"/>
              </a:rPr>
              <a:t>ie</a:t>
            </a:r>
            <a:r>
              <a:rPr lang="en-GB" sz="2400" kern="0">
                <a:solidFill>
                  <a:srgbClr val="1F497D"/>
                </a:solidFill>
                <a:latin typeface="Arial"/>
              </a:rPr>
              <a:t> start of the course, halfway through, and at the end of the course.</a:t>
            </a:r>
          </a:p>
        </p:txBody>
      </p:sp>
      <p:pic>
        <p:nvPicPr>
          <p:cNvPr id="4" name="Recorded Sound">
            <a:hlinkClick r:id="" action="ppaction://media"/>
            <a:extLst>
              <a:ext uri="{FF2B5EF4-FFF2-40B4-BE49-F238E27FC236}">
                <a16:creationId xmlns:a16="http://schemas.microsoft.com/office/drawing/2014/main" id="{388D51D8-D7A5-9432-F477-81CBBA5F48C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95581" y="4632325"/>
            <a:ext cx="406400" cy="406400"/>
          </a:xfrm>
          <a:prstGeom prst="rect">
            <a:avLst/>
          </a:prstGeom>
        </p:spPr>
      </p:pic>
    </p:spTree>
    <p:extLst>
      <p:ext uri="{BB962C8B-B14F-4D97-AF65-F5344CB8AC3E}">
        <p14:creationId xmlns:p14="http://schemas.microsoft.com/office/powerpoint/2010/main" val="543911123"/>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3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1200329"/>
          </a:xfrm>
          <a:prstGeom prst="rect">
            <a:avLst/>
          </a:prstGeom>
          <a:noFill/>
        </p:spPr>
        <p:txBody>
          <a:bodyPr wrap="square">
            <a:spAutoFit/>
          </a:bodyPr>
          <a:lstStyle/>
          <a:p>
            <a:pPr lvl="0" eaLnBrk="1" fontAlgn="auto" hangingPunct="1">
              <a:spcBef>
                <a:spcPts val="0"/>
              </a:spcBef>
              <a:spcAft>
                <a:spcPts val="0"/>
              </a:spcAft>
              <a:defRPr/>
            </a:pPr>
            <a:r>
              <a:rPr lang="en-US" sz="3600" b="1" kern="0">
                <a:solidFill>
                  <a:schemeClr val="tx2"/>
                </a:solidFill>
                <a:latin typeface="Arial" pitchFamily="34" charset="0"/>
              </a:rPr>
              <a:t>Unit 1 – Careers Using Laboratory Science</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699690"/>
            <a:ext cx="7556500" cy="1569660"/>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The CV should be one of the last things to be completed in the course to allow candidates to have developed a range of skills that can be included in their CV.</a:t>
            </a:r>
          </a:p>
        </p:txBody>
      </p:sp>
      <p:pic>
        <p:nvPicPr>
          <p:cNvPr id="4" name="Recorded Sound">
            <a:hlinkClick r:id="" action="ppaction://media"/>
            <a:extLst>
              <a:ext uri="{FF2B5EF4-FFF2-40B4-BE49-F238E27FC236}">
                <a16:creationId xmlns:a16="http://schemas.microsoft.com/office/drawing/2014/main" id="{E9C45C54-9B38-753E-C388-77059F25A3A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95581" y="4632325"/>
            <a:ext cx="406400" cy="406400"/>
          </a:xfrm>
          <a:prstGeom prst="rect">
            <a:avLst/>
          </a:prstGeom>
        </p:spPr>
      </p:pic>
    </p:spTree>
    <p:extLst>
      <p:ext uri="{BB962C8B-B14F-4D97-AF65-F5344CB8AC3E}">
        <p14:creationId xmlns:p14="http://schemas.microsoft.com/office/powerpoint/2010/main" val="153962444"/>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85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864474" cy="646331"/>
          </a:xfrm>
          <a:prstGeom prst="rect">
            <a:avLst/>
          </a:prstGeom>
          <a:noFill/>
        </p:spPr>
        <p:txBody>
          <a:bodyPr wrap="square">
            <a:spAutoFit/>
          </a:bodyPr>
          <a:lstStyle/>
          <a:p>
            <a:pPr eaLnBrk="1" fontAlgn="auto" hangingPunct="1">
              <a:spcBef>
                <a:spcPts val="0"/>
              </a:spcBef>
              <a:spcAft>
                <a:spcPts val="0"/>
              </a:spcAft>
              <a:defRPr/>
            </a:pPr>
            <a:r>
              <a:rPr lang="en-US" sz="3600" b="1" kern="0">
                <a:solidFill>
                  <a:schemeClr val="tx2"/>
                </a:solidFill>
                <a:latin typeface="Arial" pitchFamily="34" charset="0"/>
              </a:rPr>
              <a:t>Unit 2 – Working in a Laboratory</a:t>
            </a: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1194450"/>
            <a:ext cx="7556500" cy="2754600"/>
          </a:xfrm>
          <a:prstGeom prst="rect">
            <a:avLst/>
          </a:prstGeom>
          <a:noFill/>
        </p:spPr>
        <p:txBody>
          <a:bodyPr>
            <a:spAutoFit/>
          </a:bodyPr>
          <a:lstStyle/>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Candidates gain a working knowledge of the health and safety required in a laboratory environment, including how to carry out risk assessments.</a:t>
            </a:r>
          </a:p>
          <a:p>
            <a:pPr marL="342900" indent="-342900" defTabSz="914400" eaLnBrk="1" hangingPunct="1">
              <a:spcBef>
                <a:spcPts val="576"/>
              </a:spcBef>
              <a:buFont typeface="Wingdings" pitchFamily="2" charset="2"/>
              <a:buChar char="w"/>
              <a:defRPr/>
            </a:pPr>
            <a:r>
              <a:rPr lang="en-GB" sz="2400" kern="0">
                <a:solidFill>
                  <a:srgbClr val="1F497D"/>
                </a:solidFill>
                <a:latin typeface="Arial"/>
              </a:rPr>
              <a:t>Candidates gain practical experience in measuring and weighing quantities, handling chemicals, preparing solutions, and calculating and presenting results.</a:t>
            </a:r>
          </a:p>
        </p:txBody>
      </p:sp>
      <p:pic>
        <p:nvPicPr>
          <p:cNvPr id="4" name="Recorded Sound">
            <a:hlinkClick r:id="" action="ppaction://media"/>
            <a:extLst>
              <a:ext uri="{FF2B5EF4-FFF2-40B4-BE49-F238E27FC236}">
                <a16:creationId xmlns:a16="http://schemas.microsoft.com/office/drawing/2014/main" id="{D2848590-05BC-00BC-CA9F-E4DCE2F07E6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53051" y="4632325"/>
            <a:ext cx="406400" cy="406400"/>
          </a:xfrm>
          <a:prstGeom prst="rect">
            <a:avLst/>
          </a:prstGeom>
        </p:spPr>
      </p:pic>
    </p:spTree>
    <p:extLst>
      <p:ext uri="{BB962C8B-B14F-4D97-AF65-F5344CB8AC3E}">
        <p14:creationId xmlns:p14="http://schemas.microsoft.com/office/powerpoint/2010/main" val="104506304"/>
      </p:ext>
    </p:extLst>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57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A8E57BDC0CE440ABFCF9ACC1154666" ma:contentTypeVersion="10" ma:contentTypeDescription="Create a new document." ma:contentTypeScope="" ma:versionID="1a1eef06c28f878209224379921deafb">
  <xsd:schema xmlns:xsd="http://www.w3.org/2001/XMLSchema" xmlns:xs="http://www.w3.org/2001/XMLSchema" xmlns:p="http://schemas.microsoft.com/office/2006/metadata/properties" xmlns:ns2="0869ae3a-faed-4867-b9e5-9a71af5d6ea5" targetNamespace="http://schemas.microsoft.com/office/2006/metadata/properties" ma:root="true" ma:fieldsID="9a2078660feed956ff22b609c0be1b76" ns2:_="">
    <xsd:import namespace="0869ae3a-faed-4867-b9e5-9a71af5d6ea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69ae3a-faed-4867-b9e5-9a71af5d6e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633112-DE09-49C1-B60A-DBFFAE82E162}">
  <ds:schemaRefs>
    <ds:schemaRef ds:uri="http://schemas.microsoft.com/sharepoint/v3/contenttype/forms"/>
  </ds:schemaRefs>
</ds:datastoreItem>
</file>

<file path=customXml/itemProps2.xml><?xml version="1.0" encoding="utf-8"?>
<ds:datastoreItem xmlns:ds="http://schemas.openxmlformats.org/officeDocument/2006/customXml" ds:itemID="{BA05A930-D527-4ADE-A87F-2402AC9F6E82}">
  <ds:schemaRefs>
    <ds:schemaRef ds:uri="0869ae3a-faed-4867-b9e5-9a71af5d6ea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3276714-2323-47FA-BB50-A913AA1BB1A0}">
  <ds:schemaRefs>
    <ds:schemaRef ds:uri="0869ae3a-faed-4867-b9e5-9a71af5d6e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16</Slides>
  <Notes>0</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revision>1</cp:revision>
  <dcterms:created xsi:type="dcterms:W3CDTF">2018-07-26T07:39:47Z</dcterms:created>
  <dcterms:modified xsi:type="dcterms:W3CDTF">2022-05-03T10:42:50Z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0x01010011A8E57BDC0CE440ABFCF9ACC1154666</vt:lpwstr>
  </property>
</Properties>
</file>