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sldIdLst>
    <p:sldId id="256" r:id="rId5"/>
    <p:sldId id="318" r:id="rId6"/>
    <p:sldId id="316" r:id="rId7"/>
    <p:sldId id="275" r:id="rId8"/>
    <p:sldId id="258" r:id="rId9"/>
    <p:sldId id="261" r:id="rId10"/>
    <p:sldId id="262" r:id="rId11"/>
    <p:sldId id="307" r:id="rId12"/>
    <p:sldId id="263" r:id="rId13"/>
    <p:sldId id="264" r:id="rId14"/>
    <p:sldId id="288" r:id="rId15"/>
    <p:sldId id="277" r:id="rId16"/>
    <p:sldId id="309" r:id="rId17"/>
    <p:sldId id="272" r:id="rId18"/>
    <p:sldId id="311" r:id="rId19"/>
    <p:sldId id="268" r:id="rId20"/>
    <p:sldId id="312" r:id="rId21"/>
    <p:sldId id="313" r:id="rId22"/>
    <p:sldId id="317" r:id="rId23"/>
    <p:sldId id="314" r:id="rId24"/>
    <p:sldId id="270" r:id="rId25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ACACC8"/>
    <a:srgbClr val="C5B9D5"/>
    <a:srgbClr val="FBFBFB"/>
    <a:srgbClr val="4D4D4D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582EDF-4E47-49A6-AAF6-FB7E00E5B5B5}" v="5" dt="2021-09-01T09:06:13.6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78" autoAdjust="0"/>
  </p:normalViewPr>
  <p:slideViewPr>
    <p:cSldViewPr snapToGrid="0" snapToObjects="1">
      <p:cViewPr varScale="1">
        <p:scale>
          <a:sx n="136" d="100"/>
          <a:sy n="136" d="100"/>
        </p:scale>
        <p:origin x="288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ele Pattison" userId="b0c7b3bd-05d9-42bc-a552-b4d87d73917e" providerId="ADAL" clId="{9A582EDF-4E47-49A6-AAF6-FB7E00E5B5B5}"/>
    <pc:docChg chg="delSld modSld">
      <pc:chgData name="Adele Pattison" userId="b0c7b3bd-05d9-42bc-a552-b4d87d73917e" providerId="ADAL" clId="{9A582EDF-4E47-49A6-AAF6-FB7E00E5B5B5}" dt="2021-09-01T10:04:06.669" v="5" actId="2696"/>
      <pc:docMkLst>
        <pc:docMk/>
      </pc:docMkLst>
      <pc:sldChg chg="del">
        <pc:chgData name="Adele Pattison" userId="b0c7b3bd-05d9-42bc-a552-b4d87d73917e" providerId="ADAL" clId="{9A582EDF-4E47-49A6-AAF6-FB7E00E5B5B5}" dt="2021-09-01T10:04:06.669" v="5" actId="2696"/>
        <pc:sldMkLst>
          <pc:docMk/>
          <pc:sldMk cId="0" sldId="266"/>
        </pc:sldMkLst>
      </pc:sldChg>
      <pc:sldChg chg="del">
        <pc:chgData name="Adele Pattison" userId="b0c7b3bd-05d9-42bc-a552-b4d87d73917e" providerId="ADAL" clId="{9A582EDF-4E47-49A6-AAF6-FB7E00E5B5B5}" dt="2021-08-27T12:21:30.675" v="1" actId="2696"/>
        <pc:sldMkLst>
          <pc:docMk/>
          <pc:sldMk cId="0" sldId="271"/>
        </pc:sldMkLst>
      </pc:sldChg>
      <pc:sldChg chg="modSp del modAnim">
        <pc:chgData name="Adele Pattison" userId="b0c7b3bd-05d9-42bc-a552-b4d87d73917e" providerId="ADAL" clId="{9A582EDF-4E47-49A6-AAF6-FB7E00E5B5B5}" dt="2021-09-01T10:03:50.371" v="4" actId="2696"/>
        <pc:sldMkLst>
          <pc:docMk/>
          <pc:sldMk cId="0" sldId="273"/>
        </pc:sldMkLst>
        <pc:spChg chg="mod">
          <ac:chgData name="Adele Pattison" userId="b0c7b3bd-05d9-42bc-a552-b4d87d73917e" providerId="ADAL" clId="{9A582EDF-4E47-49A6-AAF6-FB7E00E5B5B5}" dt="2021-08-27T12:22:53.592" v="2" actId="6549"/>
          <ac:spMkLst>
            <pc:docMk/>
            <pc:sldMk cId="0" sldId="273"/>
            <ac:spMk id="8" creationId="{BA46E705-77C1-4951-94D6-73FA16B443F9}"/>
          </ac:spMkLst>
        </pc:spChg>
      </pc:sldChg>
      <pc:sldChg chg="del">
        <pc:chgData name="Adele Pattison" userId="b0c7b3bd-05d9-42bc-a552-b4d87d73917e" providerId="ADAL" clId="{9A582EDF-4E47-49A6-AAF6-FB7E00E5B5B5}" dt="2021-08-27T12:20:28.480" v="0" actId="2696"/>
        <pc:sldMkLst>
          <pc:docMk/>
          <pc:sldMk cId="0" sldId="315"/>
        </pc:sldMkLst>
      </pc:sldChg>
      <pc:sldChg chg="del">
        <pc:chgData name="Adele Pattison" userId="b0c7b3bd-05d9-42bc-a552-b4d87d73917e" providerId="ADAL" clId="{9A582EDF-4E47-49A6-AAF6-FB7E00E5B5B5}" dt="2021-09-01T09:05:38.436" v="3" actId="2696"/>
        <pc:sldMkLst>
          <pc:docMk/>
          <pc:sldMk cId="0" sldId="317"/>
        </pc:sldMkLst>
      </pc:sldChg>
    </pc:docChg>
  </pc:docChgLst>
  <pc:docChgLst>
    <pc:chgData name="Adele Pattison" userId="b0c7b3bd-05d9-42bc-a552-b4d87d73917e" providerId="ADAL" clId="{0E3AD4B0-3726-4B8C-B6AB-BD8B0FB330A8}"/>
    <pc:docChg chg="delSld modSld">
      <pc:chgData name="Adele Pattison" userId="b0c7b3bd-05d9-42bc-a552-b4d87d73917e" providerId="ADAL" clId="{0E3AD4B0-3726-4B8C-B6AB-BD8B0FB330A8}" dt="2020-10-06T13:09:41" v="54" actId="20577"/>
      <pc:docMkLst>
        <pc:docMk/>
      </pc:docMkLst>
      <pc:sldChg chg="modSp">
        <pc:chgData name="Adele Pattison" userId="b0c7b3bd-05d9-42bc-a552-b4d87d73917e" providerId="ADAL" clId="{0E3AD4B0-3726-4B8C-B6AB-BD8B0FB330A8}" dt="2020-09-16T12:32:50.082" v="0" actId="1076"/>
        <pc:sldMkLst>
          <pc:docMk/>
          <pc:sldMk cId="0" sldId="258"/>
        </pc:sldMkLst>
        <pc:picChg chg="mod">
          <ac:chgData name="Adele Pattison" userId="b0c7b3bd-05d9-42bc-a552-b4d87d73917e" providerId="ADAL" clId="{0E3AD4B0-3726-4B8C-B6AB-BD8B0FB330A8}" dt="2020-09-16T12:32:50.082" v="0" actId="1076"/>
          <ac:picMkLst>
            <pc:docMk/>
            <pc:sldMk cId="0" sldId="258"/>
            <ac:picMk id="16387" creationId="{54655266-D1E9-43FE-B057-62ED9404CF26}"/>
          </ac:picMkLst>
        </pc:picChg>
      </pc:sldChg>
      <pc:sldChg chg="modSp del">
        <pc:chgData name="Adele Pattison" userId="b0c7b3bd-05d9-42bc-a552-b4d87d73917e" providerId="ADAL" clId="{0E3AD4B0-3726-4B8C-B6AB-BD8B0FB330A8}" dt="2020-10-06T13:09:33.232" v="50" actId="2696"/>
        <pc:sldMkLst>
          <pc:docMk/>
          <pc:sldMk cId="0" sldId="267"/>
        </pc:sldMkLst>
        <pc:spChg chg="mod">
          <ac:chgData name="Adele Pattison" userId="b0c7b3bd-05d9-42bc-a552-b4d87d73917e" providerId="ADAL" clId="{0E3AD4B0-3726-4B8C-B6AB-BD8B0FB330A8}" dt="2020-09-24T12:17:55.515" v="6" actId="20577"/>
          <ac:spMkLst>
            <pc:docMk/>
            <pc:sldMk cId="0" sldId="267"/>
            <ac:spMk id="8" creationId="{08AFBB51-4978-4ADB-B4C6-2BD6358D897E}"/>
          </ac:spMkLst>
        </pc:spChg>
      </pc:sldChg>
      <pc:sldChg chg="modSp mod">
        <pc:chgData name="Adele Pattison" userId="b0c7b3bd-05d9-42bc-a552-b4d87d73917e" providerId="ADAL" clId="{0E3AD4B0-3726-4B8C-B6AB-BD8B0FB330A8}" dt="2020-09-24T12:18:26.264" v="40" actId="20577"/>
        <pc:sldMkLst>
          <pc:docMk/>
          <pc:sldMk cId="0" sldId="271"/>
        </pc:sldMkLst>
        <pc:spChg chg="mod">
          <ac:chgData name="Adele Pattison" userId="b0c7b3bd-05d9-42bc-a552-b4d87d73917e" providerId="ADAL" clId="{0E3AD4B0-3726-4B8C-B6AB-BD8B0FB330A8}" dt="2020-09-24T12:18:26.264" v="40" actId="20577"/>
          <ac:spMkLst>
            <pc:docMk/>
            <pc:sldMk cId="0" sldId="271"/>
            <ac:spMk id="7" creationId="{0B58FC82-B1EA-40F5-BC6F-ADC943EB91E4}"/>
          </ac:spMkLst>
        </pc:spChg>
        <pc:spChg chg="mod">
          <ac:chgData name="Adele Pattison" userId="b0c7b3bd-05d9-42bc-a552-b4d87d73917e" providerId="ADAL" clId="{0E3AD4B0-3726-4B8C-B6AB-BD8B0FB330A8}" dt="2020-09-24T12:18:08.044" v="21" actId="20577"/>
          <ac:spMkLst>
            <pc:docMk/>
            <pc:sldMk cId="0" sldId="271"/>
            <ac:spMk id="8" creationId="{DAF9068E-68D9-445F-A3EB-61E785371FF6}"/>
          </ac:spMkLst>
        </pc:spChg>
      </pc:sldChg>
      <pc:sldChg chg="modSp mod">
        <pc:chgData name="Adele Pattison" userId="b0c7b3bd-05d9-42bc-a552-b4d87d73917e" providerId="ADAL" clId="{0E3AD4B0-3726-4B8C-B6AB-BD8B0FB330A8}" dt="2020-09-24T12:18:35.537" v="49" actId="20577"/>
        <pc:sldMkLst>
          <pc:docMk/>
          <pc:sldMk cId="0" sldId="275"/>
        </pc:sldMkLst>
        <pc:spChg chg="mod">
          <ac:chgData name="Adele Pattison" userId="b0c7b3bd-05d9-42bc-a552-b4d87d73917e" providerId="ADAL" clId="{0E3AD4B0-3726-4B8C-B6AB-BD8B0FB330A8}" dt="2020-09-24T12:18:35.537" v="49" actId="20577"/>
          <ac:spMkLst>
            <pc:docMk/>
            <pc:sldMk cId="0" sldId="275"/>
            <ac:spMk id="7" creationId="{9DDBD16B-2DCD-4974-938D-216D7BBAC387}"/>
          </ac:spMkLst>
        </pc:spChg>
      </pc:sldChg>
      <pc:sldChg chg="modSp">
        <pc:chgData name="Adele Pattison" userId="b0c7b3bd-05d9-42bc-a552-b4d87d73917e" providerId="ADAL" clId="{0E3AD4B0-3726-4B8C-B6AB-BD8B0FB330A8}" dt="2020-10-06T13:09:41" v="54" actId="20577"/>
        <pc:sldMkLst>
          <pc:docMk/>
          <pc:sldMk cId="0" sldId="315"/>
        </pc:sldMkLst>
        <pc:spChg chg="mod">
          <ac:chgData name="Adele Pattison" userId="b0c7b3bd-05d9-42bc-a552-b4d87d73917e" providerId="ADAL" clId="{0E3AD4B0-3726-4B8C-B6AB-BD8B0FB330A8}" dt="2020-10-06T13:09:41" v="54" actId="20577"/>
          <ac:spMkLst>
            <pc:docMk/>
            <pc:sldMk cId="0" sldId="315"/>
            <ac:spMk id="8" creationId="{08AFBB51-4978-4ADB-B4C6-2BD6358D897E}"/>
          </ac:spMkLst>
        </pc:spChg>
      </pc:sldChg>
    </pc:docChg>
  </pc:docChgLst>
  <pc:docChgLst>
    <pc:chgData name="Becca Broad" userId="7ce75ef5-5eaf-465f-9c3a-7eb5755e4de7" providerId="ADAL" clId="{2E92B0EB-7EB2-496E-B513-2BB28C3CAB0F}"/>
    <pc:docChg chg="modSld sldOrd">
      <pc:chgData name="Becca Broad" userId="7ce75ef5-5eaf-465f-9c3a-7eb5755e4de7" providerId="ADAL" clId="{2E92B0EB-7EB2-496E-B513-2BB28C3CAB0F}" dt="2020-09-17T09:26:09.591" v="16" actId="14826"/>
      <pc:docMkLst>
        <pc:docMk/>
      </pc:docMkLst>
      <pc:sldChg chg="modSp">
        <pc:chgData name="Becca Broad" userId="7ce75ef5-5eaf-465f-9c3a-7eb5755e4de7" providerId="ADAL" clId="{2E92B0EB-7EB2-496E-B513-2BB28C3CAB0F}" dt="2020-09-17T09:23:07.663" v="2" actId="14826"/>
        <pc:sldMkLst>
          <pc:docMk/>
          <pc:sldMk cId="0" sldId="258"/>
        </pc:sldMkLst>
        <pc:picChg chg="mod">
          <ac:chgData name="Becca Broad" userId="7ce75ef5-5eaf-465f-9c3a-7eb5755e4de7" providerId="ADAL" clId="{2E92B0EB-7EB2-496E-B513-2BB28C3CAB0F}" dt="2020-09-17T09:23:07.663" v="2" actId="14826"/>
          <ac:picMkLst>
            <pc:docMk/>
            <pc:sldMk cId="0" sldId="258"/>
            <ac:picMk id="16387" creationId="{54655266-D1E9-43FE-B057-62ED9404CF26}"/>
          </ac:picMkLst>
        </pc:picChg>
      </pc:sldChg>
      <pc:sldChg chg="modSp ord">
        <pc:chgData name="Becca Broad" userId="7ce75ef5-5eaf-465f-9c3a-7eb5755e4de7" providerId="ADAL" clId="{2E92B0EB-7EB2-496E-B513-2BB28C3CAB0F}" dt="2020-09-17T09:23:22.960" v="3" actId="14826"/>
        <pc:sldMkLst>
          <pc:docMk/>
          <pc:sldMk cId="0" sldId="261"/>
        </pc:sldMkLst>
        <pc:picChg chg="mod">
          <ac:chgData name="Becca Broad" userId="7ce75ef5-5eaf-465f-9c3a-7eb5755e4de7" providerId="ADAL" clId="{2E92B0EB-7EB2-496E-B513-2BB28C3CAB0F}" dt="2020-09-17T09:23:22.960" v="3" actId="14826"/>
          <ac:picMkLst>
            <pc:docMk/>
            <pc:sldMk cId="0" sldId="261"/>
            <ac:picMk id="18435" creationId="{769ACC02-D0E4-4929-8ED3-D20A8BA4A32E}"/>
          </ac:picMkLst>
        </pc:picChg>
      </pc:sldChg>
      <pc:sldChg chg="modSp">
        <pc:chgData name="Becca Broad" userId="7ce75ef5-5eaf-465f-9c3a-7eb5755e4de7" providerId="ADAL" clId="{2E92B0EB-7EB2-496E-B513-2BB28C3CAB0F}" dt="2020-09-17T09:23:35.927" v="4" actId="14826"/>
        <pc:sldMkLst>
          <pc:docMk/>
          <pc:sldMk cId="0" sldId="262"/>
        </pc:sldMkLst>
        <pc:picChg chg="mod">
          <ac:chgData name="Becca Broad" userId="7ce75ef5-5eaf-465f-9c3a-7eb5755e4de7" providerId="ADAL" clId="{2E92B0EB-7EB2-496E-B513-2BB28C3CAB0F}" dt="2020-09-17T09:23:35.927" v="4" actId="14826"/>
          <ac:picMkLst>
            <pc:docMk/>
            <pc:sldMk cId="0" sldId="262"/>
            <ac:picMk id="20483" creationId="{86B6F4D0-333A-414B-A8AE-16C4F8FF0E3A}"/>
          </ac:picMkLst>
        </pc:picChg>
      </pc:sldChg>
      <pc:sldChg chg="modSp">
        <pc:chgData name="Becca Broad" userId="7ce75ef5-5eaf-465f-9c3a-7eb5755e4de7" providerId="ADAL" clId="{2E92B0EB-7EB2-496E-B513-2BB28C3CAB0F}" dt="2020-09-17T09:24:05.843" v="6" actId="14826"/>
        <pc:sldMkLst>
          <pc:docMk/>
          <pc:sldMk cId="0" sldId="263"/>
        </pc:sldMkLst>
        <pc:picChg chg="mod">
          <ac:chgData name="Becca Broad" userId="7ce75ef5-5eaf-465f-9c3a-7eb5755e4de7" providerId="ADAL" clId="{2E92B0EB-7EB2-496E-B513-2BB28C3CAB0F}" dt="2020-09-17T09:24:05.843" v="6" actId="14826"/>
          <ac:picMkLst>
            <pc:docMk/>
            <pc:sldMk cId="0" sldId="263"/>
            <ac:picMk id="24580" creationId="{94D16F42-59E4-49E6-9C8D-B102284F3499}"/>
          </ac:picMkLst>
        </pc:picChg>
      </pc:sldChg>
      <pc:sldChg chg="modSp">
        <pc:chgData name="Becca Broad" userId="7ce75ef5-5eaf-465f-9c3a-7eb5755e4de7" providerId="ADAL" clId="{2E92B0EB-7EB2-496E-B513-2BB28C3CAB0F}" dt="2020-09-17T09:24:17.425" v="7" actId="14826"/>
        <pc:sldMkLst>
          <pc:docMk/>
          <pc:sldMk cId="0" sldId="264"/>
        </pc:sldMkLst>
        <pc:picChg chg="mod">
          <ac:chgData name="Becca Broad" userId="7ce75ef5-5eaf-465f-9c3a-7eb5755e4de7" providerId="ADAL" clId="{2E92B0EB-7EB2-496E-B513-2BB28C3CAB0F}" dt="2020-09-17T09:24:17.425" v="7" actId="14826"/>
          <ac:picMkLst>
            <pc:docMk/>
            <pc:sldMk cId="0" sldId="264"/>
            <ac:picMk id="26627" creationId="{BE75629E-FB7A-4FF8-8420-29BE09C49465}"/>
          </ac:picMkLst>
        </pc:picChg>
      </pc:sldChg>
      <pc:sldChg chg="modSp">
        <pc:chgData name="Becca Broad" userId="7ce75ef5-5eaf-465f-9c3a-7eb5755e4de7" providerId="ADAL" clId="{2E92B0EB-7EB2-496E-B513-2BB28C3CAB0F}" dt="2020-09-17T09:25:46.686" v="14" actId="14826"/>
        <pc:sldMkLst>
          <pc:docMk/>
          <pc:sldMk cId="0" sldId="268"/>
        </pc:sldMkLst>
        <pc:picChg chg="mod">
          <ac:chgData name="Becca Broad" userId="7ce75ef5-5eaf-465f-9c3a-7eb5755e4de7" providerId="ADAL" clId="{2E92B0EB-7EB2-496E-B513-2BB28C3CAB0F}" dt="2020-09-17T09:25:46.686" v="14" actId="14826"/>
          <ac:picMkLst>
            <pc:docMk/>
            <pc:sldMk cId="0" sldId="268"/>
            <ac:picMk id="37891" creationId="{FA86EA5D-182D-46D3-B2CE-46B3962E2A69}"/>
          </ac:picMkLst>
        </pc:picChg>
      </pc:sldChg>
      <pc:sldChg chg="modSp">
        <pc:chgData name="Becca Broad" userId="7ce75ef5-5eaf-465f-9c3a-7eb5755e4de7" providerId="ADAL" clId="{2E92B0EB-7EB2-496E-B513-2BB28C3CAB0F}" dt="2020-09-17T09:25:21.764" v="12" actId="14826"/>
        <pc:sldMkLst>
          <pc:docMk/>
          <pc:sldMk cId="0" sldId="272"/>
        </pc:sldMkLst>
        <pc:picChg chg="mod">
          <ac:chgData name="Becca Broad" userId="7ce75ef5-5eaf-465f-9c3a-7eb5755e4de7" providerId="ADAL" clId="{2E92B0EB-7EB2-496E-B513-2BB28C3CAB0F}" dt="2020-09-17T09:25:21.764" v="12" actId="14826"/>
          <ac:picMkLst>
            <pc:docMk/>
            <pc:sldMk cId="0" sldId="272"/>
            <ac:picMk id="33794" creationId="{CDC24F01-2A5F-4038-9D16-5E2230553E0C}"/>
          </ac:picMkLst>
        </pc:picChg>
      </pc:sldChg>
      <pc:sldChg chg="modSp">
        <pc:chgData name="Becca Broad" userId="7ce75ef5-5eaf-465f-9c3a-7eb5755e4de7" providerId="ADAL" clId="{2E92B0EB-7EB2-496E-B513-2BB28C3CAB0F}" dt="2020-09-17T09:24:49.957" v="10" actId="14826"/>
        <pc:sldMkLst>
          <pc:docMk/>
          <pc:sldMk cId="0" sldId="288"/>
        </pc:sldMkLst>
        <pc:picChg chg="mod">
          <ac:chgData name="Becca Broad" userId="7ce75ef5-5eaf-465f-9c3a-7eb5755e4de7" providerId="ADAL" clId="{2E92B0EB-7EB2-496E-B513-2BB28C3CAB0F}" dt="2020-09-17T09:24:49.957" v="10" actId="14826"/>
          <ac:picMkLst>
            <pc:docMk/>
            <pc:sldMk cId="0" sldId="288"/>
            <ac:picMk id="28693" creationId="{945A0FC1-7D06-4C6F-AFF4-5364E661DE69}"/>
          </ac:picMkLst>
        </pc:picChg>
      </pc:sldChg>
      <pc:sldChg chg="modSp">
        <pc:chgData name="Becca Broad" userId="7ce75ef5-5eaf-465f-9c3a-7eb5755e4de7" providerId="ADAL" clId="{2E92B0EB-7EB2-496E-B513-2BB28C3CAB0F}" dt="2020-09-17T09:23:49.590" v="5" actId="14826"/>
        <pc:sldMkLst>
          <pc:docMk/>
          <pc:sldMk cId="0" sldId="307"/>
        </pc:sldMkLst>
        <pc:picChg chg="mod">
          <ac:chgData name="Becca Broad" userId="7ce75ef5-5eaf-465f-9c3a-7eb5755e4de7" providerId="ADAL" clId="{2E92B0EB-7EB2-496E-B513-2BB28C3CAB0F}" dt="2020-09-17T09:23:49.590" v="5" actId="14826"/>
          <ac:picMkLst>
            <pc:docMk/>
            <pc:sldMk cId="0" sldId="307"/>
            <ac:picMk id="22532" creationId="{A5993992-8784-488D-B381-B4EBC24A587A}"/>
          </ac:picMkLst>
        </pc:picChg>
      </pc:sldChg>
      <pc:sldChg chg="modSp">
        <pc:chgData name="Becca Broad" userId="7ce75ef5-5eaf-465f-9c3a-7eb5755e4de7" providerId="ADAL" clId="{2E92B0EB-7EB2-496E-B513-2BB28C3CAB0F}" dt="2020-09-17T09:25:11.577" v="11" actId="14826"/>
        <pc:sldMkLst>
          <pc:docMk/>
          <pc:sldMk cId="0" sldId="309"/>
        </pc:sldMkLst>
        <pc:picChg chg="mod">
          <ac:chgData name="Becca Broad" userId="7ce75ef5-5eaf-465f-9c3a-7eb5755e4de7" providerId="ADAL" clId="{2E92B0EB-7EB2-496E-B513-2BB28C3CAB0F}" dt="2020-09-17T09:25:11.577" v="11" actId="14826"/>
          <ac:picMkLst>
            <pc:docMk/>
            <pc:sldMk cId="0" sldId="309"/>
            <ac:picMk id="31747" creationId="{068D59B1-02CD-4FE1-80EA-F7E86E772DC7}"/>
          </ac:picMkLst>
        </pc:picChg>
      </pc:sldChg>
      <pc:sldChg chg="modSp">
        <pc:chgData name="Becca Broad" userId="7ce75ef5-5eaf-465f-9c3a-7eb5755e4de7" providerId="ADAL" clId="{2E92B0EB-7EB2-496E-B513-2BB28C3CAB0F}" dt="2020-09-17T09:25:31.845" v="13" actId="14826"/>
        <pc:sldMkLst>
          <pc:docMk/>
          <pc:sldMk cId="0" sldId="311"/>
        </pc:sldMkLst>
        <pc:picChg chg="mod">
          <ac:chgData name="Becca Broad" userId="7ce75ef5-5eaf-465f-9c3a-7eb5755e4de7" providerId="ADAL" clId="{2E92B0EB-7EB2-496E-B513-2BB28C3CAB0F}" dt="2020-09-17T09:25:31.845" v="13" actId="14826"/>
          <ac:picMkLst>
            <pc:docMk/>
            <pc:sldMk cId="0" sldId="311"/>
            <ac:picMk id="35842" creationId="{F99F9A8B-B998-48ED-959D-57EB900BF5CD}"/>
          </ac:picMkLst>
        </pc:picChg>
      </pc:sldChg>
      <pc:sldChg chg="modSp">
        <pc:chgData name="Becca Broad" userId="7ce75ef5-5eaf-465f-9c3a-7eb5755e4de7" providerId="ADAL" clId="{2E92B0EB-7EB2-496E-B513-2BB28C3CAB0F}" dt="2020-09-17T09:25:58.030" v="15" actId="14826"/>
        <pc:sldMkLst>
          <pc:docMk/>
          <pc:sldMk cId="0" sldId="312"/>
        </pc:sldMkLst>
        <pc:picChg chg="mod">
          <ac:chgData name="Becca Broad" userId="7ce75ef5-5eaf-465f-9c3a-7eb5755e4de7" providerId="ADAL" clId="{2E92B0EB-7EB2-496E-B513-2BB28C3CAB0F}" dt="2020-09-17T09:25:58.030" v="15" actId="14826"/>
          <ac:picMkLst>
            <pc:docMk/>
            <pc:sldMk cId="0" sldId="312"/>
            <ac:picMk id="39938" creationId="{89461317-8442-4D35-B579-9B6EB57499BA}"/>
          </ac:picMkLst>
        </pc:picChg>
      </pc:sldChg>
      <pc:sldChg chg="modSp">
        <pc:chgData name="Becca Broad" userId="7ce75ef5-5eaf-465f-9c3a-7eb5755e4de7" providerId="ADAL" clId="{2E92B0EB-7EB2-496E-B513-2BB28C3CAB0F}" dt="2020-09-17T09:26:09.591" v="16" actId="14826"/>
        <pc:sldMkLst>
          <pc:docMk/>
          <pc:sldMk cId="0" sldId="313"/>
        </pc:sldMkLst>
        <pc:picChg chg="mod">
          <ac:chgData name="Becca Broad" userId="7ce75ef5-5eaf-465f-9c3a-7eb5755e4de7" providerId="ADAL" clId="{2E92B0EB-7EB2-496E-B513-2BB28C3CAB0F}" dt="2020-09-17T09:26:09.591" v="16" actId="14826"/>
          <ac:picMkLst>
            <pc:docMk/>
            <pc:sldMk cId="0" sldId="313"/>
            <ac:picMk id="41986" creationId="{DBBE3F42-11B5-4034-B678-28EB65ABFC5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C7F726-5483-48DD-91FD-98C01C27B5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5B3B88-58C5-4E2E-B138-15A93F091DD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F287AF9-717F-4D6B-AFAD-B7F556040141}" type="datetimeFigureOut">
              <a:rPr lang="en-GB"/>
              <a:pPr>
                <a:defRPr/>
              </a:pPr>
              <a:t>01/09/2021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EBD61D5-4DC3-477B-80AC-3C5761C4B95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E411478-9D7A-4662-9172-9115CB7F4A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B8AB94-7869-40E3-A372-B3E01D48FB2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FCAB6-D6B1-4DE0-91EA-8AEFD7FDD9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164ED41-37C2-4395-A469-792EFC48DF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64ED41-37C2-4395-A469-792EFC48DF7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2125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824EA082-A36A-40D4-87CB-7F9A0D3A3B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68302673-A4E9-4828-8B7C-9392216A27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E6D29F26-D931-4674-931D-0C6E524ED2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5259146-2FC0-4769-8DDC-06E7750DF201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704FE561-9145-4A72-AE4B-AE21DD78C4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29BF8A1E-4FE9-4B92-B2B0-EEF710F136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A38B7C90-79E0-4F5C-909E-DE5C3FCA858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BB9779D-D800-4753-8C62-531018B1C216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D10C11CB-30E8-4BC7-9FE6-AF924B76D5B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664134E7-F2D9-4831-A0C0-FF894509CC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8522ACAF-9331-4699-96BA-3B46483D9F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883534D-DDDF-4D50-921D-8FDC41E73B52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255F0C2F-2B88-4C29-B29E-9A38830D33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C7CE0E07-411E-4B5E-9F2F-1F4A205DB9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FBA9C7EE-0F8B-4BC4-9A0B-683B471C4C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D4F82DE-8356-4CCE-A59E-379D2B4AA3DB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72874EDC-4F78-4A01-8709-7BD781095E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DA25B731-E749-4AC0-A689-FF5CE6F87F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43012" name="Slide Number Placeholder 3">
            <a:extLst>
              <a:ext uri="{FF2B5EF4-FFF2-40B4-BE49-F238E27FC236}">
                <a16:creationId xmlns:a16="http://schemas.microsoft.com/office/drawing/2014/main" id="{01E7DC4D-7841-4B12-B9F6-84AAA5B11A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1CA955F-65DE-4769-962E-2F7B3D5E47AE}" type="slidenum">
              <a:rPr lang="en-GB" altLang="en-US" smtClean="0"/>
              <a:pPr/>
              <a:t>18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>
            <a:extLst>
              <a:ext uri="{FF2B5EF4-FFF2-40B4-BE49-F238E27FC236}">
                <a16:creationId xmlns:a16="http://schemas.microsoft.com/office/drawing/2014/main" id="{818CF690-025F-48B3-AB7A-8A98DAA845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>
            <a:extLst>
              <a:ext uri="{FF2B5EF4-FFF2-40B4-BE49-F238E27FC236}">
                <a16:creationId xmlns:a16="http://schemas.microsoft.com/office/drawing/2014/main" id="{7A90B732-1E95-4ACE-8088-3D8268D292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7412" name="Slide Number Placeholder 3">
            <a:extLst>
              <a:ext uri="{FF2B5EF4-FFF2-40B4-BE49-F238E27FC236}">
                <a16:creationId xmlns:a16="http://schemas.microsoft.com/office/drawing/2014/main" id="{B4E75381-883E-4441-ACFE-0715D1FE4C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73C5F842-6FC4-492C-9CE9-4FE7B989552E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>
            <a:extLst>
              <a:ext uri="{FF2B5EF4-FFF2-40B4-BE49-F238E27FC236}">
                <a16:creationId xmlns:a16="http://schemas.microsoft.com/office/drawing/2014/main" id="{7B6646C2-4CBF-4A7F-825E-644B194C20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>
            <a:extLst>
              <a:ext uri="{FF2B5EF4-FFF2-40B4-BE49-F238E27FC236}">
                <a16:creationId xmlns:a16="http://schemas.microsoft.com/office/drawing/2014/main" id="{A5C87772-F685-4A06-828F-D8012A3B62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19460" name="Slide Number Placeholder 3">
            <a:extLst>
              <a:ext uri="{FF2B5EF4-FFF2-40B4-BE49-F238E27FC236}">
                <a16:creationId xmlns:a16="http://schemas.microsoft.com/office/drawing/2014/main" id="{20DEDE90-1356-4749-8DE3-6555FFAA99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FA24FB0-DCD0-4D88-BB71-9D53364DFDAE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BB4B283C-B7BD-41ED-AE82-2B73329428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A4E1CE9E-061E-4975-9308-C3C990CB98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A5A948D7-5806-49D6-8E98-DAD21F6947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E9BC4F8-6113-4389-BBC9-70986243392C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44DC564E-7F28-466B-93CF-C5948FC75E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42620944-AEE3-4969-B47B-3651A2DD17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5CE4DEF8-7F77-4B89-96B1-A7DD2F1757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26E6DAD4-64B2-4DAE-87F0-A31865E59526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AC75C2EA-4C6A-4B4D-B0DC-89C5ADD875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C5FB6C82-3FC3-4EAB-86F4-6F6149350D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FA47089A-BAFE-45A9-8491-72EC132204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43E16A76-A7DC-4334-A04F-A708200F4406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B7487B9C-802D-4CB3-AD81-BBF4808B19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5ECDA378-74B6-4FFA-94F1-41E5B97EEF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819D50DC-41AC-4343-84A0-D5E34D296A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EF5E9BA-43DB-40C9-8516-048BA73BE873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>
            <a:extLst>
              <a:ext uri="{FF2B5EF4-FFF2-40B4-BE49-F238E27FC236}">
                <a16:creationId xmlns:a16="http://schemas.microsoft.com/office/drawing/2014/main" id="{6F778D26-EF3F-4B1A-9F4C-AE02B115B3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>
            <a:extLst>
              <a:ext uri="{FF2B5EF4-FFF2-40B4-BE49-F238E27FC236}">
                <a16:creationId xmlns:a16="http://schemas.microsoft.com/office/drawing/2014/main" id="{016C45C8-E26F-4757-90E4-DB9B2726BC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61920543-B7C3-49EC-91F9-6B03688417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8E27B21-5AEA-47AC-974F-7CD378BDB9BC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5925FA59-0BE1-41A4-B456-6A4C76E743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A3543B74-067D-4321-9B01-42A9291F06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65CFA7C8-4090-4387-85C3-612947826BA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D89EB57-F7CC-4C48-9D03-E8CD324E07E6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lide 1.jpg">
            <a:extLst>
              <a:ext uri="{FF2B5EF4-FFF2-40B4-BE49-F238E27FC236}">
                <a16:creationId xmlns:a16="http://schemas.microsoft.com/office/drawing/2014/main" id="{451F112E-7EB7-4D5F-B79C-7183B3BF01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873383A-2B3C-4CFF-890F-90AB7816D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6AD7E-516E-436D-B7F1-D927808AFCE1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336C2EE-AED8-4640-AE79-7E7A67DA7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0D1EE1F-F00F-4408-81EE-578D8CE0E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A7CAA-A7FF-4D0C-BD77-6D455E3F88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7581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lide 2.jpg">
            <a:extLst>
              <a:ext uri="{FF2B5EF4-FFF2-40B4-BE49-F238E27FC236}">
                <a16:creationId xmlns:a16="http://schemas.microsoft.com/office/drawing/2014/main" id="{BF1B61B6-762C-4DF9-AA84-19C398F19E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490FD03-867E-4A74-955B-21A24654C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CB5D-015D-4F11-B81B-951C0C86EE87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17F327-8460-4DC1-8DA9-15765C4B3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591BD02-1A29-469D-A150-EA57B40C1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603A0-277F-4607-B78A-2AC040465F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6249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_DSC9734 (1).jpg">
            <a:extLst>
              <a:ext uri="{FF2B5EF4-FFF2-40B4-BE49-F238E27FC236}">
                <a16:creationId xmlns:a16="http://schemas.microsoft.com/office/drawing/2014/main" id="{7DA031C2-A0DD-4387-BE72-50606AED6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SQA_powerpoint_top_left_curve.png">
            <a:extLst>
              <a:ext uri="{FF2B5EF4-FFF2-40B4-BE49-F238E27FC236}">
                <a16:creationId xmlns:a16="http://schemas.microsoft.com/office/drawing/2014/main" id="{5FFEE9F8-B6F8-49B6-87B8-AF5E049C7A2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85E9C5D-3530-4B8D-82E2-91E10C624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B5892-E819-4344-BA8E-14EEDD43C0F5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E133716-7CFD-484C-894C-E06FA5DC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00B6CCA-893D-4BD1-853A-8FC50CDF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8DCC8-B860-40E0-9AFD-A8BD5A7CFE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489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Slides 4-10.jpg">
            <a:extLst>
              <a:ext uri="{FF2B5EF4-FFF2-40B4-BE49-F238E27FC236}">
                <a16:creationId xmlns:a16="http://schemas.microsoft.com/office/drawing/2014/main" id="{B3A29274-60E8-4ADA-8941-4017F8F318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31D599AC-6D78-45F9-8E53-5647ADCD0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6D044-6504-4554-A0B3-E990577A8075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2A5A605C-F4E9-4B71-8D5E-1B40AFED3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BE96C941-825F-4949-BF0D-87BC088A6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67F70-60E1-489F-AB70-CCBB6CE9A6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719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lides 11-14.jpg">
            <a:extLst>
              <a:ext uri="{FF2B5EF4-FFF2-40B4-BE49-F238E27FC236}">
                <a16:creationId xmlns:a16="http://schemas.microsoft.com/office/drawing/2014/main" id="{BA404090-D7B4-4BCE-BE93-0CAB38CE56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A47BDA05-F3D2-41FA-9824-61382EC4D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B19DB-FFB6-44DE-B29A-DBBDEECC9050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70C195FF-F79B-43BB-BE91-931AE611A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F88F0445-AD4C-4630-BD04-BC9A55F9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2A29E-A459-4A39-8EF5-1610CE1E09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522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Slides 11-14.jpg">
            <a:extLst>
              <a:ext uri="{FF2B5EF4-FFF2-40B4-BE49-F238E27FC236}">
                <a16:creationId xmlns:a16="http://schemas.microsoft.com/office/drawing/2014/main" id="{A7E2045A-86DB-4455-9B9B-D54FAED833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6175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Slide 15.jpg">
            <a:extLst>
              <a:ext uri="{FF2B5EF4-FFF2-40B4-BE49-F238E27FC236}">
                <a16:creationId xmlns:a16="http://schemas.microsoft.com/office/drawing/2014/main" id="{2C9C0E0E-CBE0-4708-B854-779DB2E49F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37B91B59-197F-4DC8-93E5-75EE8E991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0FED0-B5F7-4BFD-B725-787FF3ACC9FF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ADF147C1-38D2-4BE2-8B00-A0F5F0E2E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920EC58-6930-4826-9DDB-2611A238A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E58A7-8B00-43CA-BCF6-B9BB1CEB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423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E7CC1D-8AFA-4BBD-B549-7CA2A4A0B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E673-B081-416A-85C2-E009B368165F}" type="datetimeFigureOut">
              <a:rPr lang="en-GB"/>
              <a:pPr>
                <a:defRPr/>
              </a:pPr>
              <a:t>01/09/2021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31A850-3A0E-4917-B236-2BE88CF7A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8920E-ACC3-4035-95F4-71A5596A9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E3550-452E-44F9-B4A9-B0CA75319B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26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42AD204-F2E8-4290-934E-D5593C61BE7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ECE08A9-E4D4-44A3-87DD-F532A6ED01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B0E69-33E4-4067-A8FD-48E4E0CF3E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8AAFA0-1FBA-4391-A35C-E9FE130C87A3}" type="datetimeFigureOut">
              <a:rPr lang="en-US"/>
              <a:pPr>
                <a:defRPr/>
              </a:pPr>
              <a:t>9/1/2021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E67BC7-4228-429E-9A3C-BA1498B02F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20D8E-CA95-444E-B18A-69968F911D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A019A8A-A52A-4E76-B38D-27B9FA910D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audio" Target="../media/media9.m4a"/><Relationship Id="rId7" Type="http://schemas.openxmlformats.org/officeDocument/2006/relationships/image" Target="../media/image27.png"/><Relationship Id="rId2" Type="http://schemas.microsoft.com/office/2007/relationships/media" Target="../media/media9.m4a"/><Relationship Id="rId1" Type="http://schemas.openxmlformats.org/officeDocument/2006/relationships/tags" Target="../tags/tag7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7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audio" Target="../media/media10.m4a"/><Relationship Id="rId7" Type="http://schemas.openxmlformats.org/officeDocument/2006/relationships/image" Target="../media/image31.png"/><Relationship Id="rId2" Type="http://schemas.microsoft.com/office/2007/relationships/media" Target="../media/media10.m4a"/><Relationship Id="rId1" Type="http://schemas.openxmlformats.org/officeDocument/2006/relationships/tags" Target="../tags/tag8.xml"/><Relationship Id="rId6" Type="http://schemas.openxmlformats.org/officeDocument/2006/relationships/image" Target="../media/image30.png"/><Relationship Id="rId5" Type="http://schemas.openxmlformats.org/officeDocument/2006/relationships/notesSlide" Target="../notesSlides/notesSlide8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audio" Target="../media/media12.m4a"/><Relationship Id="rId7" Type="http://schemas.openxmlformats.org/officeDocument/2006/relationships/image" Target="../media/image33.png"/><Relationship Id="rId2" Type="http://schemas.microsoft.com/office/2007/relationships/media" Target="../media/media12.m4a"/><Relationship Id="rId1" Type="http://schemas.openxmlformats.org/officeDocument/2006/relationships/tags" Target="../tags/tag9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9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audio" Target="../media/media13.m4a"/><Relationship Id="rId7" Type="http://schemas.openxmlformats.org/officeDocument/2006/relationships/image" Target="../media/image37.png"/><Relationship Id="rId2" Type="http://schemas.microsoft.com/office/2007/relationships/media" Target="../media/media13.m4a"/><Relationship Id="rId1" Type="http://schemas.openxmlformats.org/officeDocument/2006/relationships/tags" Target="../tags/tag10.xml"/><Relationship Id="rId6" Type="http://schemas.openxmlformats.org/officeDocument/2006/relationships/image" Target="../media/image36.png"/><Relationship Id="rId5" Type="http://schemas.openxmlformats.org/officeDocument/2006/relationships/notesSlide" Target="../notesSlides/notesSlide10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media14.m4a"/><Relationship Id="rId7" Type="http://schemas.openxmlformats.org/officeDocument/2006/relationships/image" Target="../media/image40.png"/><Relationship Id="rId2" Type="http://schemas.microsoft.com/office/2007/relationships/media" Target="../media/media14.m4a"/><Relationship Id="rId1" Type="http://schemas.openxmlformats.org/officeDocument/2006/relationships/tags" Target="../tags/tag11.xml"/><Relationship Id="rId6" Type="http://schemas.openxmlformats.org/officeDocument/2006/relationships/image" Target="../media/image39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audio" Target="../media/media15.m4a"/><Relationship Id="rId7" Type="http://schemas.openxmlformats.org/officeDocument/2006/relationships/image" Target="../media/image41.png"/><Relationship Id="rId2" Type="http://schemas.microsoft.com/office/2007/relationships/media" Target="../media/media15.m4a"/><Relationship Id="rId1" Type="http://schemas.openxmlformats.org/officeDocument/2006/relationships/tags" Target="../tags/tag12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2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audio" Target="../media/media16.m4a"/><Relationship Id="rId7" Type="http://schemas.openxmlformats.org/officeDocument/2006/relationships/image" Target="../media/image45.png"/><Relationship Id="rId2" Type="http://schemas.microsoft.com/office/2007/relationships/media" Target="../media/media16.m4a"/><Relationship Id="rId1" Type="http://schemas.openxmlformats.org/officeDocument/2006/relationships/tags" Target="../tags/tag13.xml"/><Relationship Id="rId6" Type="http://schemas.openxmlformats.org/officeDocument/2006/relationships/image" Target="../media/image44.png"/><Relationship Id="rId5" Type="http://schemas.openxmlformats.org/officeDocument/2006/relationships/notesSlide" Target="../notesSlides/notesSlide13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audio" Target="../media/media17.m4a"/><Relationship Id="rId7" Type="http://schemas.openxmlformats.org/officeDocument/2006/relationships/image" Target="../media/image48.png"/><Relationship Id="rId2" Type="http://schemas.microsoft.com/office/2007/relationships/media" Target="../media/media17.m4a"/><Relationship Id="rId1" Type="http://schemas.openxmlformats.org/officeDocument/2006/relationships/tags" Target="../tags/tag14.xml"/><Relationship Id="rId6" Type="http://schemas.openxmlformats.org/officeDocument/2006/relationships/image" Target="../media/image47.png"/><Relationship Id="rId11" Type="http://schemas.openxmlformats.org/officeDocument/2006/relationships/image" Target="../media/image8.png"/><Relationship Id="rId5" Type="http://schemas.openxmlformats.org/officeDocument/2006/relationships/notesSlide" Target="../notesSlides/notesSlide14.xml"/><Relationship Id="rId10" Type="http://schemas.openxmlformats.org/officeDocument/2006/relationships/image" Target="../media/image50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media" Target="../media/media18.m4a"/><Relationship Id="rId2" Type="http://schemas.openxmlformats.org/officeDocument/2006/relationships/audio" Target="NULL" TargetMode="External"/><Relationship Id="rId1" Type="http://schemas.openxmlformats.org/officeDocument/2006/relationships/tags" Target="../tags/tag15.xml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4a"/><Relationship Id="rId2" Type="http://schemas.microsoft.com/office/2007/relationships/media" Target="../media/media2.m4a"/><Relationship Id="rId1" Type="http://schemas.openxmlformats.org/officeDocument/2006/relationships/tags" Target="../tags/tag1.xml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media4.m4a"/><Relationship Id="rId7" Type="http://schemas.openxmlformats.org/officeDocument/2006/relationships/image" Target="../media/image10.png"/><Relationship Id="rId2" Type="http://schemas.microsoft.com/office/2007/relationships/media" Target="../media/media4.m4a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11" Type="http://schemas.openxmlformats.org/officeDocument/2006/relationships/image" Target="../media/image8.pn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audio" Target="../media/media5.m4a"/><Relationship Id="rId7" Type="http://schemas.openxmlformats.org/officeDocument/2006/relationships/image" Target="../media/image14.png"/><Relationship Id="rId2" Type="http://schemas.microsoft.com/office/2007/relationships/media" Target="../media/media5.m4a"/><Relationship Id="rId1" Type="http://schemas.openxmlformats.org/officeDocument/2006/relationships/tags" Target="../tags/tag3.xml"/><Relationship Id="rId6" Type="http://schemas.openxmlformats.org/officeDocument/2006/relationships/image" Target="../media/image9.png"/><Relationship Id="rId11" Type="http://schemas.openxmlformats.org/officeDocument/2006/relationships/image" Target="../media/image8.pn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17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media6.m4a"/><Relationship Id="rId7" Type="http://schemas.openxmlformats.org/officeDocument/2006/relationships/image" Target="../media/image18.png"/><Relationship Id="rId2" Type="http://schemas.microsoft.com/office/2007/relationships/media" Target="../media/media6.m4a"/><Relationship Id="rId1" Type="http://schemas.openxmlformats.org/officeDocument/2006/relationships/tags" Target="../tags/tag4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audio" Target="../media/media7.m4a"/><Relationship Id="rId7" Type="http://schemas.openxmlformats.org/officeDocument/2006/relationships/image" Target="../media/image22.png"/><Relationship Id="rId2" Type="http://schemas.microsoft.com/office/2007/relationships/media" Target="../media/media7.m4a"/><Relationship Id="rId1" Type="http://schemas.openxmlformats.org/officeDocument/2006/relationships/tags" Target="../tags/tag5.xml"/><Relationship Id="rId6" Type="http://schemas.openxmlformats.org/officeDocument/2006/relationships/image" Target="../media/image21.pn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audio" Target="../media/media8.m4a"/><Relationship Id="rId7" Type="http://schemas.openxmlformats.org/officeDocument/2006/relationships/image" Target="../media/image25.png"/><Relationship Id="rId2" Type="http://schemas.microsoft.com/office/2007/relationships/media" Target="../media/media8.m4a"/><Relationship Id="rId1" Type="http://schemas.openxmlformats.org/officeDocument/2006/relationships/tags" Target="../tags/tag6.xml"/><Relationship Id="rId6" Type="http://schemas.openxmlformats.org/officeDocument/2006/relationships/image" Target="../media/image24.png"/><Relationship Id="rId5" Type="http://schemas.openxmlformats.org/officeDocument/2006/relationships/notesSlide" Target="../notesSlides/notesSlide6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604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extLst>
              <a:ext uri="{FF2B5EF4-FFF2-40B4-BE49-F238E27FC236}">
                <a16:creationId xmlns:a16="http://schemas.microsoft.com/office/drawing/2014/main" id="{AEB4F477-0A09-4A97-85A2-BCCC0B83C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1">
            <a:extLst>
              <a:ext uri="{FF2B5EF4-FFF2-40B4-BE49-F238E27FC236}">
                <a16:creationId xmlns:a16="http://schemas.microsoft.com/office/drawing/2014/main" id="{BE75629E-FB7A-4FF8-8420-29BE09C49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/>
        </p:blipFill>
        <p:spPr bwMode="auto">
          <a:xfrm>
            <a:off x="1168400" y="295621"/>
            <a:ext cx="3260725" cy="464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2">
            <a:extLst>
              <a:ext uri="{FF2B5EF4-FFF2-40B4-BE49-F238E27FC236}">
                <a16:creationId xmlns:a16="http://schemas.microsoft.com/office/drawing/2014/main" id="{635A1FFD-749E-464A-9FCA-88FF2A40F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2117725"/>
            <a:ext cx="3327400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1E4E2CA-AD1B-4A7D-BC13-4303A7B0ACB1}"/>
              </a:ext>
            </a:extLst>
          </p:cNvPr>
          <p:cNvGraphicFramePr>
            <a:graphicFrameLocks noGrp="1"/>
          </p:cNvGraphicFramePr>
          <p:nvPr/>
        </p:nvGraphicFramePr>
        <p:xfrm>
          <a:off x="6972300" y="631825"/>
          <a:ext cx="1587500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9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A68B6A61-7D55-4257-BE09-ABF10CDD43D9}"/>
              </a:ext>
            </a:extLst>
          </p:cNvPr>
          <p:cNvSpPr/>
          <p:nvPr/>
        </p:nvSpPr>
        <p:spPr>
          <a:xfrm>
            <a:off x="1168400" y="676275"/>
            <a:ext cx="717550" cy="16875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E97C74-64DC-4DD8-8890-E3DC190F2083}"/>
              </a:ext>
            </a:extLst>
          </p:cNvPr>
          <p:cNvSpPr/>
          <p:nvPr/>
        </p:nvSpPr>
        <p:spPr>
          <a:xfrm>
            <a:off x="1168400" y="3627438"/>
            <a:ext cx="781050" cy="12239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361CB5-156B-4B1E-84DD-FA8C6D2B15EC}"/>
              </a:ext>
            </a:extLst>
          </p:cNvPr>
          <p:cNvSpPr/>
          <p:nvPr/>
        </p:nvSpPr>
        <p:spPr>
          <a:xfrm>
            <a:off x="1949450" y="3627438"/>
            <a:ext cx="822325" cy="12239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C0F7C4-6DD9-450A-9963-536C63FE0725}"/>
              </a:ext>
            </a:extLst>
          </p:cNvPr>
          <p:cNvSpPr/>
          <p:nvPr/>
        </p:nvSpPr>
        <p:spPr>
          <a:xfrm>
            <a:off x="2771775" y="3627438"/>
            <a:ext cx="1657350" cy="12239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6A03AFEE-7452-4989-ADF3-9BC1908E6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2300" y="193675"/>
            <a:ext cx="1701800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A Girl’s Essentials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34996F-B924-47A6-9E48-94DDBC553412}"/>
              </a:ext>
            </a:extLst>
          </p:cNvPr>
          <p:cNvGrpSpPr>
            <a:grpSpLocks/>
          </p:cNvGrpSpPr>
          <p:nvPr/>
        </p:nvGrpSpPr>
        <p:grpSpPr bwMode="auto">
          <a:xfrm>
            <a:off x="4695825" y="2117725"/>
            <a:ext cx="3346450" cy="2414588"/>
            <a:chOff x="4695825" y="2117725"/>
            <a:chExt cx="3346450" cy="241458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E110F9E-992B-481F-833C-A1E7B315DF14}"/>
                </a:ext>
              </a:extLst>
            </p:cNvPr>
            <p:cNvSpPr/>
            <p:nvPr/>
          </p:nvSpPr>
          <p:spPr>
            <a:xfrm>
              <a:off x="4695825" y="2117725"/>
              <a:ext cx="3346450" cy="24145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26655" name="Picture 11">
              <a:extLst>
                <a:ext uri="{FF2B5EF4-FFF2-40B4-BE49-F238E27FC236}">
                  <a16:creationId xmlns:a16="http://schemas.microsoft.com/office/drawing/2014/main" id="{A1241794-6595-45CB-9134-BB0DEA4023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4475" y="2522538"/>
              <a:ext cx="2105025" cy="151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653" name="Audio 18">
            <a:hlinkClick r:id="" action="ppaction://media"/>
            <a:extLst>
              <a:ext uri="{FF2B5EF4-FFF2-40B4-BE49-F238E27FC236}">
                <a16:creationId xmlns:a16="http://schemas.microsoft.com/office/drawing/2014/main" id="{979BCBE5-C79F-43F0-BAE6-6AB49F810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id="{7BE4BBEA-EB0D-473F-9313-E89F5F9C795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598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AF4BAF57-056F-4969-8CB6-BBED6550E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5488" y="165100"/>
            <a:ext cx="1816100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A Drink with Death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9F02859-8450-4087-AD31-C66C37365121}"/>
              </a:ext>
            </a:extLst>
          </p:cNvPr>
          <p:cNvGraphicFramePr>
            <a:graphicFrameLocks noGrp="1"/>
          </p:cNvGraphicFramePr>
          <p:nvPr/>
        </p:nvGraphicFramePr>
        <p:xfrm>
          <a:off x="7304088" y="927100"/>
          <a:ext cx="1587500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9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8693" name="Picture 3">
            <a:extLst>
              <a:ext uri="{FF2B5EF4-FFF2-40B4-BE49-F238E27FC236}">
                <a16:creationId xmlns:a16="http://schemas.microsoft.com/office/drawing/2014/main" id="{945A0FC1-7D06-4C6F-AFF4-5364E661D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252413" y="918608"/>
            <a:ext cx="2144712" cy="303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4" name="Picture 4">
            <a:extLst>
              <a:ext uri="{FF2B5EF4-FFF2-40B4-BE49-F238E27FC236}">
                <a16:creationId xmlns:a16="http://schemas.microsoft.com/office/drawing/2014/main" id="{F88A5167-37B4-4ED3-B68F-57D641E3D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50" y="915988"/>
            <a:ext cx="2139950" cy="304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5" name="Picture 5">
            <a:extLst>
              <a:ext uri="{FF2B5EF4-FFF2-40B4-BE49-F238E27FC236}">
                <a16:creationId xmlns:a16="http://schemas.microsoft.com/office/drawing/2014/main" id="{B696D805-E067-469D-8ADE-1541D5C97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927100"/>
            <a:ext cx="2263775" cy="30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E71CD20-44C5-42F5-B82C-26B30410EACB}"/>
              </a:ext>
            </a:extLst>
          </p:cNvPr>
          <p:cNvGrpSpPr>
            <a:grpSpLocks/>
          </p:cNvGrpSpPr>
          <p:nvPr/>
        </p:nvGrpSpPr>
        <p:grpSpPr bwMode="auto">
          <a:xfrm>
            <a:off x="252413" y="1620838"/>
            <a:ext cx="612775" cy="857250"/>
            <a:chOff x="336947" y="2162175"/>
            <a:chExt cx="762248" cy="1143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C955E97-5BFF-4B66-8275-E9A64359DD6D}"/>
                </a:ext>
              </a:extLst>
            </p:cNvPr>
            <p:cNvSpPr/>
            <p:nvPr/>
          </p:nvSpPr>
          <p:spPr>
            <a:xfrm>
              <a:off x="336947" y="2162175"/>
              <a:ext cx="730652" cy="1143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10DAC4B-988B-40FC-B9F4-F95CFF440D32}"/>
                </a:ext>
              </a:extLst>
            </p:cNvPr>
            <p:cNvSpPr/>
            <p:nvPr/>
          </p:nvSpPr>
          <p:spPr>
            <a:xfrm>
              <a:off x="536395" y="2162175"/>
              <a:ext cx="562800" cy="28574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F9FDE57-26B2-4695-94B6-B2CEAA8DB970}"/>
              </a:ext>
            </a:extLst>
          </p:cNvPr>
          <p:cNvGrpSpPr>
            <a:grpSpLocks/>
          </p:cNvGrpSpPr>
          <p:nvPr/>
        </p:nvGrpSpPr>
        <p:grpSpPr bwMode="auto">
          <a:xfrm>
            <a:off x="1858963" y="3184525"/>
            <a:ext cx="522287" cy="781050"/>
            <a:chOff x="2499851" y="4229873"/>
            <a:chExt cx="697091" cy="104314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88DCFE8-3899-4674-9E11-00F5A81C22FB}"/>
                </a:ext>
              </a:extLst>
            </p:cNvPr>
            <p:cNvSpPr/>
            <p:nvPr/>
          </p:nvSpPr>
          <p:spPr>
            <a:xfrm>
              <a:off x="2499851" y="4520342"/>
              <a:ext cx="697091" cy="75267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6039C27-3D8D-4B20-9C86-D2341CF67B43}"/>
                </a:ext>
              </a:extLst>
            </p:cNvPr>
            <p:cNvSpPr/>
            <p:nvPr/>
          </p:nvSpPr>
          <p:spPr>
            <a:xfrm>
              <a:off x="2713851" y="4229873"/>
              <a:ext cx="483091" cy="34135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F0C36F3-9D6D-475C-BE31-1E9ED1DF80DD}"/>
              </a:ext>
            </a:extLst>
          </p:cNvPr>
          <p:cNvSpPr/>
          <p:nvPr/>
        </p:nvSpPr>
        <p:spPr>
          <a:xfrm>
            <a:off x="1292225" y="2847975"/>
            <a:ext cx="742950" cy="5810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4EFC90-9121-43DD-B750-28134E298729}"/>
              </a:ext>
            </a:extLst>
          </p:cNvPr>
          <p:cNvSpPr/>
          <p:nvPr/>
        </p:nvSpPr>
        <p:spPr>
          <a:xfrm>
            <a:off x="1292225" y="3429000"/>
            <a:ext cx="614363" cy="5254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7E11CD6-BABE-44B7-982C-1C5DEFCB62E0}"/>
              </a:ext>
            </a:extLst>
          </p:cNvPr>
          <p:cNvGrpSpPr>
            <a:grpSpLocks/>
          </p:cNvGrpSpPr>
          <p:nvPr/>
        </p:nvGrpSpPr>
        <p:grpSpPr bwMode="auto">
          <a:xfrm>
            <a:off x="2559050" y="2203450"/>
            <a:ext cx="1004888" cy="1511300"/>
            <a:chOff x="3411500" y="2938155"/>
            <a:chExt cx="1341474" cy="201484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9B3D52F-66C3-418D-B3FB-D663737BF708}"/>
                </a:ext>
              </a:extLst>
            </p:cNvPr>
            <p:cNvSpPr/>
            <p:nvPr/>
          </p:nvSpPr>
          <p:spPr>
            <a:xfrm>
              <a:off x="3411500" y="2938155"/>
              <a:ext cx="983323" cy="201484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5A97400-96CB-4495-B32F-A73941944F0D}"/>
                </a:ext>
              </a:extLst>
            </p:cNvPr>
            <p:cNvSpPr/>
            <p:nvPr/>
          </p:nvSpPr>
          <p:spPr>
            <a:xfrm>
              <a:off x="4305816" y="3304299"/>
              <a:ext cx="447158" cy="164870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2F551560-2CC8-488C-9EA9-49247A44ACF8}"/>
              </a:ext>
            </a:extLst>
          </p:cNvPr>
          <p:cNvSpPr/>
          <p:nvPr/>
        </p:nvSpPr>
        <p:spPr>
          <a:xfrm>
            <a:off x="2559050" y="915988"/>
            <a:ext cx="1146175" cy="8461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35024DF-564C-4219-AA72-119C3CAF3BE4}"/>
              </a:ext>
            </a:extLst>
          </p:cNvPr>
          <p:cNvGrpSpPr>
            <a:grpSpLocks/>
          </p:cNvGrpSpPr>
          <p:nvPr/>
        </p:nvGrpSpPr>
        <p:grpSpPr bwMode="auto">
          <a:xfrm>
            <a:off x="4921250" y="944563"/>
            <a:ext cx="2233613" cy="3009900"/>
            <a:chOff x="4921250" y="944563"/>
            <a:chExt cx="2233613" cy="30099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D561C11-D137-406E-A304-87B2CFFB9F81}"/>
                </a:ext>
              </a:extLst>
            </p:cNvPr>
            <p:cNvSpPr/>
            <p:nvPr/>
          </p:nvSpPr>
          <p:spPr>
            <a:xfrm>
              <a:off x="4921250" y="944563"/>
              <a:ext cx="2233613" cy="30099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28710" name="Picture 20">
              <a:extLst>
                <a:ext uri="{FF2B5EF4-FFF2-40B4-BE49-F238E27FC236}">
                  <a16:creationId xmlns:a16="http://schemas.microsoft.com/office/drawing/2014/main" id="{8E7DB9AE-0D58-4E3C-A9B6-74A9D5761B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2238" y="1277938"/>
              <a:ext cx="1652587" cy="2208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704" name="Group 23">
            <a:extLst>
              <a:ext uri="{FF2B5EF4-FFF2-40B4-BE49-F238E27FC236}">
                <a16:creationId xmlns:a16="http://schemas.microsoft.com/office/drawing/2014/main" id="{7E2222FD-BD2B-4486-A9F4-81FB64863F14}"/>
              </a:ext>
            </a:extLst>
          </p:cNvPr>
          <p:cNvGrpSpPr>
            <a:grpSpLocks/>
          </p:cNvGrpSpPr>
          <p:nvPr/>
        </p:nvGrpSpPr>
        <p:grpSpPr bwMode="auto">
          <a:xfrm>
            <a:off x="252413" y="2479675"/>
            <a:ext cx="1093787" cy="1485900"/>
            <a:chOff x="252710" y="2478882"/>
            <a:chExt cx="1093107" cy="148731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E90FF29-AC43-4C1F-A565-9A7EA624AC61}"/>
                </a:ext>
              </a:extLst>
            </p:cNvPr>
            <p:cNvSpPr/>
            <p:nvPr/>
          </p:nvSpPr>
          <p:spPr>
            <a:xfrm>
              <a:off x="252710" y="2478882"/>
              <a:ext cx="585423" cy="147618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1BE74C5-5E89-4CDE-A926-E9DA15308905}"/>
                </a:ext>
              </a:extLst>
            </p:cNvPr>
            <p:cNvSpPr/>
            <p:nvPr/>
          </p:nvSpPr>
          <p:spPr>
            <a:xfrm>
              <a:off x="760394" y="3028678"/>
              <a:ext cx="585423" cy="93751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pic>
        <p:nvPicPr>
          <p:cNvPr id="5" name="Picture 5">
            <a:extLst>
              <a:ext uri="{FF2B5EF4-FFF2-40B4-BE49-F238E27FC236}">
                <a16:creationId xmlns:a16="http://schemas.microsoft.com/office/drawing/2014/main" id="{A167255C-5349-4919-9759-3708360BF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DEA786B7-E16F-4EB9-A603-2C66D82F040B}"/>
              </a:ext>
            </a:extLst>
          </p:cNvPr>
          <p:cNvSpPr/>
          <p:nvPr/>
        </p:nvSpPr>
        <p:spPr>
          <a:xfrm>
            <a:off x="3241675" y="1368425"/>
            <a:ext cx="1514475" cy="120332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8706" name="Audio 9">
            <a:hlinkClick r:id="" action="ppaction://media"/>
            <a:extLst>
              <a:ext uri="{FF2B5EF4-FFF2-40B4-BE49-F238E27FC236}">
                <a16:creationId xmlns:a16="http://schemas.microsoft.com/office/drawing/2014/main" id="{E5475559-FC74-48DD-865C-9A469C7B1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Audio 29">
            <a:hlinkClick r:id="" action="ppaction://media"/>
            <a:extLst>
              <a:ext uri="{FF2B5EF4-FFF2-40B4-BE49-F238E27FC236}">
                <a16:creationId xmlns:a16="http://schemas.microsoft.com/office/drawing/2014/main" id="{F9AAA0A9-8C4D-41AA-AB0C-EDB960660EF5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349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  <p:bldLst>
      <p:bldP spid="15" grpId="0" animBg="1"/>
      <p:bldP spid="16" grpId="0" animBg="1"/>
      <p:bldP spid="19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92B3708-C09C-4D2C-BEC7-0A65F5EFA312}"/>
              </a:ext>
            </a:extLst>
          </p:cNvPr>
          <p:cNvSpPr txBox="1"/>
          <p:nvPr/>
        </p:nvSpPr>
        <p:spPr>
          <a:xfrm>
            <a:off x="673100" y="1168400"/>
            <a:ext cx="7535863" cy="1878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itchFamily="34" charset="0"/>
              </a:rPr>
              <a:t>Higher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 dirty="0">
              <a:solidFill>
                <a:srgbClr val="1F497D"/>
              </a:solidFill>
              <a:latin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rgbClr val="1F497D"/>
                </a:solidFill>
                <a:latin typeface="Arial" pitchFamily="34" charset="0"/>
              </a:rPr>
              <a:t>Expressive portfolio exemplars</a:t>
            </a:r>
            <a:endParaRPr lang="en-US" sz="3600" b="1" kern="0" dirty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30723" name="Audio 5">
            <a:hlinkClick r:id="" action="ppaction://media"/>
            <a:extLst>
              <a:ext uri="{FF2B5EF4-FFF2-40B4-BE49-F238E27FC236}">
                <a16:creationId xmlns:a16="http://schemas.microsoft.com/office/drawing/2014/main" id="{26C3FF3E-8E0D-48C7-AC3E-AA8394BCB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C124D701-66BA-4899-A848-7DC20672AB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287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>
            <a:extLst>
              <a:ext uri="{FF2B5EF4-FFF2-40B4-BE49-F238E27FC236}">
                <a16:creationId xmlns:a16="http://schemas.microsoft.com/office/drawing/2014/main" id="{9DA6D972-8B18-42BA-9D18-53FF4CDCA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1">
            <a:extLst>
              <a:ext uri="{FF2B5EF4-FFF2-40B4-BE49-F238E27FC236}">
                <a16:creationId xmlns:a16="http://schemas.microsoft.com/office/drawing/2014/main" id="{068D59B1-02CD-4FE1-80EA-F7E86E772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/>
        </p:blipFill>
        <p:spPr bwMode="auto">
          <a:xfrm>
            <a:off x="914400" y="233363"/>
            <a:ext cx="3267075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">
            <a:extLst>
              <a:ext uri="{FF2B5EF4-FFF2-40B4-BE49-F238E27FC236}">
                <a16:creationId xmlns:a16="http://schemas.microsoft.com/office/drawing/2014/main" id="{6A56224C-C379-4121-B9D8-B2B336C3A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2466975"/>
            <a:ext cx="3054350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56A3687-749B-440E-B13B-D3E1B0E296A8}"/>
              </a:ext>
            </a:extLst>
          </p:cNvPr>
          <p:cNvGraphicFramePr>
            <a:graphicFrameLocks noGrp="1"/>
          </p:cNvGraphicFramePr>
          <p:nvPr/>
        </p:nvGraphicFramePr>
        <p:xfrm>
          <a:off x="6792913" y="763588"/>
          <a:ext cx="1393825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19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4153D2D-273C-4821-A5BF-1EED66F920C8}"/>
              </a:ext>
            </a:extLst>
          </p:cNvPr>
          <p:cNvSpPr/>
          <p:nvPr/>
        </p:nvSpPr>
        <p:spPr>
          <a:xfrm>
            <a:off x="914400" y="244475"/>
            <a:ext cx="1308100" cy="990600"/>
          </a:xfrm>
          <a:prstGeom prst="rect">
            <a:avLst/>
          </a:prstGeom>
          <a:solidFill>
            <a:srgbClr val="F5F5F5"/>
          </a:solidFill>
          <a:ln>
            <a:solidFill>
              <a:srgbClr val="FBFBF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073142-E1D2-44DF-A301-AA3AE2CD122F}"/>
              </a:ext>
            </a:extLst>
          </p:cNvPr>
          <p:cNvSpPr/>
          <p:nvPr/>
        </p:nvSpPr>
        <p:spPr>
          <a:xfrm>
            <a:off x="2024063" y="993775"/>
            <a:ext cx="1114425" cy="893763"/>
          </a:xfrm>
          <a:prstGeom prst="rect">
            <a:avLst/>
          </a:prstGeom>
          <a:solidFill>
            <a:srgbClr val="F5F5F5"/>
          </a:solidFill>
          <a:ln>
            <a:solidFill>
              <a:srgbClr val="FBFBF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FA53BC-97CA-4AEE-8978-B3555D2210AF}"/>
              </a:ext>
            </a:extLst>
          </p:cNvPr>
          <p:cNvSpPr/>
          <p:nvPr/>
        </p:nvSpPr>
        <p:spPr>
          <a:xfrm>
            <a:off x="915988" y="2070100"/>
            <a:ext cx="1401762" cy="938213"/>
          </a:xfrm>
          <a:prstGeom prst="rect">
            <a:avLst/>
          </a:prstGeom>
          <a:solidFill>
            <a:srgbClr val="F5F5F5"/>
          </a:solidFill>
          <a:ln>
            <a:solidFill>
              <a:srgbClr val="FBFBF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40C01A-24D7-4B00-A4DF-952E3EC12BB1}"/>
              </a:ext>
            </a:extLst>
          </p:cNvPr>
          <p:cNvSpPr/>
          <p:nvPr/>
        </p:nvSpPr>
        <p:spPr>
          <a:xfrm>
            <a:off x="914400" y="3008313"/>
            <a:ext cx="1308100" cy="1890712"/>
          </a:xfrm>
          <a:prstGeom prst="rect">
            <a:avLst/>
          </a:prstGeom>
          <a:solidFill>
            <a:srgbClr val="F5F5F5"/>
          </a:solidFill>
          <a:ln>
            <a:solidFill>
              <a:srgbClr val="FBFBF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D83ECE7A-3576-49B0-BB9B-7E8B9C048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1775" y="184150"/>
            <a:ext cx="1816100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Le Mont St Michel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4A8441E-92C2-4AAD-87AC-DACF77323099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466975"/>
            <a:ext cx="3054350" cy="2178050"/>
            <a:chOff x="4420394" y="2466975"/>
            <a:chExt cx="3054350" cy="217805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C05263E-0526-4245-B456-74AD2822C7BD}"/>
                </a:ext>
              </a:extLst>
            </p:cNvPr>
            <p:cNvSpPr/>
            <p:nvPr/>
          </p:nvSpPr>
          <p:spPr>
            <a:xfrm>
              <a:off x="4420394" y="2466975"/>
              <a:ext cx="3054350" cy="21780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31775" name="Picture 5">
              <a:extLst>
                <a:ext uri="{FF2B5EF4-FFF2-40B4-BE49-F238E27FC236}">
                  <a16:creationId xmlns:a16="http://schemas.microsoft.com/office/drawing/2014/main" id="{BE83C486-40E5-4056-8742-61276CA123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264"/>
            <a:stretch>
              <a:fillRect/>
            </a:stretch>
          </p:blipFill>
          <p:spPr bwMode="auto">
            <a:xfrm>
              <a:off x="4970934" y="2924540"/>
              <a:ext cx="1953269" cy="1262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1773" name="Audio 16">
            <a:hlinkClick r:id="" action="ppaction://media"/>
            <a:extLst>
              <a:ext uri="{FF2B5EF4-FFF2-40B4-BE49-F238E27FC236}">
                <a16:creationId xmlns:a16="http://schemas.microsoft.com/office/drawing/2014/main" id="{0CDFA13F-A625-493F-9C9C-5DC93825A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Audio 13">
            <a:hlinkClick r:id="" action="ppaction://media"/>
            <a:extLst>
              <a:ext uri="{FF2B5EF4-FFF2-40B4-BE49-F238E27FC236}">
                <a16:creationId xmlns:a16="http://schemas.microsoft.com/office/drawing/2014/main" id="{31A9C78C-CFC3-4B4C-BB9B-DB45A9DDEB09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752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>
            <a:extLst>
              <a:ext uri="{FF2B5EF4-FFF2-40B4-BE49-F238E27FC236}">
                <a16:creationId xmlns:a16="http://schemas.microsoft.com/office/drawing/2014/main" id="{CDC24F01-2A5F-4038-9D16-5E2230553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2376488" y="190500"/>
            <a:ext cx="2195512" cy="152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">
            <a:extLst>
              <a:ext uri="{FF2B5EF4-FFF2-40B4-BE49-F238E27FC236}">
                <a16:creationId xmlns:a16="http://schemas.microsoft.com/office/drawing/2014/main" id="{B124EDBC-B899-4E8A-A112-9AC4C6936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488" y="1844675"/>
            <a:ext cx="2195512" cy="303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3">
            <a:extLst>
              <a:ext uri="{FF2B5EF4-FFF2-40B4-BE49-F238E27FC236}">
                <a16:creationId xmlns:a16="http://schemas.microsoft.com/office/drawing/2014/main" id="{F3181169-DE28-4672-9061-761ED5149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163" y="847725"/>
            <a:ext cx="1849437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506BAF2-7A5F-4656-B6CE-45050FF147C0}"/>
              </a:ext>
            </a:extLst>
          </p:cNvPr>
          <p:cNvGraphicFramePr>
            <a:graphicFrameLocks noGrp="1"/>
          </p:cNvGraphicFramePr>
          <p:nvPr/>
        </p:nvGraphicFramePr>
        <p:xfrm>
          <a:off x="6850063" y="952500"/>
          <a:ext cx="1466850" cy="1316675"/>
        </p:xfrm>
        <a:graphic>
          <a:graphicData uri="http://schemas.openxmlformats.org/drawingml/2006/table">
            <a:tbl>
              <a:tblPr firstRow="1" firstCol="1" bandRow="1"/>
              <a:tblGrid>
                <a:gridCol w="791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20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2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20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2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14B9C531-BBAD-43E9-B320-24011CA42C03}"/>
              </a:ext>
            </a:extLst>
          </p:cNvPr>
          <p:cNvSpPr/>
          <p:nvPr/>
        </p:nvSpPr>
        <p:spPr>
          <a:xfrm>
            <a:off x="3810000" y="669925"/>
            <a:ext cx="704850" cy="5143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25F5AE-32E5-479F-83B1-B755ADAF4395}"/>
              </a:ext>
            </a:extLst>
          </p:cNvPr>
          <p:cNvSpPr/>
          <p:nvPr/>
        </p:nvSpPr>
        <p:spPr>
          <a:xfrm>
            <a:off x="2463800" y="1852613"/>
            <a:ext cx="554038" cy="557212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562729-04C9-4AA0-A8F5-DAA3EE0135C1}"/>
              </a:ext>
            </a:extLst>
          </p:cNvPr>
          <p:cNvSpPr/>
          <p:nvPr/>
        </p:nvSpPr>
        <p:spPr>
          <a:xfrm>
            <a:off x="3017838" y="1997075"/>
            <a:ext cx="441325" cy="412750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49AEE2-DF80-4F06-8D10-30786A7036AD}"/>
              </a:ext>
            </a:extLst>
          </p:cNvPr>
          <p:cNvSpPr/>
          <p:nvPr/>
        </p:nvSpPr>
        <p:spPr>
          <a:xfrm>
            <a:off x="3459163" y="1852613"/>
            <a:ext cx="334962" cy="557212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07D5B3-D3A2-46B7-BA36-F843C985B123}"/>
              </a:ext>
            </a:extLst>
          </p:cNvPr>
          <p:cNvSpPr/>
          <p:nvPr/>
        </p:nvSpPr>
        <p:spPr>
          <a:xfrm>
            <a:off x="3794125" y="2051050"/>
            <a:ext cx="304800" cy="358775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D33763-5DBD-435C-B4CD-B70C6A1B8C21}"/>
              </a:ext>
            </a:extLst>
          </p:cNvPr>
          <p:cNvSpPr/>
          <p:nvPr/>
        </p:nvSpPr>
        <p:spPr>
          <a:xfrm>
            <a:off x="4098925" y="1965325"/>
            <a:ext cx="436563" cy="411163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EF66462-ED26-4F8F-AF3D-7BD28FE7F1C5}"/>
              </a:ext>
            </a:extLst>
          </p:cNvPr>
          <p:cNvSpPr/>
          <p:nvPr/>
        </p:nvSpPr>
        <p:spPr>
          <a:xfrm>
            <a:off x="2438400" y="2439988"/>
            <a:ext cx="554038" cy="557212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9097E59-A796-4D55-BCE4-C47FD37CF253}"/>
              </a:ext>
            </a:extLst>
          </p:cNvPr>
          <p:cNvSpPr/>
          <p:nvPr/>
        </p:nvSpPr>
        <p:spPr>
          <a:xfrm>
            <a:off x="3017838" y="2416175"/>
            <a:ext cx="776287" cy="857250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981CC99-196D-4059-83DD-587A4A6681F1}"/>
              </a:ext>
            </a:extLst>
          </p:cNvPr>
          <p:cNvSpPr/>
          <p:nvPr/>
        </p:nvSpPr>
        <p:spPr>
          <a:xfrm>
            <a:off x="3730625" y="2406650"/>
            <a:ext cx="777875" cy="715963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97B237-9674-4D2B-BB83-E604DAB5A3CD}"/>
              </a:ext>
            </a:extLst>
          </p:cNvPr>
          <p:cNvSpPr/>
          <p:nvPr/>
        </p:nvSpPr>
        <p:spPr>
          <a:xfrm>
            <a:off x="3806825" y="3154363"/>
            <a:ext cx="708025" cy="631825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B84722E-2C5B-41FB-9CFD-377484CE2181}"/>
              </a:ext>
            </a:extLst>
          </p:cNvPr>
          <p:cNvSpPr/>
          <p:nvPr/>
        </p:nvSpPr>
        <p:spPr>
          <a:xfrm>
            <a:off x="2451100" y="3008313"/>
            <a:ext cx="554038" cy="1041400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1647F9-9C7C-4B1D-AF3F-4E70B10DCF86}"/>
              </a:ext>
            </a:extLst>
          </p:cNvPr>
          <p:cNvSpPr/>
          <p:nvPr/>
        </p:nvSpPr>
        <p:spPr>
          <a:xfrm>
            <a:off x="3811588" y="3835400"/>
            <a:ext cx="703262" cy="992188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E3AC11A-02AC-498A-98CA-7E9BB3C59F22}"/>
              </a:ext>
            </a:extLst>
          </p:cNvPr>
          <p:cNvSpPr/>
          <p:nvPr/>
        </p:nvSpPr>
        <p:spPr>
          <a:xfrm>
            <a:off x="2416175" y="4100513"/>
            <a:ext cx="703263" cy="727075"/>
          </a:xfrm>
          <a:prstGeom prst="rect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Text Box 2">
            <a:extLst>
              <a:ext uri="{FF2B5EF4-FFF2-40B4-BE49-F238E27FC236}">
                <a16:creationId xmlns:a16="http://schemas.microsoft.com/office/drawing/2014/main" id="{CB995CF6-3D2D-43E0-8CBE-71A28D4F17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8600" y="339725"/>
            <a:ext cx="1919288" cy="33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Fruit and Veg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3829" name="Picture 1">
            <a:extLst>
              <a:ext uri="{FF2B5EF4-FFF2-40B4-BE49-F238E27FC236}">
                <a16:creationId xmlns:a16="http://schemas.microsoft.com/office/drawing/2014/main" id="{6F05865D-BB03-42E9-9D9A-805CCCF16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5A7F8E2-3204-469E-8DF6-6FC527B82047}"/>
              </a:ext>
            </a:extLst>
          </p:cNvPr>
          <p:cNvSpPr/>
          <p:nvPr/>
        </p:nvSpPr>
        <p:spPr>
          <a:xfrm>
            <a:off x="3454400" y="247650"/>
            <a:ext cx="352425" cy="14462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3831" name="Audio 28">
            <a:hlinkClick r:id="" action="ppaction://media"/>
            <a:extLst>
              <a:ext uri="{FF2B5EF4-FFF2-40B4-BE49-F238E27FC236}">
                <a16:creationId xmlns:a16="http://schemas.microsoft.com/office/drawing/2014/main" id="{8408EF20-3C38-4E66-B655-4B47B0FC1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8E746F2E-ECAC-4BE3-AA1C-D2ED9BCCD2A2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388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>
            <a:extLst>
              <a:ext uri="{FF2B5EF4-FFF2-40B4-BE49-F238E27FC236}">
                <a16:creationId xmlns:a16="http://schemas.microsoft.com/office/drawing/2014/main" id="{F99F9A8B-B998-48ED-959D-57EB900BF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898525" y="523743"/>
            <a:ext cx="3255963" cy="409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2">
            <a:extLst>
              <a:ext uri="{FF2B5EF4-FFF2-40B4-BE49-F238E27FC236}">
                <a16:creationId xmlns:a16="http://schemas.microsoft.com/office/drawing/2014/main" id="{A9E925AA-C2E4-4A33-9819-782E66C64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25" y="990600"/>
            <a:ext cx="220345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F0818E-BB93-406F-B0A8-E8ACBB244D53}"/>
              </a:ext>
            </a:extLst>
          </p:cNvPr>
          <p:cNvGraphicFramePr>
            <a:graphicFrameLocks noGrp="1"/>
          </p:cNvGraphicFramePr>
          <p:nvPr/>
        </p:nvGraphicFramePr>
        <p:xfrm>
          <a:off x="6743700" y="839788"/>
          <a:ext cx="1501775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827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9" marR="51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7BBBAD9-DE47-493A-B5B6-F73C0A001934}"/>
              </a:ext>
            </a:extLst>
          </p:cNvPr>
          <p:cNvSpPr/>
          <p:nvPr/>
        </p:nvSpPr>
        <p:spPr>
          <a:xfrm>
            <a:off x="2214563" y="1482725"/>
            <a:ext cx="1033462" cy="1190625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CEE92C-4D6E-4FE5-922F-C55FD9FA5ACD}"/>
              </a:ext>
            </a:extLst>
          </p:cNvPr>
          <p:cNvSpPr/>
          <p:nvPr/>
        </p:nvSpPr>
        <p:spPr>
          <a:xfrm>
            <a:off x="2336800" y="522288"/>
            <a:ext cx="817563" cy="976312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F9BDFB8D-B53D-4598-A259-AD83B9623E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7013" y="261938"/>
            <a:ext cx="1720850" cy="33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Deep in Thought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1770" name="Group 14">
            <a:extLst>
              <a:ext uri="{FF2B5EF4-FFF2-40B4-BE49-F238E27FC236}">
                <a16:creationId xmlns:a16="http://schemas.microsoft.com/office/drawing/2014/main" id="{7D8F5097-452B-438E-9032-F742C9C7DE49}"/>
              </a:ext>
            </a:extLst>
          </p:cNvPr>
          <p:cNvGrpSpPr>
            <a:grpSpLocks/>
          </p:cNvGrpSpPr>
          <p:nvPr/>
        </p:nvGrpSpPr>
        <p:grpSpPr bwMode="auto">
          <a:xfrm>
            <a:off x="892175" y="1897062"/>
            <a:ext cx="1600200" cy="2724150"/>
            <a:chOff x="899091" y="1897257"/>
            <a:chExt cx="1599559" cy="2723595"/>
          </a:xfrm>
          <a:solidFill>
            <a:srgbClr val="FBFBFB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C8AEA2E-B924-4A8D-9E06-8AD12EF04BD0}"/>
                </a:ext>
              </a:extLst>
            </p:cNvPr>
            <p:cNvSpPr/>
            <p:nvPr/>
          </p:nvSpPr>
          <p:spPr>
            <a:xfrm>
              <a:off x="899091" y="1897257"/>
              <a:ext cx="1599559" cy="1190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6BC7FB5-0028-42C5-81F0-F2BAD6F6BDEC}"/>
                </a:ext>
              </a:extLst>
            </p:cNvPr>
            <p:cNvSpPr/>
            <p:nvPr/>
          </p:nvSpPr>
          <p:spPr>
            <a:xfrm>
              <a:off x="899091" y="2257546"/>
              <a:ext cx="642680" cy="23633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pic>
        <p:nvPicPr>
          <p:cNvPr id="35866" name="Picture 1">
            <a:extLst>
              <a:ext uri="{FF2B5EF4-FFF2-40B4-BE49-F238E27FC236}">
                <a16:creationId xmlns:a16="http://schemas.microsoft.com/office/drawing/2014/main" id="{0414B6A3-5DAD-468E-B4A6-1BCB2F4CF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67" name="Group 8">
            <a:extLst>
              <a:ext uri="{FF2B5EF4-FFF2-40B4-BE49-F238E27FC236}">
                <a16:creationId xmlns:a16="http://schemas.microsoft.com/office/drawing/2014/main" id="{81F4E52F-0022-4417-B5C3-5BD51D8846F0}"/>
              </a:ext>
            </a:extLst>
          </p:cNvPr>
          <p:cNvGrpSpPr>
            <a:grpSpLocks/>
          </p:cNvGrpSpPr>
          <p:nvPr/>
        </p:nvGrpSpPr>
        <p:grpSpPr bwMode="auto">
          <a:xfrm>
            <a:off x="4359275" y="1011238"/>
            <a:ext cx="2203450" cy="3162300"/>
            <a:chOff x="4359275" y="1010444"/>
            <a:chExt cx="2203450" cy="3162300"/>
          </a:xfrm>
        </p:grpSpPr>
        <p:grpSp>
          <p:nvGrpSpPr>
            <p:cNvPr id="35869" name="Group 2">
              <a:extLst>
                <a:ext uri="{FF2B5EF4-FFF2-40B4-BE49-F238E27FC236}">
                  <a16:creationId xmlns:a16="http://schemas.microsoft.com/office/drawing/2014/main" id="{610500C0-25B7-408D-BFEE-70C26A11A9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59275" y="1010444"/>
              <a:ext cx="2203450" cy="3162300"/>
              <a:chOff x="4365625" y="1010444"/>
              <a:chExt cx="2203450" cy="3162300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833EB71-414B-4A76-971E-1C24344897D9}"/>
                  </a:ext>
                </a:extLst>
              </p:cNvPr>
              <p:cNvSpPr/>
              <p:nvPr/>
            </p:nvSpPr>
            <p:spPr>
              <a:xfrm>
                <a:off x="4365625" y="1010444"/>
                <a:ext cx="2203450" cy="31623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9559763-B2E5-4AE5-8662-FF26E5896E6E}"/>
                  </a:ext>
                </a:extLst>
              </p:cNvPr>
              <p:cNvSpPr/>
              <p:nvPr/>
            </p:nvSpPr>
            <p:spPr>
              <a:xfrm>
                <a:off x="4770438" y="1447006"/>
                <a:ext cx="1463675" cy="2090738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/>
              </a:p>
            </p:txBody>
          </p:sp>
        </p:grpSp>
        <p:pic>
          <p:nvPicPr>
            <p:cNvPr id="35870" name="Picture 2">
              <a:extLst>
                <a:ext uri="{FF2B5EF4-FFF2-40B4-BE49-F238E27FC236}">
                  <a16:creationId xmlns:a16="http://schemas.microsoft.com/office/drawing/2014/main" id="{54C053E7-C5A6-4141-9F14-C2A3436BDC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1" t="5699" r="6557" b="4819"/>
            <a:stretch>
              <a:fillRect/>
            </a:stretch>
          </p:blipFill>
          <p:spPr bwMode="auto">
            <a:xfrm>
              <a:off x="4841202" y="1542303"/>
              <a:ext cx="1309052" cy="1900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5868" name="Audio 20">
            <a:hlinkClick r:id="" action="ppaction://media"/>
            <a:extLst>
              <a:ext uri="{FF2B5EF4-FFF2-40B4-BE49-F238E27FC236}">
                <a16:creationId xmlns:a16="http://schemas.microsoft.com/office/drawing/2014/main" id="{1C44D0F6-2DA7-4B28-ABAA-FCE7FE8C6C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Audio 16">
            <a:hlinkClick r:id="" action="ppaction://media"/>
            <a:extLst>
              <a:ext uri="{FF2B5EF4-FFF2-40B4-BE49-F238E27FC236}">
                <a16:creationId xmlns:a16="http://schemas.microsoft.com/office/drawing/2014/main" id="{C9A9BE53-499A-4CDA-BD86-1D4D5A19D92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792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5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>
            <a:extLst>
              <a:ext uri="{FF2B5EF4-FFF2-40B4-BE49-F238E27FC236}">
                <a16:creationId xmlns:a16="http://schemas.microsoft.com/office/drawing/2014/main" id="{E5B0540D-C772-42C1-84C9-3711BD4FA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1">
            <a:extLst>
              <a:ext uri="{FF2B5EF4-FFF2-40B4-BE49-F238E27FC236}">
                <a16:creationId xmlns:a16="http://schemas.microsoft.com/office/drawing/2014/main" id="{FA86EA5D-182D-46D3-B2CE-46B3962E2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/>
        </p:blipFill>
        <p:spPr bwMode="auto">
          <a:xfrm>
            <a:off x="276225" y="930275"/>
            <a:ext cx="2314575" cy="329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2">
            <a:extLst>
              <a:ext uri="{FF2B5EF4-FFF2-40B4-BE49-F238E27FC236}">
                <a16:creationId xmlns:a16="http://schemas.microsoft.com/office/drawing/2014/main" id="{109346D4-D4E2-430D-ABF9-AEDC0DE4A8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915988"/>
            <a:ext cx="230505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3">
            <a:extLst>
              <a:ext uri="{FF2B5EF4-FFF2-40B4-BE49-F238E27FC236}">
                <a16:creationId xmlns:a16="http://schemas.microsoft.com/office/drawing/2014/main" id="{B2506C49-81E0-42D0-93C4-DA9E63D21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613" y="930275"/>
            <a:ext cx="2287587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3092CD7-0215-4857-AE08-5774944531A4}"/>
              </a:ext>
            </a:extLst>
          </p:cNvPr>
          <p:cNvGraphicFramePr>
            <a:graphicFrameLocks noGrp="1"/>
          </p:cNvGraphicFramePr>
          <p:nvPr/>
        </p:nvGraphicFramePr>
        <p:xfrm>
          <a:off x="7558088" y="915988"/>
          <a:ext cx="1420812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11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7" marR="514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7" marR="514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28/30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7" marR="514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7" marR="514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7" marR="514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7" marR="514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7" marR="514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17" marR="514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7BCF91F7-3D76-44A3-99FC-3B191BEAF83E}"/>
              </a:ext>
            </a:extLst>
          </p:cNvPr>
          <p:cNvSpPr/>
          <p:nvPr/>
        </p:nvSpPr>
        <p:spPr>
          <a:xfrm>
            <a:off x="407988" y="2914650"/>
            <a:ext cx="692150" cy="9286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2E75AB-6807-42E7-9C22-2A4ECE5A1FBA}"/>
              </a:ext>
            </a:extLst>
          </p:cNvPr>
          <p:cNvSpPr/>
          <p:nvPr/>
        </p:nvSpPr>
        <p:spPr>
          <a:xfrm>
            <a:off x="1674813" y="2228850"/>
            <a:ext cx="833437" cy="6477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2AF9EA-2CAD-4F0D-AAD8-44AC682A49E0}"/>
              </a:ext>
            </a:extLst>
          </p:cNvPr>
          <p:cNvSpPr/>
          <p:nvPr/>
        </p:nvSpPr>
        <p:spPr>
          <a:xfrm>
            <a:off x="2733675" y="914400"/>
            <a:ext cx="808038" cy="6492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7427FF-847E-424E-82F5-6FE336E29331}"/>
              </a:ext>
            </a:extLst>
          </p:cNvPr>
          <p:cNvSpPr/>
          <p:nvPr/>
        </p:nvSpPr>
        <p:spPr>
          <a:xfrm>
            <a:off x="3138488" y="1574800"/>
            <a:ext cx="495300" cy="6365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EB9191-9A2E-4087-B495-94F05481758A}"/>
              </a:ext>
            </a:extLst>
          </p:cNvPr>
          <p:cNvSpPr/>
          <p:nvPr/>
        </p:nvSpPr>
        <p:spPr>
          <a:xfrm>
            <a:off x="2817813" y="2228850"/>
            <a:ext cx="911225" cy="12715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F92ED3A3-BBE1-4D44-B30E-62349484E7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9638" y="217488"/>
            <a:ext cx="1719262" cy="3286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Boxes of Emotion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52DF9FC-7909-492F-835B-53022C0FA8D4}"/>
              </a:ext>
            </a:extLst>
          </p:cNvPr>
          <p:cNvGrpSpPr>
            <a:grpSpLocks/>
          </p:cNvGrpSpPr>
          <p:nvPr/>
        </p:nvGrpSpPr>
        <p:grpSpPr bwMode="auto">
          <a:xfrm>
            <a:off x="5164138" y="914400"/>
            <a:ext cx="2305050" cy="2873375"/>
            <a:chOff x="5164137" y="914400"/>
            <a:chExt cx="2305050" cy="287337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C60914A-9988-4086-A9A0-E3A4EC12B02D}"/>
                </a:ext>
              </a:extLst>
            </p:cNvPr>
            <p:cNvSpPr/>
            <p:nvPr/>
          </p:nvSpPr>
          <p:spPr>
            <a:xfrm>
              <a:off x="5164137" y="914400"/>
              <a:ext cx="2305050" cy="28733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37921" name="Picture 3">
              <a:extLst>
                <a:ext uri="{FF2B5EF4-FFF2-40B4-BE49-F238E27FC236}">
                  <a16:creationId xmlns:a16="http://schemas.microsoft.com/office/drawing/2014/main" id="{227C4587-2513-432C-8324-B058C149F9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8554" y="1169451"/>
              <a:ext cx="1696215" cy="2118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7919" name="Audio 17">
            <a:hlinkClick r:id="" action="ppaction://media"/>
            <a:extLst>
              <a:ext uri="{FF2B5EF4-FFF2-40B4-BE49-F238E27FC236}">
                <a16:creationId xmlns:a16="http://schemas.microsoft.com/office/drawing/2014/main" id="{5A026260-AB2C-4435-B1E1-1150015C7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Audio 20">
            <a:hlinkClick r:id="" action="ppaction://media"/>
            <a:extLst>
              <a:ext uri="{FF2B5EF4-FFF2-40B4-BE49-F238E27FC236}">
                <a16:creationId xmlns:a16="http://schemas.microsoft.com/office/drawing/2014/main" id="{08220F2C-F210-4F5C-942A-C7EF8454F02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889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>
            <a:extLst>
              <a:ext uri="{FF2B5EF4-FFF2-40B4-BE49-F238E27FC236}">
                <a16:creationId xmlns:a16="http://schemas.microsoft.com/office/drawing/2014/main" id="{89461317-8442-4D35-B579-9B6EB5749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503238" y="375778"/>
            <a:ext cx="3478212" cy="4355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2">
            <a:extLst>
              <a:ext uri="{FF2B5EF4-FFF2-40B4-BE49-F238E27FC236}">
                <a16:creationId xmlns:a16="http://schemas.microsoft.com/office/drawing/2014/main" id="{8B7395FC-7D1A-476F-AAE1-83D579C03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903288"/>
            <a:ext cx="2281238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B508347-4508-4238-912C-A16D831FAEB8}"/>
              </a:ext>
            </a:extLst>
          </p:cNvPr>
          <p:cNvGraphicFramePr>
            <a:graphicFrameLocks noGrp="1"/>
          </p:cNvGraphicFramePr>
          <p:nvPr/>
        </p:nvGraphicFramePr>
        <p:xfrm>
          <a:off x="6924675" y="1087438"/>
          <a:ext cx="1468438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93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31F0D21-9172-45EB-A2D8-7D3FFF3ECC68}"/>
              </a:ext>
            </a:extLst>
          </p:cNvPr>
          <p:cNvSpPr/>
          <p:nvPr/>
        </p:nvSpPr>
        <p:spPr>
          <a:xfrm>
            <a:off x="1722438" y="373063"/>
            <a:ext cx="1309687" cy="106045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7E48875-3E56-476B-A81C-3F227BD509C7}"/>
              </a:ext>
            </a:extLst>
          </p:cNvPr>
          <p:cNvGrpSpPr>
            <a:grpSpLocks/>
          </p:cNvGrpSpPr>
          <p:nvPr/>
        </p:nvGrpSpPr>
        <p:grpSpPr bwMode="auto">
          <a:xfrm>
            <a:off x="484188" y="2824163"/>
            <a:ext cx="1476375" cy="1909762"/>
            <a:chOff x="1022645" y="3764684"/>
            <a:chExt cx="1967521" cy="254693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31FB230-9BB2-44D8-982E-ADC8B3CF8B79}"/>
                </a:ext>
              </a:extLst>
            </p:cNvPr>
            <p:cNvSpPr/>
            <p:nvPr/>
          </p:nvSpPr>
          <p:spPr>
            <a:xfrm>
              <a:off x="1022645" y="3764684"/>
              <a:ext cx="1512663" cy="2546933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8C9C3A-95B8-48A2-A25B-EA799CF32A0B}"/>
                </a:ext>
              </a:extLst>
            </p:cNvPr>
            <p:cNvSpPr/>
            <p:nvPr/>
          </p:nvSpPr>
          <p:spPr>
            <a:xfrm>
              <a:off x="1477501" y="4721637"/>
              <a:ext cx="1512665" cy="158998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C9B1421-D8FD-40E0-9890-137F3F4D7BA4}"/>
              </a:ext>
            </a:extLst>
          </p:cNvPr>
          <p:cNvSpPr/>
          <p:nvPr/>
        </p:nvSpPr>
        <p:spPr>
          <a:xfrm>
            <a:off x="2827338" y="3649663"/>
            <a:ext cx="890587" cy="108426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58A6D307-D4A9-4BA4-BCFE-BD6FEC976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0050" y="373063"/>
            <a:ext cx="1816100" cy="33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Travelling Priest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68B5E38-B44F-45AC-89F7-9C289768D98B}"/>
              </a:ext>
            </a:extLst>
          </p:cNvPr>
          <p:cNvGrpSpPr>
            <a:grpSpLocks/>
          </p:cNvGrpSpPr>
          <p:nvPr/>
        </p:nvGrpSpPr>
        <p:grpSpPr bwMode="auto">
          <a:xfrm>
            <a:off x="4197350" y="919163"/>
            <a:ext cx="2281238" cy="3257550"/>
            <a:chOff x="4197350" y="919163"/>
            <a:chExt cx="2281238" cy="32575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80F0929-1A5C-4ED6-BE6B-8748B12A6131}"/>
                </a:ext>
              </a:extLst>
            </p:cNvPr>
            <p:cNvSpPr/>
            <p:nvPr/>
          </p:nvSpPr>
          <p:spPr>
            <a:xfrm>
              <a:off x="4197350" y="919163"/>
              <a:ext cx="2281238" cy="325755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39966" name="Picture 14">
              <a:extLst>
                <a:ext uri="{FF2B5EF4-FFF2-40B4-BE49-F238E27FC236}">
                  <a16:creationId xmlns:a16="http://schemas.microsoft.com/office/drawing/2014/main" id="{ACA287CE-9B7C-4529-A7BF-B902667599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99" t="9329" r="6647" b="8849"/>
            <a:stretch>
              <a:fillRect/>
            </a:stretch>
          </p:blipFill>
          <p:spPr bwMode="auto">
            <a:xfrm>
              <a:off x="4546600" y="1431925"/>
              <a:ext cx="1535113" cy="2109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9963" name="Picture 1">
            <a:extLst>
              <a:ext uri="{FF2B5EF4-FFF2-40B4-BE49-F238E27FC236}">
                <a16:creationId xmlns:a16="http://schemas.microsoft.com/office/drawing/2014/main" id="{0B425F72-0254-4556-90F8-46A525440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4" name="Audio 12">
            <a:hlinkClick r:id="" action="ppaction://media"/>
            <a:extLst>
              <a:ext uri="{FF2B5EF4-FFF2-40B4-BE49-F238E27FC236}">
                <a16:creationId xmlns:a16="http://schemas.microsoft.com/office/drawing/2014/main" id="{F288F15A-4B16-4842-AB87-06F3F7AE9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05BF03FC-2182-4658-9029-21FF00C046F9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586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>
            <a:extLst>
              <a:ext uri="{FF2B5EF4-FFF2-40B4-BE49-F238E27FC236}">
                <a16:creationId xmlns:a16="http://schemas.microsoft.com/office/drawing/2014/main" id="{DBBE3F42-11B5-4034-B678-28EB65ABF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625475" y="280988"/>
            <a:ext cx="3308350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987" name="Group 12">
            <a:extLst>
              <a:ext uri="{FF2B5EF4-FFF2-40B4-BE49-F238E27FC236}">
                <a16:creationId xmlns:a16="http://schemas.microsoft.com/office/drawing/2014/main" id="{DAB86A8E-0B46-4962-BCAC-F5CD4541AEAC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530350"/>
            <a:ext cx="2162175" cy="3148013"/>
            <a:chOff x="4097554" y="1805064"/>
            <a:chExt cx="2162208" cy="3148027"/>
          </a:xfrm>
        </p:grpSpPr>
        <p:pic>
          <p:nvPicPr>
            <p:cNvPr id="42016" name="Picture 11">
              <a:extLst>
                <a:ext uri="{FF2B5EF4-FFF2-40B4-BE49-F238E27FC236}">
                  <a16:creationId xmlns:a16="http://schemas.microsoft.com/office/drawing/2014/main" id="{050BE06F-B59E-4AAF-AAAE-DE264DB7D3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7554" y="1805064"/>
              <a:ext cx="2162208" cy="3148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7" name="Picture 2">
              <a:extLst>
                <a:ext uri="{FF2B5EF4-FFF2-40B4-BE49-F238E27FC236}">
                  <a16:creationId xmlns:a16="http://schemas.microsoft.com/office/drawing/2014/main" id="{B7FF7B25-894B-4E68-B1B8-E758957AC2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81" t="2785" r="5446" b="6931"/>
            <a:stretch>
              <a:fillRect/>
            </a:stretch>
          </p:blipFill>
          <p:spPr bwMode="auto">
            <a:xfrm>
              <a:off x="4231758" y="1977656"/>
              <a:ext cx="1881963" cy="2700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766D47B-9D08-45CD-879A-936C8DE7A841}"/>
              </a:ext>
            </a:extLst>
          </p:cNvPr>
          <p:cNvGraphicFramePr>
            <a:graphicFrameLocks noGrp="1"/>
          </p:cNvGraphicFramePr>
          <p:nvPr/>
        </p:nvGraphicFramePr>
        <p:xfrm>
          <a:off x="6943725" y="684213"/>
          <a:ext cx="1373188" cy="1403349"/>
        </p:xfrm>
        <a:graphic>
          <a:graphicData uri="http://schemas.openxmlformats.org/drawingml/2006/table">
            <a:tbl>
              <a:tblPr firstRow="1" firstCol="1" bandRow="1"/>
              <a:tblGrid>
                <a:gridCol w="698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4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382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5" marR="51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5" marR="51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3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5" marR="51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382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5" marR="51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5" marR="51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3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5" marR="51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5" marR="51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5" marR="51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21FD3FD5-EE60-491B-B1EA-D50AD9873397}"/>
              </a:ext>
            </a:extLst>
          </p:cNvPr>
          <p:cNvSpPr/>
          <p:nvPr/>
        </p:nvSpPr>
        <p:spPr>
          <a:xfrm>
            <a:off x="590550" y="1141413"/>
            <a:ext cx="1116013" cy="150653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CE241E-70E9-45B8-AC4A-5FB924B8E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63" y="971550"/>
            <a:ext cx="1116012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6BCD6F-3DD4-450B-B587-7C6FC7938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2620963"/>
            <a:ext cx="1116013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6C0782-4772-4CBD-B504-9BD872788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63" y="3457575"/>
            <a:ext cx="1116012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2">
            <a:extLst>
              <a:ext uri="{FF2B5EF4-FFF2-40B4-BE49-F238E27FC236}">
                <a16:creationId xmlns:a16="http://schemas.microsoft.com/office/drawing/2014/main" id="{F701CD9F-E87D-444F-8B7E-86844245A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7225" y="257175"/>
            <a:ext cx="1244600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The Lane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2011" name="Picture 1">
            <a:extLst>
              <a:ext uri="{FF2B5EF4-FFF2-40B4-BE49-F238E27FC236}">
                <a16:creationId xmlns:a16="http://schemas.microsoft.com/office/drawing/2014/main" id="{51C79779-7192-45D9-8738-64A85B5A1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56FAE7C-8797-4A41-8B60-F946A0AB7C40}"/>
              </a:ext>
            </a:extLst>
          </p:cNvPr>
          <p:cNvGrpSpPr>
            <a:grpSpLocks/>
          </p:cNvGrpSpPr>
          <p:nvPr/>
        </p:nvGrpSpPr>
        <p:grpSpPr bwMode="auto">
          <a:xfrm>
            <a:off x="4225925" y="1530350"/>
            <a:ext cx="2162175" cy="3148013"/>
            <a:chOff x="4225925" y="1530350"/>
            <a:chExt cx="2162175" cy="3148013"/>
          </a:xfrm>
        </p:grpSpPr>
        <p:pic>
          <p:nvPicPr>
            <p:cNvPr id="42014" name="Picture 11">
              <a:extLst>
                <a:ext uri="{FF2B5EF4-FFF2-40B4-BE49-F238E27FC236}">
                  <a16:creationId xmlns:a16="http://schemas.microsoft.com/office/drawing/2014/main" id="{05097122-AB53-434D-AE35-C78BF14F3A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5925" y="1530350"/>
              <a:ext cx="2162175" cy="3148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15" name="Picture 10">
              <a:extLst>
                <a:ext uri="{FF2B5EF4-FFF2-40B4-BE49-F238E27FC236}">
                  <a16:creationId xmlns:a16="http://schemas.microsoft.com/office/drawing/2014/main" id="{BCD3C869-8CFB-4964-85D8-84E85E7909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5338" y="2087563"/>
              <a:ext cx="1370012" cy="1963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2013" name="Audio 17">
            <a:hlinkClick r:id="" action="ppaction://media"/>
            <a:extLst>
              <a:ext uri="{FF2B5EF4-FFF2-40B4-BE49-F238E27FC236}">
                <a16:creationId xmlns:a16="http://schemas.microsoft.com/office/drawing/2014/main" id="{8601FC44-8D7C-4CFF-9874-FF36F22CC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Audio 11">
            <a:hlinkClick r:id="" action="ppaction://media"/>
            <a:extLst>
              <a:ext uri="{FF2B5EF4-FFF2-40B4-BE49-F238E27FC236}">
                <a16:creationId xmlns:a16="http://schemas.microsoft.com/office/drawing/2014/main" id="{21755113-7342-4601-8985-B782DF1E307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883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949949F-2A71-4838-8306-1783E68E0573}"/>
              </a:ext>
            </a:extLst>
          </p:cNvPr>
          <p:cNvSpPr txBox="1"/>
          <p:nvPr/>
        </p:nvSpPr>
        <p:spPr>
          <a:xfrm>
            <a:off x="639763" y="104775"/>
            <a:ext cx="56784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Key messages 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46E705-77C1-4951-94D6-73FA16B443F9}"/>
              </a:ext>
            </a:extLst>
          </p:cNvPr>
          <p:cNvSpPr txBox="1"/>
          <p:nvPr/>
        </p:nvSpPr>
        <p:spPr>
          <a:xfrm>
            <a:off x="615950" y="1048256"/>
            <a:ext cx="7642225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Many portfolios could be reduced to two A2 sheets or equivalent without impacting negatively on marks.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Before starting their portfolio, candidates should have made decisions about their approach.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A concise process will allow candidates to focus on quality rather than quantity.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Candidates are not required to work with multiple different types of materials – a focused approach is often more effective.</a:t>
            </a:r>
          </a:p>
        </p:txBody>
      </p:sp>
      <p:pic>
        <p:nvPicPr>
          <p:cNvPr id="44036" name="Audio 5">
            <a:hlinkClick r:id="" action="ppaction://media"/>
            <a:extLst>
              <a:ext uri="{FF2B5EF4-FFF2-40B4-BE49-F238E27FC236}">
                <a16:creationId xmlns:a16="http://schemas.microsoft.com/office/drawing/2014/main" id="{1EC20D3B-18AE-481C-92BD-4EF3E329F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E5037A80-C295-4CFA-AD9C-A9362C62476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trim end="14686.06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14874605"/>
      </p:ext>
    </p:extLst>
  </p:cSld>
  <p:clrMapOvr>
    <a:masterClrMapping/>
  </p:clrMapOvr>
  <p:transition spd="slow" advTm="1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4369AE0-011A-4FF7-BD2B-186AD802C715}"/>
              </a:ext>
            </a:extLst>
          </p:cNvPr>
          <p:cNvSpPr txBox="1"/>
          <p:nvPr/>
        </p:nvSpPr>
        <p:spPr>
          <a:xfrm>
            <a:off x="673100" y="1168400"/>
            <a:ext cx="7535863" cy="31085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chemeClr val="tx2"/>
                </a:solidFill>
                <a:latin typeface="Arial" pitchFamily="34" charset="0"/>
              </a:rPr>
              <a:t>Art and Design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chemeClr val="tx2"/>
                </a:solidFill>
                <a:latin typeface="Arial" pitchFamily="34" charset="0"/>
              </a:rPr>
              <a:t>National 5 and Higher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 dirty="0">
              <a:solidFill>
                <a:schemeClr val="tx2"/>
              </a:solidFill>
              <a:latin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Guidance for the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Expressive portfolio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11267" name="Audio 3">
            <a:hlinkClick r:id="" action="ppaction://media"/>
            <a:extLst>
              <a:ext uri="{FF2B5EF4-FFF2-40B4-BE49-F238E27FC236}">
                <a16:creationId xmlns:a16="http://schemas.microsoft.com/office/drawing/2014/main" id="{7AC90B04-9E2E-4BC8-BC3A-644480125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Audio 9">
            <a:hlinkClick r:id="" action="ppaction://media"/>
            <a:extLst>
              <a:ext uri="{FF2B5EF4-FFF2-40B4-BE49-F238E27FC236}">
                <a16:creationId xmlns:a16="http://schemas.microsoft.com/office/drawing/2014/main" id="{0492D50D-8BAF-4B3B-ACE2-B9D86714A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9EDB1435-FEFA-4928-91CB-110137888EC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110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59871D0-223B-4B4C-A2E4-C1BEFD50D761}"/>
              </a:ext>
            </a:extLst>
          </p:cNvPr>
          <p:cNvSpPr txBox="1"/>
          <p:nvPr/>
        </p:nvSpPr>
        <p:spPr>
          <a:xfrm>
            <a:off x="639763" y="104775"/>
            <a:ext cx="56784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Contact information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F06B5-4BCD-46AB-B001-18C427011FFB}"/>
              </a:ext>
            </a:extLst>
          </p:cNvPr>
          <p:cNvSpPr txBox="1"/>
          <p:nvPr/>
        </p:nvSpPr>
        <p:spPr>
          <a:xfrm>
            <a:off x="615950" y="1395413"/>
            <a:ext cx="7642225" cy="2184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If you have any queries about expressive portfolio assessment, please contact: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2000" kern="0" dirty="0">
                <a:solidFill>
                  <a:srgbClr val="1F497D"/>
                </a:solidFill>
                <a:latin typeface="Arial"/>
              </a:rPr>
              <a:t>customer@sqa.org.uk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000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45060" name="Audio 1">
            <a:hlinkClick r:id="" action="ppaction://media"/>
            <a:extLst>
              <a:ext uri="{FF2B5EF4-FFF2-40B4-BE49-F238E27FC236}">
                <a16:creationId xmlns:a16="http://schemas.microsoft.com/office/drawing/2014/main" id="{02B84461-26EB-472E-8C20-CF6765EA0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1ABE5231-1D66-4B1F-9551-B2458576F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3F134C9B-8CFA-4AEE-B0B7-00727334FE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147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AF2CE64E-3171-411E-A96F-F42E654A0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65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53DEE87-1462-477B-BCB5-3CC52C98DD09}"/>
              </a:ext>
            </a:extLst>
          </p:cNvPr>
          <p:cNvSpPr txBox="1"/>
          <p:nvPr/>
        </p:nvSpPr>
        <p:spPr>
          <a:xfrm>
            <a:off x="639764" y="517526"/>
            <a:ext cx="7951787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378">
              <a:tabLst>
                <a:tab pos="6724482" algn="l"/>
              </a:tabLst>
              <a:defRPr/>
            </a:pPr>
            <a:r>
              <a:rPr lang="en-GB" sz="3200" b="1" kern="0" dirty="0">
                <a:solidFill>
                  <a:srgbClr val="1F497D"/>
                </a:solidFill>
                <a:latin typeface="Arial" pitchFamily="34" charset="0"/>
              </a:rPr>
              <a:t>Aims of this audio-visual presentation </a:t>
            </a:r>
            <a:endParaRPr lang="en-US" sz="3200" b="1" kern="0" dirty="0">
              <a:solidFill>
                <a:srgbClr val="1F497D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AFBB51-4978-4ADB-B4C6-2BD6358D897E}"/>
              </a:ext>
            </a:extLst>
          </p:cNvPr>
          <p:cNvSpPr txBox="1"/>
          <p:nvPr/>
        </p:nvSpPr>
        <p:spPr>
          <a:xfrm>
            <a:off x="615951" y="1431926"/>
            <a:ext cx="7556500" cy="23821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892" indent="-342892" defTabSz="914378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to provide visual exemplification of the guidance on the expressive portfolio which is published on the SQA website</a:t>
            </a:r>
          </a:p>
          <a:p>
            <a:pPr marL="342892" indent="-342892" defTabSz="914378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to support teachers and lecturers in creating more time for learning and teaching by suggesting ways to make expressive portfolios more concise</a:t>
            </a:r>
          </a:p>
        </p:txBody>
      </p:sp>
      <p:pic>
        <p:nvPicPr>
          <p:cNvPr id="12292" name="Audio 16">
            <a:hlinkClick r:id="" action="ppaction://media"/>
            <a:extLst>
              <a:ext uri="{FF2B5EF4-FFF2-40B4-BE49-F238E27FC236}">
                <a16:creationId xmlns:a16="http://schemas.microsoft.com/office/drawing/2014/main" id="{CE761677-B3F7-485D-A49E-3B5FAA113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75A85A96-3C5C-42DE-91B2-9B8DAE2CC4C6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232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DDBD16B-2DCD-4974-938D-216D7BBAC387}"/>
              </a:ext>
            </a:extLst>
          </p:cNvPr>
          <p:cNvSpPr txBox="1"/>
          <p:nvPr/>
        </p:nvSpPr>
        <p:spPr>
          <a:xfrm>
            <a:off x="673100" y="1168400"/>
            <a:ext cx="7535863" cy="1878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 pitchFamily="34" charset="0"/>
              </a:rPr>
              <a:t>National 5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 dirty="0">
              <a:solidFill>
                <a:srgbClr val="1F497D"/>
              </a:solidFill>
              <a:latin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rgbClr val="1F497D"/>
                </a:solidFill>
                <a:latin typeface="Arial" pitchFamily="34" charset="0"/>
              </a:rPr>
              <a:t>Expressive </a:t>
            </a: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portfolio </a:t>
            </a:r>
            <a:endParaRPr lang="en-US" sz="3600" b="1" kern="0" dirty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15363" name="Audio 5">
            <a:hlinkClick r:id="" action="ppaction://media"/>
            <a:extLst>
              <a:ext uri="{FF2B5EF4-FFF2-40B4-BE49-F238E27FC236}">
                <a16:creationId xmlns:a16="http://schemas.microsoft.com/office/drawing/2014/main" id="{74722FD7-D2F7-4077-8D5A-12E925A49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B4B1B7AC-5680-48F6-95AA-8BBECD27CA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86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>
            <a:extLst>
              <a:ext uri="{FF2B5EF4-FFF2-40B4-BE49-F238E27FC236}">
                <a16:creationId xmlns:a16="http://schemas.microsoft.com/office/drawing/2014/main" id="{1BED5256-4866-4670-A818-632786B4D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1">
            <a:extLst>
              <a:ext uri="{FF2B5EF4-FFF2-40B4-BE49-F238E27FC236}">
                <a16:creationId xmlns:a16="http://schemas.microsoft.com/office/drawing/2014/main" id="{54655266-D1E9-43FE-B057-62ED9404C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/>
        </p:blipFill>
        <p:spPr bwMode="auto">
          <a:xfrm>
            <a:off x="1498600" y="263148"/>
            <a:ext cx="3073400" cy="217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">
            <a:extLst>
              <a:ext uri="{FF2B5EF4-FFF2-40B4-BE49-F238E27FC236}">
                <a16:creationId xmlns:a16="http://schemas.microsoft.com/office/drawing/2014/main" id="{67105C0F-7821-4679-86AE-1B56F1443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00" y="2571750"/>
            <a:ext cx="307340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">
            <a:extLst>
              <a:ext uri="{FF2B5EF4-FFF2-40B4-BE49-F238E27FC236}">
                <a16:creationId xmlns:a16="http://schemas.microsoft.com/office/drawing/2014/main" id="{58485417-87B1-4F1A-85D8-86C9007CD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2571750"/>
            <a:ext cx="3071813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F2E0C61-BADB-44CD-83EA-7D4C0B8210C1}"/>
              </a:ext>
            </a:extLst>
          </p:cNvPr>
          <p:cNvGraphicFramePr>
            <a:graphicFrameLocks noGrp="1"/>
          </p:cNvGraphicFramePr>
          <p:nvPr/>
        </p:nvGraphicFramePr>
        <p:xfrm>
          <a:off x="7034213" y="831850"/>
          <a:ext cx="1587500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9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10/25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19BF5308-BC48-4527-B2CC-3A97B692D92B}"/>
              </a:ext>
            </a:extLst>
          </p:cNvPr>
          <p:cNvSpPr/>
          <p:nvPr/>
        </p:nvSpPr>
        <p:spPr>
          <a:xfrm>
            <a:off x="3498850" y="1327150"/>
            <a:ext cx="1073150" cy="10334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917379-0C7B-448E-ADAA-8568D9C4E6C8}"/>
              </a:ext>
            </a:extLst>
          </p:cNvPr>
          <p:cNvSpPr/>
          <p:nvPr/>
        </p:nvSpPr>
        <p:spPr>
          <a:xfrm>
            <a:off x="2887663" y="1490663"/>
            <a:ext cx="725487" cy="8699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7AAA67D9-5786-4019-A12D-BC11D5CA21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9738" y="239713"/>
            <a:ext cx="2078037" cy="3286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Acceptable in the 80s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8FBB535-E248-4302-9C75-9CD2711EEAF8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2571750"/>
            <a:ext cx="3059113" cy="2168525"/>
            <a:chOff x="4756150" y="2571750"/>
            <a:chExt cx="3059113" cy="216852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66FAC9E-8829-42A0-8E84-D03A63516F6A}"/>
                </a:ext>
              </a:extLst>
            </p:cNvPr>
            <p:cNvSpPr/>
            <p:nvPr/>
          </p:nvSpPr>
          <p:spPr>
            <a:xfrm>
              <a:off x="4756150" y="2571750"/>
              <a:ext cx="3059113" cy="21685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6414" name="Picture 2">
              <a:extLst>
                <a:ext uri="{FF2B5EF4-FFF2-40B4-BE49-F238E27FC236}">
                  <a16:creationId xmlns:a16="http://schemas.microsoft.com/office/drawing/2014/main" id="{6E0211F9-B53B-4FC8-BDCE-90B7306DA8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50" t="14801" r="15703" b="14655"/>
            <a:stretch>
              <a:fillRect/>
            </a:stretch>
          </p:blipFill>
          <p:spPr bwMode="auto">
            <a:xfrm>
              <a:off x="5380038" y="3027363"/>
              <a:ext cx="1808162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412" name="Audio 24">
            <a:hlinkClick r:id="" action="ppaction://media"/>
            <a:extLst>
              <a:ext uri="{FF2B5EF4-FFF2-40B4-BE49-F238E27FC236}">
                <a16:creationId xmlns:a16="http://schemas.microsoft.com/office/drawing/2014/main" id="{27BF3505-5C0E-4254-9B3B-D524C8761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id="{C8BCFB87-5984-4EB4-BC65-4E5482BC95D7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715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>
            <a:extLst>
              <a:ext uri="{FF2B5EF4-FFF2-40B4-BE49-F238E27FC236}">
                <a16:creationId xmlns:a16="http://schemas.microsoft.com/office/drawing/2014/main" id="{C0A1C354-C474-4CE9-BB56-6F829C6F5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1">
            <a:extLst>
              <a:ext uri="{FF2B5EF4-FFF2-40B4-BE49-F238E27FC236}">
                <a16:creationId xmlns:a16="http://schemas.microsoft.com/office/drawing/2014/main" id="{769ACC02-D0E4-4929-8ED3-D20A8BA4A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/>
        </p:blipFill>
        <p:spPr bwMode="auto">
          <a:xfrm>
            <a:off x="1222375" y="245927"/>
            <a:ext cx="3201988" cy="220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3">
            <a:extLst>
              <a:ext uri="{FF2B5EF4-FFF2-40B4-BE49-F238E27FC236}">
                <a16:creationId xmlns:a16="http://schemas.microsoft.com/office/drawing/2014/main" id="{983CFD86-B351-4697-B77B-AEFF7E7D9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75" y="2571750"/>
            <a:ext cx="3238500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15AAE7C-3C5F-4883-A27D-40016807EADB}"/>
              </a:ext>
            </a:extLst>
          </p:cNvPr>
          <p:cNvGraphicFramePr>
            <a:graphicFrameLocks noGrp="1"/>
          </p:cNvGraphicFramePr>
          <p:nvPr/>
        </p:nvGraphicFramePr>
        <p:xfrm>
          <a:off x="6907213" y="747713"/>
          <a:ext cx="1587500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9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8455" name="Picture 6">
            <a:extLst>
              <a:ext uri="{FF2B5EF4-FFF2-40B4-BE49-F238E27FC236}">
                <a16:creationId xmlns:a16="http://schemas.microsoft.com/office/drawing/2014/main" id="{5F5743F4-53D9-4F1C-9A64-2646ADDA9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76513"/>
            <a:ext cx="3238500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866B31A-86DF-435D-B60A-28E63E5359C4}"/>
              </a:ext>
            </a:extLst>
          </p:cNvPr>
          <p:cNvSpPr/>
          <p:nvPr/>
        </p:nvSpPr>
        <p:spPr>
          <a:xfrm>
            <a:off x="1222375" y="242888"/>
            <a:ext cx="1073150" cy="13573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F41A47B-4898-45C2-B28E-515CA5E52BD2}"/>
              </a:ext>
            </a:extLst>
          </p:cNvPr>
          <p:cNvSpPr/>
          <p:nvPr/>
        </p:nvSpPr>
        <p:spPr>
          <a:xfrm>
            <a:off x="2693988" y="1587500"/>
            <a:ext cx="601662" cy="8509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70BC5-6B23-45A4-82A7-F222D5C9D5E8}"/>
              </a:ext>
            </a:extLst>
          </p:cNvPr>
          <p:cNvSpPr/>
          <p:nvPr/>
        </p:nvSpPr>
        <p:spPr>
          <a:xfrm>
            <a:off x="3095625" y="2576513"/>
            <a:ext cx="781050" cy="5238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E43A6D-1F82-4E8C-BAF0-9B64E0F25E26}"/>
              </a:ext>
            </a:extLst>
          </p:cNvPr>
          <p:cNvSpPr/>
          <p:nvPr/>
        </p:nvSpPr>
        <p:spPr>
          <a:xfrm>
            <a:off x="3876675" y="2674938"/>
            <a:ext cx="547688" cy="7842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775F59-5A58-4F77-AEAC-2030A789E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38" y="3100388"/>
            <a:ext cx="808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">
            <a:extLst>
              <a:ext uri="{FF2B5EF4-FFF2-40B4-BE49-F238E27FC236}">
                <a16:creationId xmlns:a16="http://schemas.microsoft.com/office/drawing/2014/main" id="{54EEF444-4DB8-4DE7-9220-6D27C93B2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888" y="147638"/>
            <a:ext cx="1709737" cy="33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Afternoon Tea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8DAFAF-E87C-487E-B7CC-6657A2A454A3}"/>
              </a:ext>
            </a:extLst>
          </p:cNvPr>
          <p:cNvSpPr/>
          <p:nvPr/>
        </p:nvSpPr>
        <p:spPr>
          <a:xfrm>
            <a:off x="3694113" y="1900238"/>
            <a:ext cx="709612" cy="15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0FE43F0-76EC-4927-B984-9BEDDFED601C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2573338"/>
            <a:ext cx="3238500" cy="2252662"/>
            <a:chOff x="4572000" y="2574131"/>
            <a:chExt cx="3238500" cy="22518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C782546-951D-44BF-B0B7-C6B236C9F21F}"/>
                </a:ext>
              </a:extLst>
            </p:cNvPr>
            <p:cNvSpPr/>
            <p:nvPr/>
          </p:nvSpPr>
          <p:spPr>
            <a:xfrm>
              <a:off x="4572000" y="2574131"/>
              <a:ext cx="3238500" cy="225186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8468" name="Picture 6">
              <a:extLst>
                <a:ext uri="{FF2B5EF4-FFF2-40B4-BE49-F238E27FC236}">
                  <a16:creationId xmlns:a16="http://schemas.microsoft.com/office/drawing/2014/main" id="{76F74C9B-7130-4C0D-A7C6-2F80B26A74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67" t="14471" r="13480" b="13184"/>
            <a:stretch>
              <a:fillRect/>
            </a:stretch>
          </p:blipFill>
          <p:spPr bwMode="auto">
            <a:xfrm>
              <a:off x="5232400" y="3071201"/>
              <a:ext cx="1916067" cy="1324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BC3356CF-2C61-425D-B4B7-571E1AB2BCE8}"/>
              </a:ext>
            </a:extLst>
          </p:cNvPr>
          <p:cNvSpPr/>
          <p:nvPr/>
        </p:nvSpPr>
        <p:spPr>
          <a:xfrm>
            <a:off x="1222375" y="1549400"/>
            <a:ext cx="1514475" cy="93186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86B9F4-6CC4-4C83-8F6A-4C7D5F7E9DE5}"/>
              </a:ext>
            </a:extLst>
          </p:cNvPr>
          <p:cNvSpPr/>
          <p:nvPr/>
        </p:nvSpPr>
        <p:spPr>
          <a:xfrm>
            <a:off x="2736850" y="3525838"/>
            <a:ext cx="1666875" cy="130016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8466" name="Audio 35">
            <a:hlinkClick r:id="" action="ppaction://media"/>
            <a:extLst>
              <a:ext uri="{FF2B5EF4-FFF2-40B4-BE49-F238E27FC236}">
                <a16:creationId xmlns:a16="http://schemas.microsoft.com/office/drawing/2014/main" id="{FC35E209-6204-4E6F-80F2-C34DEFB9D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Audio 15">
            <a:hlinkClick r:id="" action="ppaction://media"/>
            <a:extLst>
              <a:ext uri="{FF2B5EF4-FFF2-40B4-BE49-F238E27FC236}">
                <a16:creationId xmlns:a16="http://schemas.microsoft.com/office/drawing/2014/main" id="{113D1617-1AAC-44C0-8D63-6EACE5D431E6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473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2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>
            <a:extLst>
              <a:ext uri="{FF2B5EF4-FFF2-40B4-BE49-F238E27FC236}">
                <a16:creationId xmlns:a16="http://schemas.microsoft.com/office/drawing/2014/main" id="{67EEBC0C-F37B-457D-8A8C-098049D4D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1">
            <a:extLst>
              <a:ext uri="{FF2B5EF4-FFF2-40B4-BE49-F238E27FC236}">
                <a16:creationId xmlns:a16="http://schemas.microsoft.com/office/drawing/2014/main" id="{86B6F4D0-333A-414B-A8AE-16C4F8FF0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/>
        </p:blipFill>
        <p:spPr bwMode="auto">
          <a:xfrm>
            <a:off x="1211263" y="288925"/>
            <a:ext cx="3351212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2">
            <a:extLst>
              <a:ext uri="{FF2B5EF4-FFF2-40B4-BE49-F238E27FC236}">
                <a16:creationId xmlns:a16="http://schemas.microsoft.com/office/drawing/2014/main" id="{0AC06437-1058-4D66-8A7A-433B23EFE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263" y="2635250"/>
            <a:ext cx="3351212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3">
            <a:extLst>
              <a:ext uri="{FF2B5EF4-FFF2-40B4-BE49-F238E27FC236}">
                <a16:creationId xmlns:a16="http://schemas.microsoft.com/office/drawing/2014/main" id="{0E6F36DC-8F78-4B56-B5A8-B208862FF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2239963"/>
            <a:ext cx="3429000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5A1FBC2-7D13-4E46-A3B3-CBB4DF87138B}"/>
              </a:ext>
            </a:extLst>
          </p:cNvPr>
          <p:cNvGraphicFramePr>
            <a:graphicFrameLocks noGrp="1"/>
          </p:cNvGraphicFramePr>
          <p:nvPr/>
        </p:nvGraphicFramePr>
        <p:xfrm>
          <a:off x="6805613" y="771525"/>
          <a:ext cx="1585912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92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04" marR="514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1A31D065-58A1-4641-8D91-3E989B52B0CD}"/>
              </a:ext>
            </a:extLst>
          </p:cNvPr>
          <p:cNvGrpSpPr>
            <a:grpSpLocks/>
          </p:cNvGrpSpPr>
          <p:nvPr/>
        </p:nvGrpSpPr>
        <p:grpSpPr bwMode="auto">
          <a:xfrm>
            <a:off x="1263650" y="1320800"/>
            <a:ext cx="1460500" cy="931863"/>
            <a:chOff x="1614403" y="1761066"/>
            <a:chExt cx="2018789" cy="124144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5F7BC66-6574-4EC3-AB1A-8DEA017C8EDE}"/>
                </a:ext>
              </a:extLst>
            </p:cNvPr>
            <p:cNvSpPr/>
            <p:nvPr/>
          </p:nvSpPr>
          <p:spPr>
            <a:xfrm>
              <a:off x="1614403" y="1761066"/>
              <a:ext cx="1307824" cy="124144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94CC18F-91A2-492A-B67F-9BA100630647}"/>
                </a:ext>
              </a:extLst>
            </p:cNvPr>
            <p:cNvSpPr/>
            <p:nvPr/>
          </p:nvSpPr>
          <p:spPr>
            <a:xfrm>
              <a:off x="2715960" y="1761066"/>
              <a:ext cx="917232" cy="509689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9561F130-2BE4-484C-9D26-161D550EB7AF}"/>
              </a:ext>
            </a:extLst>
          </p:cNvPr>
          <p:cNvSpPr/>
          <p:nvPr/>
        </p:nvSpPr>
        <p:spPr>
          <a:xfrm>
            <a:off x="1577975" y="2116138"/>
            <a:ext cx="622300" cy="4556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43C636-FCAD-46D4-8ACA-666598558E3A}"/>
              </a:ext>
            </a:extLst>
          </p:cNvPr>
          <p:cNvSpPr/>
          <p:nvPr/>
        </p:nvSpPr>
        <p:spPr>
          <a:xfrm>
            <a:off x="2192338" y="1703388"/>
            <a:ext cx="1250950" cy="8683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25B05F-31B4-437A-8C68-DECCC027F63B}"/>
              </a:ext>
            </a:extLst>
          </p:cNvPr>
          <p:cNvSpPr/>
          <p:nvPr/>
        </p:nvSpPr>
        <p:spPr>
          <a:xfrm>
            <a:off x="3435350" y="1906588"/>
            <a:ext cx="863600" cy="6651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B955D4-B80E-43C0-925C-31E5CFCE343E}"/>
              </a:ext>
            </a:extLst>
          </p:cNvPr>
          <p:cNvSpPr/>
          <p:nvPr/>
        </p:nvSpPr>
        <p:spPr>
          <a:xfrm>
            <a:off x="2916238" y="4498975"/>
            <a:ext cx="746125" cy="457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1836ED0-47F8-4B3B-9C84-F865228E21EC}"/>
              </a:ext>
            </a:extLst>
          </p:cNvPr>
          <p:cNvSpPr/>
          <p:nvPr/>
        </p:nvSpPr>
        <p:spPr>
          <a:xfrm>
            <a:off x="1211263" y="2635250"/>
            <a:ext cx="1731962" cy="11604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1" name="Text Box 2">
            <a:extLst>
              <a:ext uri="{FF2B5EF4-FFF2-40B4-BE49-F238E27FC236}">
                <a16:creationId xmlns:a16="http://schemas.microsoft.com/office/drawing/2014/main" id="{91BE31A0-1055-4A1B-8303-B8BD296E7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9238" y="263525"/>
            <a:ext cx="2000250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Surreal Dreams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11" name="Audio 26">
            <a:hlinkClick r:id="" action="ppaction://media"/>
            <a:extLst>
              <a:ext uri="{FF2B5EF4-FFF2-40B4-BE49-F238E27FC236}">
                <a16:creationId xmlns:a16="http://schemas.microsoft.com/office/drawing/2014/main" id="{ED1D6F6C-9133-4883-8A54-074AE7B36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Audio 11">
            <a:hlinkClick r:id="" action="ppaction://media"/>
            <a:extLst>
              <a:ext uri="{FF2B5EF4-FFF2-40B4-BE49-F238E27FC236}">
                <a16:creationId xmlns:a16="http://schemas.microsoft.com/office/drawing/2014/main" id="{EA1F83CB-B864-45ED-A94D-E41F7FFD9D77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758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2">
            <a:extLst>
              <a:ext uri="{FF2B5EF4-FFF2-40B4-BE49-F238E27FC236}">
                <a16:creationId xmlns:a16="http://schemas.microsoft.com/office/drawing/2014/main" id="{13179125-FD60-41F3-A410-39472C6621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9575" y="236538"/>
            <a:ext cx="1816100" cy="3286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Birds in Flight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2531" name="Picture 15">
            <a:extLst>
              <a:ext uri="{FF2B5EF4-FFF2-40B4-BE49-F238E27FC236}">
                <a16:creationId xmlns:a16="http://schemas.microsoft.com/office/drawing/2014/main" id="{1CC9F951-E557-42EC-AF63-8A9F27ACF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2640013"/>
            <a:ext cx="3230563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16">
            <a:extLst>
              <a:ext uri="{FF2B5EF4-FFF2-40B4-BE49-F238E27FC236}">
                <a16:creationId xmlns:a16="http://schemas.microsoft.com/office/drawing/2014/main" id="{A5993992-8784-488D-B381-B4EBC24A5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/>
        </p:blipFill>
        <p:spPr bwMode="auto">
          <a:xfrm>
            <a:off x="534988" y="236332"/>
            <a:ext cx="3225800" cy="23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17">
            <a:extLst>
              <a:ext uri="{FF2B5EF4-FFF2-40B4-BE49-F238E27FC236}">
                <a16:creationId xmlns:a16="http://schemas.microsoft.com/office/drawing/2014/main" id="{128BC7B3-C7BD-4C5A-9774-455DF000C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138" y="2640013"/>
            <a:ext cx="3168650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2DC66E48-7BC9-45E3-A5E7-5FA77DE8894B}"/>
              </a:ext>
            </a:extLst>
          </p:cNvPr>
          <p:cNvGraphicFramePr>
            <a:graphicFrameLocks noGrp="1"/>
          </p:cNvGraphicFramePr>
          <p:nvPr/>
        </p:nvGraphicFramePr>
        <p:xfrm>
          <a:off x="6873875" y="649288"/>
          <a:ext cx="1587500" cy="1317625"/>
        </p:xfrm>
        <a:graphic>
          <a:graphicData uri="http://schemas.openxmlformats.org/drawingml/2006/table">
            <a:tbl>
              <a:tblPr firstRow="1" firstCol="1" bandRow="1"/>
              <a:tblGrid>
                <a:gridCol w="79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52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5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2" name="Group 21">
            <a:extLst>
              <a:ext uri="{FF2B5EF4-FFF2-40B4-BE49-F238E27FC236}">
                <a16:creationId xmlns:a16="http://schemas.microsoft.com/office/drawing/2014/main" id="{C30FA44A-0159-46F1-B42B-D729130BD86F}"/>
              </a:ext>
            </a:extLst>
          </p:cNvPr>
          <p:cNvGrpSpPr>
            <a:grpSpLocks/>
          </p:cNvGrpSpPr>
          <p:nvPr/>
        </p:nvGrpSpPr>
        <p:grpSpPr bwMode="auto">
          <a:xfrm>
            <a:off x="568325" y="234950"/>
            <a:ext cx="974725" cy="1258888"/>
            <a:chOff x="728717" y="313899"/>
            <a:chExt cx="1300108" cy="16768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91BEEF4-FF91-449B-8CEC-9975D3E87552}"/>
                </a:ext>
              </a:extLst>
            </p:cNvPr>
            <p:cNvSpPr/>
            <p:nvPr/>
          </p:nvSpPr>
          <p:spPr>
            <a:xfrm>
              <a:off x="728717" y="313899"/>
              <a:ext cx="1300108" cy="10953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9ADAD8D-12AC-40B7-87AF-3A75518618F1}"/>
                </a:ext>
              </a:extLst>
            </p:cNvPr>
            <p:cNvSpPr/>
            <p:nvPr/>
          </p:nvSpPr>
          <p:spPr>
            <a:xfrm>
              <a:off x="728717" y="1013810"/>
              <a:ext cx="681816" cy="97691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4AE0471-B222-4FB2-B514-F7D8E6634F53}"/>
              </a:ext>
            </a:extLst>
          </p:cNvPr>
          <p:cNvSpPr/>
          <p:nvPr/>
        </p:nvSpPr>
        <p:spPr>
          <a:xfrm>
            <a:off x="2986088" y="1543050"/>
            <a:ext cx="785812" cy="10128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A2DDC0-3D80-4EDF-A2E8-32BA23B7A039}"/>
              </a:ext>
            </a:extLst>
          </p:cNvPr>
          <p:cNvSpPr/>
          <p:nvPr/>
        </p:nvSpPr>
        <p:spPr>
          <a:xfrm>
            <a:off x="1641475" y="1543050"/>
            <a:ext cx="1344613" cy="10128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91D5513-CD69-4174-8B4F-B6C886201EF5}"/>
              </a:ext>
            </a:extLst>
          </p:cNvPr>
          <p:cNvSpPr/>
          <p:nvPr/>
        </p:nvSpPr>
        <p:spPr>
          <a:xfrm>
            <a:off x="546100" y="2640013"/>
            <a:ext cx="1039813" cy="8223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E02F82F-2435-4193-A4B7-60790110A9DE}"/>
              </a:ext>
            </a:extLst>
          </p:cNvPr>
          <p:cNvSpPr/>
          <p:nvPr/>
        </p:nvSpPr>
        <p:spPr>
          <a:xfrm>
            <a:off x="1543050" y="2640013"/>
            <a:ext cx="1100138" cy="88265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AC5F806-59BB-44AB-ACF1-6AED2BF365F7}"/>
              </a:ext>
            </a:extLst>
          </p:cNvPr>
          <p:cNvSpPr/>
          <p:nvPr/>
        </p:nvSpPr>
        <p:spPr>
          <a:xfrm>
            <a:off x="2582863" y="2655888"/>
            <a:ext cx="1189037" cy="950912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65751B8-31BB-4BDE-BA8D-53AF8596D084}"/>
              </a:ext>
            </a:extLst>
          </p:cNvPr>
          <p:cNvSpPr/>
          <p:nvPr/>
        </p:nvSpPr>
        <p:spPr>
          <a:xfrm>
            <a:off x="568325" y="3462338"/>
            <a:ext cx="1100138" cy="1446212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2559" name="Picture 1">
            <a:extLst>
              <a:ext uri="{FF2B5EF4-FFF2-40B4-BE49-F238E27FC236}">
                <a16:creationId xmlns:a16="http://schemas.microsoft.com/office/drawing/2014/main" id="{C8C32235-EF83-4DFC-B836-27C00A4C9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0" name="Audio 11">
            <a:hlinkClick r:id="" action="ppaction://media"/>
            <a:extLst>
              <a:ext uri="{FF2B5EF4-FFF2-40B4-BE49-F238E27FC236}">
                <a16:creationId xmlns:a16="http://schemas.microsoft.com/office/drawing/2014/main" id="{A51F82EA-49B7-492B-AB51-2C56FB77B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Audio 12">
            <a:hlinkClick r:id="" action="ppaction://media"/>
            <a:extLst>
              <a:ext uri="{FF2B5EF4-FFF2-40B4-BE49-F238E27FC236}">
                <a16:creationId xmlns:a16="http://schemas.microsoft.com/office/drawing/2014/main" id="{088C5402-DCB4-487A-8BB4-2440C41AFF56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196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FEF7A30-D70B-4A8F-A8CE-CA9ED8D16CDA}"/>
              </a:ext>
            </a:extLst>
          </p:cNvPr>
          <p:cNvSpPr/>
          <p:nvPr/>
        </p:nvSpPr>
        <p:spPr>
          <a:xfrm>
            <a:off x="2879725" y="928688"/>
            <a:ext cx="2382838" cy="35591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74DFE4-C185-4DDD-B9E1-FDBCB9085DA9}"/>
              </a:ext>
            </a:extLst>
          </p:cNvPr>
          <p:cNvSpPr/>
          <p:nvPr/>
        </p:nvSpPr>
        <p:spPr>
          <a:xfrm>
            <a:off x="333375" y="928688"/>
            <a:ext cx="2409825" cy="35591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4580" name="Picture 1">
            <a:extLst>
              <a:ext uri="{FF2B5EF4-FFF2-40B4-BE49-F238E27FC236}">
                <a16:creationId xmlns:a16="http://schemas.microsoft.com/office/drawing/2014/main" id="{94D16F42-59E4-49E6-9C8D-B102284F3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426309" y="928688"/>
            <a:ext cx="2268407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2">
            <a:extLst>
              <a:ext uri="{FF2B5EF4-FFF2-40B4-BE49-F238E27FC236}">
                <a16:creationId xmlns:a16="http://schemas.microsoft.com/office/drawing/2014/main" id="{1F87DEC3-DE95-4F9B-A48B-C8DE9F08B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928688"/>
            <a:ext cx="2319337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09747C-A466-4098-A1B9-3BB90F94B7BE}"/>
              </a:ext>
            </a:extLst>
          </p:cNvPr>
          <p:cNvGraphicFramePr>
            <a:graphicFrameLocks noGrp="1"/>
          </p:cNvGraphicFramePr>
          <p:nvPr/>
        </p:nvGraphicFramePr>
        <p:xfrm>
          <a:off x="6718300" y="579438"/>
          <a:ext cx="1587500" cy="1316675"/>
        </p:xfrm>
        <a:graphic>
          <a:graphicData uri="http://schemas.openxmlformats.org/drawingml/2006/table">
            <a:tbl>
              <a:tblPr firstRow="1" firstCol="1" bandRow="1"/>
              <a:tblGrid>
                <a:gridCol w="793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10/10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30/30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20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Skills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20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23/25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Sub-total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84/90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56" marR="514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4600" name="Group 9">
            <a:extLst>
              <a:ext uri="{FF2B5EF4-FFF2-40B4-BE49-F238E27FC236}">
                <a16:creationId xmlns:a16="http://schemas.microsoft.com/office/drawing/2014/main" id="{CE067612-DDCD-4D3F-A022-3769D1BD94C3}"/>
              </a:ext>
            </a:extLst>
          </p:cNvPr>
          <p:cNvGrpSpPr>
            <a:grpSpLocks/>
          </p:cNvGrpSpPr>
          <p:nvPr/>
        </p:nvGrpSpPr>
        <p:grpSpPr bwMode="auto">
          <a:xfrm>
            <a:off x="5422900" y="2095500"/>
            <a:ext cx="3559175" cy="2382838"/>
            <a:chOff x="5422900" y="2095230"/>
            <a:chExt cx="3559175" cy="238283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7B0F6B4-3FD8-4D30-A156-15DC1AA35586}"/>
                </a:ext>
              </a:extLst>
            </p:cNvPr>
            <p:cNvSpPr/>
            <p:nvPr/>
          </p:nvSpPr>
          <p:spPr>
            <a:xfrm rot="5400000">
              <a:off x="6011070" y="1507061"/>
              <a:ext cx="2382837" cy="35591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24616" name="Picture 4">
              <a:extLst>
                <a:ext uri="{FF2B5EF4-FFF2-40B4-BE49-F238E27FC236}">
                  <a16:creationId xmlns:a16="http://schemas.microsoft.com/office/drawing/2014/main" id="{60B315F4-D669-4558-9D9A-D806877284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2775" y="2203450"/>
              <a:ext cx="2994025" cy="212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58860AF-9AFE-4248-80AB-4044DBBE7B2B}"/>
              </a:ext>
            </a:extLst>
          </p:cNvPr>
          <p:cNvSpPr/>
          <p:nvPr/>
        </p:nvSpPr>
        <p:spPr>
          <a:xfrm>
            <a:off x="423863" y="2128838"/>
            <a:ext cx="955675" cy="757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B4D49E-99C1-4EB1-ADB6-E05ADC25C07C}"/>
              </a:ext>
            </a:extLst>
          </p:cNvPr>
          <p:cNvSpPr/>
          <p:nvPr/>
        </p:nvSpPr>
        <p:spPr>
          <a:xfrm>
            <a:off x="4238625" y="2036763"/>
            <a:ext cx="1047750" cy="12160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FAC7-52E6-425C-96C8-1D483E96497D}"/>
              </a:ext>
            </a:extLst>
          </p:cNvPr>
          <p:cNvSpPr/>
          <p:nvPr/>
        </p:nvSpPr>
        <p:spPr>
          <a:xfrm>
            <a:off x="3000375" y="2503488"/>
            <a:ext cx="1214438" cy="12160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532412-68DA-4118-8955-663A1110145F}"/>
              </a:ext>
            </a:extLst>
          </p:cNvPr>
          <p:cNvSpPr/>
          <p:nvPr/>
        </p:nvSpPr>
        <p:spPr>
          <a:xfrm>
            <a:off x="1398588" y="2509838"/>
            <a:ext cx="809625" cy="76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80647F-BF81-49B3-8721-5F53B4C831E2}"/>
              </a:ext>
            </a:extLst>
          </p:cNvPr>
          <p:cNvSpPr/>
          <p:nvPr/>
        </p:nvSpPr>
        <p:spPr>
          <a:xfrm>
            <a:off x="460375" y="3057525"/>
            <a:ext cx="1435100" cy="11572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4C9FB725-8841-4536-9F58-F9BBC5F4F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4613" y="152400"/>
            <a:ext cx="2070100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/>
          <a:lstStyle/>
          <a:p>
            <a:pPr algn="ctr">
              <a:lnSpc>
                <a:spcPct val="107000"/>
              </a:lnSpc>
              <a:spcAft>
                <a:spcPts val="600"/>
              </a:spcAft>
              <a:defRPr/>
            </a:pPr>
            <a:r>
              <a:rPr lang="en-GB" sz="1650" b="1" dirty="0">
                <a:ea typeface="Calibri" panose="020F0502020204030204" pitchFamily="34" charset="0"/>
                <a:cs typeface="Times New Roman" panose="02020603050405020304" pitchFamily="18" charset="0"/>
              </a:rPr>
              <a:t>A Night in the Office</a:t>
            </a:r>
            <a:endParaRPr lang="en-GB" sz="82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4607" name="Group 14">
            <a:extLst>
              <a:ext uri="{FF2B5EF4-FFF2-40B4-BE49-F238E27FC236}">
                <a16:creationId xmlns:a16="http://schemas.microsoft.com/office/drawing/2014/main" id="{316B631B-870C-4E41-A744-4D0125CA9561}"/>
              </a:ext>
            </a:extLst>
          </p:cNvPr>
          <p:cNvGrpSpPr>
            <a:grpSpLocks/>
          </p:cNvGrpSpPr>
          <p:nvPr/>
        </p:nvGrpSpPr>
        <p:grpSpPr bwMode="auto">
          <a:xfrm>
            <a:off x="4010025" y="3271838"/>
            <a:ext cx="1276350" cy="942975"/>
            <a:chOff x="4010024" y="3271739"/>
            <a:chExt cx="1277103" cy="94252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4D167EE-9731-4DE7-BB64-812AD3F6799A}"/>
                </a:ext>
              </a:extLst>
            </p:cNvPr>
            <p:cNvSpPr/>
            <p:nvPr/>
          </p:nvSpPr>
          <p:spPr>
            <a:xfrm>
              <a:off x="4146630" y="3271739"/>
              <a:ext cx="1140497" cy="9425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46C898B-EC83-490E-96B7-FA708B5B66F2}"/>
                </a:ext>
              </a:extLst>
            </p:cNvPr>
            <p:cNvSpPr/>
            <p:nvPr/>
          </p:nvSpPr>
          <p:spPr>
            <a:xfrm>
              <a:off x="4010024" y="3743002"/>
              <a:ext cx="467000" cy="4712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pic>
        <p:nvPicPr>
          <p:cNvPr id="24608" name="Picture 1">
            <a:extLst>
              <a:ext uri="{FF2B5EF4-FFF2-40B4-BE49-F238E27FC236}">
                <a16:creationId xmlns:a16="http://schemas.microsoft.com/office/drawing/2014/main" id="{09738F82-49DF-4CC1-8677-1C13155C5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4" t="75487"/>
          <a:stretch>
            <a:fillRect/>
          </a:stretch>
        </p:blipFill>
        <p:spPr bwMode="auto">
          <a:xfrm>
            <a:off x="7459663" y="4487863"/>
            <a:ext cx="16922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357F959-6A69-4953-B82C-27186C9522AC}"/>
              </a:ext>
            </a:extLst>
          </p:cNvPr>
          <p:cNvGrpSpPr>
            <a:grpSpLocks/>
          </p:cNvGrpSpPr>
          <p:nvPr/>
        </p:nvGrpSpPr>
        <p:grpSpPr bwMode="auto">
          <a:xfrm>
            <a:off x="5422900" y="2105025"/>
            <a:ext cx="3559175" cy="2382838"/>
            <a:chOff x="5422900" y="2105026"/>
            <a:chExt cx="3559175" cy="238283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ACFBF1E-CDC6-4059-A4F7-52124097FB51}"/>
                </a:ext>
              </a:extLst>
            </p:cNvPr>
            <p:cNvSpPr/>
            <p:nvPr/>
          </p:nvSpPr>
          <p:spPr>
            <a:xfrm rot="5400000">
              <a:off x="6011070" y="1516857"/>
              <a:ext cx="2382837" cy="35591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24612" name="Picture 4">
              <a:extLst>
                <a:ext uri="{FF2B5EF4-FFF2-40B4-BE49-F238E27FC236}">
                  <a16:creationId xmlns:a16="http://schemas.microsoft.com/office/drawing/2014/main" id="{A9F6AC67-7826-4FCE-B5A4-815FD5E8C0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5531" y="2472821"/>
              <a:ext cx="2193911" cy="1559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610" name="Audio 31">
            <a:hlinkClick r:id="" action="ppaction://media"/>
            <a:extLst>
              <a:ext uri="{FF2B5EF4-FFF2-40B4-BE49-F238E27FC236}">
                <a16:creationId xmlns:a16="http://schemas.microsoft.com/office/drawing/2014/main" id="{05F80A88-7F95-4516-8EC3-CA8A4B986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0" y="4318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Audio 19">
            <a:hlinkClick r:id="" action="ppaction://media"/>
            <a:extLst>
              <a:ext uri="{FF2B5EF4-FFF2-40B4-BE49-F238E27FC236}">
                <a16:creationId xmlns:a16="http://schemas.microsoft.com/office/drawing/2014/main" id="{D0287B75-B799-421A-A103-6D0262547A54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596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7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6|42.6|28.9|0.9|1|0.9|1.1|1|1.1|0.9|0.9|1.1|0.8|0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6|1.5|10.9|52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0.6|19.7|0.9|2.9|46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13.8|0.7|31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1|0.8|0.9|7.6|35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18.4|33.4|32.5|23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5|0.8|4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3|0.9|18.4|0.8|0.8|76.5|3.7|2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|0.8|0.6|0.7|17.4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.8|0.7|0.9|15.9|0.9|0.7|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|0.8|1.1|20.9|4.7|9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6|4.9|27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1|1.1|11.4|1.1|0.9|1|0.8|31.4|26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6|1|20.8|1.1|32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4468A950E8FB43BC326002495999F5" ma:contentTypeVersion="5" ma:contentTypeDescription="Create a new document." ma:contentTypeScope="" ma:versionID="e8d802cdbf6f983ed94ee2346e0d217b">
  <xsd:schema xmlns:xsd="http://www.w3.org/2001/XMLSchema" xmlns:xs="http://www.w3.org/2001/XMLSchema" xmlns:p="http://schemas.microsoft.com/office/2006/metadata/properties" xmlns:ns2="31cb19d6-fd1c-4fbc-b4ef-d078a2e482a4" targetNamespace="http://schemas.microsoft.com/office/2006/metadata/properties" ma:root="true" ma:fieldsID="e9509539d5b166a2bbf419fe11d0f281" ns2:_="">
    <xsd:import namespace="31cb19d6-fd1c-4fbc-b4ef-d078a2e482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cb19d6-fd1c-4fbc-b4ef-d078a2e482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51BEFF-8AD8-4701-8B4C-484D46528B84}">
  <ds:schemaRefs>
    <ds:schemaRef ds:uri="http://schemas.microsoft.com/office/2006/documentManagement/types"/>
    <ds:schemaRef ds:uri="31cb19d6-fd1c-4fbc-b4ef-d078a2e482a4"/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CD54924-45E8-4777-AB59-0CCA9B039C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6A0645-DA97-4337-B7CA-ADA27BE94E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cb19d6-fd1c-4fbc-b4ef-d078a2e482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3702</TotalTime>
  <Words>313</Words>
  <Application>Microsoft Office PowerPoint</Application>
  <PresentationFormat>On-screen Show (16:9)</PresentationFormat>
  <Paragraphs>154</Paragraphs>
  <Slides>21</Slides>
  <Notes>14</Notes>
  <HiddenSlides>0</HiddenSlides>
  <MMClips>19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Adele Pattison</cp:lastModifiedBy>
  <cp:revision>153</cp:revision>
  <dcterms:created xsi:type="dcterms:W3CDTF">2018-07-26T07:39:47Z</dcterms:created>
  <dcterms:modified xsi:type="dcterms:W3CDTF">2021-09-01T10:04:08Z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0x010100264468A950E8FB43BC326002495999F5</vt:lpwstr>
  </property>
</Properties>
</file>