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321" r:id="rId6"/>
    <p:sldId id="319" r:id="rId7"/>
    <p:sldId id="271" r:id="rId8"/>
    <p:sldId id="276" r:id="rId9"/>
    <p:sldId id="283" r:id="rId10"/>
    <p:sldId id="287" r:id="rId11"/>
    <p:sldId id="286" r:id="rId12"/>
    <p:sldId id="304" r:id="rId13"/>
    <p:sldId id="305" r:id="rId14"/>
    <p:sldId id="315" r:id="rId15"/>
    <p:sldId id="306" r:id="rId16"/>
    <p:sldId id="316" r:id="rId17"/>
    <p:sldId id="278" r:id="rId18"/>
    <p:sldId id="293" r:id="rId19"/>
    <p:sldId id="295" r:id="rId20"/>
    <p:sldId id="296" r:id="rId21"/>
    <p:sldId id="292" r:id="rId22"/>
    <p:sldId id="297" r:id="rId23"/>
    <p:sldId id="320" r:id="rId24"/>
    <p:sldId id="314" r:id="rId25"/>
    <p:sldId id="270" r:id="rId26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ele Pattison" initials="AP" lastIdx="1" clrIdx="0">
    <p:extLst>
      <p:ext uri="{19B8F6BF-5375-455C-9EA6-DF929625EA0E}">
        <p15:presenceInfo xmlns:p15="http://schemas.microsoft.com/office/powerpoint/2012/main" userId="S::adele.pattison@sqa.org.uk::b0c7b3bd-05d9-42bc-a552-b4d87d73917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ACACC8"/>
    <a:srgbClr val="C5B9D5"/>
    <a:srgbClr val="FBFBFB"/>
    <a:srgbClr val="4D4D4D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C92145-87FC-4207-BA11-D03DFCBF3A94}" v="6" dt="2021-09-01T08:40:50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78" autoAdjust="0"/>
  </p:normalViewPr>
  <p:slideViewPr>
    <p:cSldViewPr snapToGrid="0" snapToObjects="1">
      <p:cViewPr varScale="1">
        <p:scale>
          <a:sx n="136" d="100"/>
          <a:sy n="136" d="100"/>
        </p:scale>
        <p:origin x="288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le Pattison" userId="b0c7b3bd-05d9-42bc-a552-b4d87d73917e" providerId="ADAL" clId="{90C92145-87FC-4207-BA11-D03DFCBF3A94}"/>
    <pc:docChg chg="addSld delSld modSld">
      <pc:chgData name="Adele Pattison" userId="b0c7b3bd-05d9-42bc-a552-b4d87d73917e" providerId="ADAL" clId="{90C92145-87FC-4207-BA11-D03DFCBF3A94}" dt="2021-09-01T08:41:36.750" v="6" actId="2696"/>
      <pc:docMkLst>
        <pc:docMk/>
      </pc:docMkLst>
      <pc:sldChg chg="del">
        <pc:chgData name="Adele Pattison" userId="b0c7b3bd-05d9-42bc-a552-b4d87d73917e" providerId="ADAL" clId="{90C92145-87FC-4207-BA11-D03DFCBF3A94}" dt="2021-09-01T08:41:36.750" v="6" actId="2696"/>
        <pc:sldMkLst>
          <pc:docMk/>
          <pc:sldMk cId="0" sldId="266"/>
        </pc:sldMkLst>
      </pc:sldChg>
      <pc:sldChg chg="del">
        <pc:chgData name="Adele Pattison" userId="b0c7b3bd-05d9-42bc-a552-b4d87d73917e" providerId="ADAL" clId="{90C92145-87FC-4207-BA11-D03DFCBF3A94}" dt="2021-08-27T12:10:11.888" v="1" actId="2696"/>
        <pc:sldMkLst>
          <pc:docMk/>
          <pc:sldMk cId="0" sldId="271"/>
        </pc:sldMkLst>
      </pc:sldChg>
      <pc:sldChg chg="modSp del modAnim">
        <pc:chgData name="Adele Pattison" userId="b0c7b3bd-05d9-42bc-a552-b4d87d73917e" providerId="ADAL" clId="{90C92145-87FC-4207-BA11-D03DFCBF3A94}" dt="2021-09-01T08:39:38.746" v="5" actId="2696"/>
        <pc:sldMkLst>
          <pc:docMk/>
          <pc:sldMk cId="0" sldId="317"/>
        </pc:sldMkLst>
        <pc:spChg chg="mod">
          <ac:chgData name="Adele Pattison" userId="b0c7b3bd-05d9-42bc-a552-b4d87d73917e" providerId="ADAL" clId="{90C92145-87FC-4207-BA11-D03DFCBF3A94}" dt="2021-08-27T12:11:23.886" v="2" actId="6549"/>
          <ac:spMkLst>
            <pc:docMk/>
            <pc:sldMk cId="0" sldId="317"/>
            <ac:spMk id="8" creationId="{189CD684-64FC-46D1-B7E6-59EA842DC450}"/>
          </ac:spMkLst>
        </pc:spChg>
      </pc:sldChg>
      <pc:sldChg chg="del">
        <pc:chgData name="Adele Pattison" userId="b0c7b3bd-05d9-42bc-a552-b4d87d73917e" providerId="ADAL" clId="{90C92145-87FC-4207-BA11-D03DFCBF3A94}" dt="2021-08-27T12:09:38.355" v="0" actId="2696"/>
        <pc:sldMkLst>
          <pc:docMk/>
          <pc:sldMk cId="0" sldId="318"/>
        </pc:sldMkLst>
      </pc:sldChg>
      <pc:sldChg chg="del">
        <pc:chgData name="Adele Pattison" userId="b0c7b3bd-05d9-42bc-a552-b4d87d73917e" providerId="ADAL" clId="{90C92145-87FC-4207-BA11-D03DFCBF3A94}" dt="2021-09-01T08:36:15.913" v="3" actId="2696"/>
        <pc:sldMkLst>
          <pc:docMk/>
          <pc:sldMk cId="1343469062" sldId="320"/>
        </pc:sldMkLst>
      </pc:sldChg>
      <pc:sldChg chg="add">
        <pc:chgData name="Adele Pattison" userId="b0c7b3bd-05d9-42bc-a552-b4d87d73917e" providerId="ADAL" clId="{90C92145-87FC-4207-BA11-D03DFCBF3A94}" dt="2021-09-01T08:36:24.030" v="4"/>
        <pc:sldMkLst>
          <pc:docMk/>
          <pc:sldMk cId="1343469062" sldId="320"/>
        </pc:sldMkLst>
      </pc:sldChg>
    </pc:docChg>
  </pc:docChgLst>
  <pc:docChgLst>
    <pc:chgData name="Adele Pattison" userId="b0c7b3bd-05d9-42bc-a552-b4d87d73917e" providerId="ADAL" clId="{349889A0-4444-49DE-BE22-A36EF58355FE}"/>
    <pc:docChg chg="custSel delSld modSld">
      <pc:chgData name="Adele Pattison" userId="b0c7b3bd-05d9-42bc-a552-b4d87d73917e" providerId="ADAL" clId="{349889A0-4444-49DE-BE22-A36EF58355FE}" dt="2020-10-06T12:55:08.888" v="56" actId="2696"/>
      <pc:docMkLst>
        <pc:docMk/>
      </pc:docMkLst>
      <pc:sldChg chg="modSp del addCm modCm">
        <pc:chgData name="Adele Pattison" userId="b0c7b3bd-05d9-42bc-a552-b4d87d73917e" providerId="ADAL" clId="{349889A0-4444-49DE-BE22-A36EF58355FE}" dt="2020-10-06T12:55:08.888" v="56" actId="2696"/>
        <pc:sldMkLst>
          <pc:docMk/>
          <pc:sldMk cId="0" sldId="267"/>
        </pc:sldMkLst>
        <pc:spChg chg="mod">
          <ac:chgData name="Adele Pattison" userId="b0c7b3bd-05d9-42bc-a552-b4d87d73917e" providerId="ADAL" clId="{349889A0-4444-49DE-BE22-A36EF58355FE}" dt="2020-09-23T10:42:31.722" v="3" actId="20577"/>
          <ac:spMkLst>
            <pc:docMk/>
            <pc:sldMk cId="0" sldId="267"/>
            <ac:spMk id="8" creationId="{23DC4436-C311-49E2-9E3C-AD920C6FE2C8}"/>
          </ac:spMkLst>
        </pc:spChg>
      </pc:sldChg>
      <pc:sldChg chg="modSp mod">
        <pc:chgData name="Adele Pattison" userId="b0c7b3bd-05d9-42bc-a552-b4d87d73917e" providerId="ADAL" clId="{349889A0-4444-49DE-BE22-A36EF58355FE}" dt="2020-09-23T10:43:25.320" v="38" actId="20577"/>
        <pc:sldMkLst>
          <pc:docMk/>
          <pc:sldMk cId="0" sldId="271"/>
        </pc:sldMkLst>
        <pc:spChg chg="mod">
          <ac:chgData name="Adele Pattison" userId="b0c7b3bd-05d9-42bc-a552-b4d87d73917e" providerId="ADAL" clId="{349889A0-4444-49DE-BE22-A36EF58355FE}" dt="2020-09-23T10:43:17.549" v="25" actId="20577"/>
          <ac:spMkLst>
            <pc:docMk/>
            <pc:sldMk cId="0" sldId="271"/>
            <ac:spMk id="7" creationId="{3CC7183D-E689-47EF-A2BD-855A338BECE1}"/>
          </ac:spMkLst>
        </pc:spChg>
        <pc:spChg chg="mod">
          <ac:chgData name="Adele Pattison" userId="b0c7b3bd-05d9-42bc-a552-b4d87d73917e" providerId="ADAL" clId="{349889A0-4444-49DE-BE22-A36EF58355FE}" dt="2020-09-23T10:43:25.320" v="38" actId="20577"/>
          <ac:spMkLst>
            <pc:docMk/>
            <pc:sldMk cId="0" sldId="271"/>
            <ac:spMk id="8" creationId="{BCB4DCBD-A643-4C0F-ACD1-380BEAC5994A}"/>
          </ac:spMkLst>
        </pc:spChg>
      </pc:sldChg>
      <pc:sldChg chg="modSp mod">
        <pc:chgData name="Adele Pattison" userId="b0c7b3bd-05d9-42bc-a552-b4d87d73917e" providerId="ADAL" clId="{349889A0-4444-49DE-BE22-A36EF58355FE}" dt="2020-09-23T10:43:07.778" v="14" actId="20577"/>
        <pc:sldMkLst>
          <pc:docMk/>
          <pc:sldMk cId="0" sldId="276"/>
        </pc:sldMkLst>
        <pc:spChg chg="mod">
          <ac:chgData name="Adele Pattison" userId="b0c7b3bd-05d9-42bc-a552-b4d87d73917e" providerId="ADAL" clId="{349889A0-4444-49DE-BE22-A36EF58355FE}" dt="2020-09-23T10:43:07.778" v="14" actId="20577"/>
          <ac:spMkLst>
            <pc:docMk/>
            <pc:sldMk cId="0" sldId="276"/>
            <ac:spMk id="7" creationId="{A0322DAE-07AD-43CE-AB7B-927B0888C2D7}"/>
          </ac:spMkLst>
        </pc:spChg>
      </pc:sldChg>
      <pc:sldChg chg="modSp mod">
        <pc:chgData name="Adele Pattison" userId="b0c7b3bd-05d9-42bc-a552-b4d87d73917e" providerId="ADAL" clId="{349889A0-4444-49DE-BE22-A36EF58355FE}" dt="2020-09-23T10:44:06.566" v="49" actId="20577"/>
        <pc:sldMkLst>
          <pc:docMk/>
          <pc:sldMk cId="0" sldId="278"/>
        </pc:sldMkLst>
        <pc:spChg chg="mod">
          <ac:chgData name="Adele Pattison" userId="b0c7b3bd-05d9-42bc-a552-b4d87d73917e" providerId="ADAL" clId="{349889A0-4444-49DE-BE22-A36EF58355FE}" dt="2020-09-23T10:44:06.566" v="49" actId="20577"/>
          <ac:spMkLst>
            <pc:docMk/>
            <pc:sldMk cId="0" sldId="278"/>
            <ac:spMk id="7" creationId="{EAE97DA5-3A68-42DD-AF33-701E80CD66E7}"/>
          </ac:spMkLst>
        </pc:spChg>
      </pc:sldChg>
      <pc:sldChg chg="modSp">
        <pc:chgData name="Adele Pattison" userId="b0c7b3bd-05d9-42bc-a552-b4d87d73917e" providerId="ADAL" clId="{349889A0-4444-49DE-BE22-A36EF58355FE}" dt="2020-10-06T12:54:51.549" v="55" actId="20577"/>
        <pc:sldMkLst>
          <pc:docMk/>
          <pc:sldMk cId="0" sldId="318"/>
        </pc:sldMkLst>
        <pc:spChg chg="mod">
          <ac:chgData name="Adele Pattison" userId="b0c7b3bd-05d9-42bc-a552-b4d87d73917e" providerId="ADAL" clId="{349889A0-4444-49DE-BE22-A36EF58355FE}" dt="2020-10-06T12:54:51.549" v="55" actId="20577"/>
          <ac:spMkLst>
            <pc:docMk/>
            <pc:sldMk cId="0" sldId="318"/>
            <ac:spMk id="8" creationId="{23DC4436-C311-49E2-9E3C-AD920C6FE2C8}"/>
          </ac:spMkLst>
        </pc:spChg>
      </pc:sldChg>
    </pc:docChg>
  </pc:docChgLst>
  <pc:docChgLst>
    <pc:chgData name="Becca Broad" userId="7ce75ef5-5eaf-465f-9c3a-7eb5755e4de7" providerId="ADAL" clId="{4F5A0E5B-8EEA-49F2-B2AA-AB692D97BE56}"/>
    <pc:docChg chg="undo custSel modSld">
      <pc:chgData name="Becca Broad" userId="7ce75ef5-5eaf-465f-9c3a-7eb5755e4de7" providerId="ADAL" clId="{4F5A0E5B-8EEA-49F2-B2AA-AB692D97BE56}" dt="2020-09-17T09:02:19.229" v="47" actId="1076"/>
      <pc:docMkLst>
        <pc:docMk/>
      </pc:docMkLst>
      <pc:sldChg chg="modAnim">
        <pc:chgData name="Becca Broad" userId="7ce75ef5-5eaf-465f-9c3a-7eb5755e4de7" providerId="ADAL" clId="{4F5A0E5B-8EEA-49F2-B2AA-AB692D97BE56}" dt="2020-09-17T09:01:48.537" v="45"/>
        <pc:sldMkLst>
          <pc:docMk/>
          <pc:sldMk cId="0" sldId="266"/>
        </pc:sldMkLst>
      </pc:sldChg>
      <pc:sldChg chg="addSp delSp modSp mod">
        <pc:chgData name="Becca Broad" userId="7ce75ef5-5eaf-465f-9c3a-7eb5755e4de7" providerId="ADAL" clId="{4F5A0E5B-8EEA-49F2-B2AA-AB692D97BE56}" dt="2020-09-17T09:02:19.229" v="47" actId="1076"/>
        <pc:sldMkLst>
          <pc:docMk/>
          <pc:sldMk cId="0" sldId="283"/>
        </pc:sldMkLst>
        <pc:grpChg chg="del">
          <ac:chgData name="Becca Broad" userId="7ce75ef5-5eaf-465f-9c3a-7eb5755e4de7" providerId="ADAL" clId="{4F5A0E5B-8EEA-49F2-B2AA-AB692D97BE56}" dt="2020-09-17T08:55:19.843" v="0" actId="478"/>
          <ac:grpSpMkLst>
            <pc:docMk/>
            <pc:sldMk cId="0" sldId="283"/>
            <ac:grpSpMk id="16412" creationId="{5ED66132-C54A-4A06-9753-1C25706AC992}"/>
          </ac:grpSpMkLst>
        </pc:grpChg>
        <pc:picChg chg="add mod">
          <ac:chgData name="Becca Broad" userId="7ce75ef5-5eaf-465f-9c3a-7eb5755e4de7" providerId="ADAL" clId="{4F5A0E5B-8EEA-49F2-B2AA-AB692D97BE56}" dt="2020-09-17T09:02:19.229" v="47" actId="1076"/>
          <ac:picMkLst>
            <pc:docMk/>
            <pc:sldMk cId="0" sldId="283"/>
            <ac:picMk id="4" creationId="{EB881B4F-C25A-4FA2-8078-CF8FF62BB344}"/>
          </ac:picMkLst>
        </pc:picChg>
      </pc:sldChg>
      <pc:sldChg chg="addSp delSp modSp mod">
        <pc:chgData name="Becca Broad" userId="7ce75ef5-5eaf-465f-9c3a-7eb5755e4de7" providerId="ADAL" clId="{4F5A0E5B-8EEA-49F2-B2AA-AB692D97BE56}" dt="2020-09-17T08:56:46.739" v="15" actId="167"/>
        <pc:sldMkLst>
          <pc:docMk/>
          <pc:sldMk cId="0" sldId="286"/>
        </pc:sldMkLst>
        <pc:grpChg chg="del">
          <ac:chgData name="Becca Broad" userId="7ce75ef5-5eaf-465f-9c3a-7eb5755e4de7" providerId="ADAL" clId="{4F5A0E5B-8EEA-49F2-B2AA-AB692D97BE56}" dt="2020-09-17T08:56:31.391" v="10" actId="478"/>
          <ac:grpSpMkLst>
            <pc:docMk/>
            <pc:sldMk cId="0" sldId="286"/>
            <ac:grpSpMk id="20513" creationId="{33F21F14-D0F3-4A94-A6F3-13855D91590E}"/>
          </ac:grpSpMkLst>
        </pc:grpChg>
        <pc:grpChg chg="mod">
          <ac:chgData name="Becca Broad" userId="7ce75ef5-5eaf-465f-9c3a-7eb5755e4de7" providerId="ADAL" clId="{4F5A0E5B-8EEA-49F2-B2AA-AB692D97BE56}" dt="2020-09-17T08:56:28.983" v="9" actId="1076"/>
          <ac:grpSpMkLst>
            <pc:docMk/>
            <pc:sldMk cId="0" sldId="286"/>
            <ac:grpSpMk id="49186" creationId="{D11E2D68-133D-4A85-88D3-B8C29672E75D}"/>
          </ac:grpSpMkLst>
        </pc:grpChg>
        <pc:picChg chg="add mod ord">
          <ac:chgData name="Becca Broad" userId="7ce75ef5-5eaf-465f-9c3a-7eb5755e4de7" providerId="ADAL" clId="{4F5A0E5B-8EEA-49F2-B2AA-AB692D97BE56}" dt="2020-09-17T08:56:46.739" v="15" actId="167"/>
          <ac:picMkLst>
            <pc:docMk/>
            <pc:sldMk cId="0" sldId="286"/>
            <ac:picMk id="20" creationId="{31EA8DEE-484F-4BCE-8763-F8C445350098}"/>
          </ac:picMkLst>
        </pc:picChg>
      </pc:sldChg>
      <pc:sldChg chg="modSp">
        <pc:chgData name="Becca Broad" userId="7ce75ef5-5eaf-465f-9c3a-7eb5755e4de7" providerId="ADAL" clId="{4F5A0E5B-8EEA-49F2-B2AA-AB692D97BE56}" dt="2020-09-17T08:56:10.050" v="7" actId="1076"/>
        <pc:sldMkLst>
          <pc:docMk/>
          <pc:sldMk cId="0" sldId="287"/>
        </pc:sldMkLst>
        <pc:spChg chg="mod">
          <ac:chgData name="Becca Broad" userId="7ce75ef5-5eaf-465f-9c3a-7eb5755e4de7" providerId="ADAL" clId="{4F5A0E5B-8EEA-49F2-B2AA-AB692D97BE56}" dt="2020-09-17T08:56:10.050" v="7" actId="1076"/>
          <ac:spMkLst>
            <pc:docMk/>
            <pc:sldMk cId="0" sldId="287"/>
            <ac:spMk id="3" creationId="{9172AD8B-5E34-41DA-859B-25B435580D05}"/>
          </ac:spMkLst>
        </pc:spChg>
        <pc:spChg chg="mod">
          <ac:chgData name="Becca Broad" userId="7ce75ef5-5eaf-465f-9c3a-7eb5755e4de7" providerId="ADAL" clId="{4F5A0E5B-8EEA-49F2-B2AA-AB692D97BE56}" dt="2020-09-17T08:56:10.050" v="7" actId="1076"/>
          <ac:spMkLst>
            <pc:docMk/>
            <pc:sldMk cId="0" sldId="287"/>
            <ac:spMk id="4" creationId="{36360B4D-739A-417D-913C-E8CA3A95996D}"/>
          </ac:spMkLst>
        </pc:spChg>
        <pc:spChg chg="mod">
          <ac:chgData name="Becca Broad" userId="7ce75ef5-5eaf-465f-9c3a-7eb5755e4de7" providerId="ADAL" clId="{4F5A0E5B-8EEA-49F2-B2AA-AB692D97BE56}" dt="2020-09-17T08:56:10.050" v="7" actId="1076"/>
          <ac:spMkLst>
            <pc:docMk/>
            <pc:sldMk cId="0" sldId="287"/>
            <ac:spMk id="18" creationId="{85361969-CC00-429D-ABC6-156981D7FFF5}"/>
          </ac:spMkLst>
        </pc:spChg>
        <pc:grpChg chg="mod">
          <ac:chgData name="Becca Broad" userId="7ce75ef5-5eaf-465f-9c3a-7eb5755e4de7" providerId="ADAL" clId="{4F5A0E5B-8EEA-49F2-B2AA-AB692D97BE56}" dt="2020-09-17T08:56:10.050" v="7" actId="1076"/>
          <ac:grpSpMkLst>
            <pc:docMk/>
            <pc:sldMk cId="0" sldId="287"/>
            <ac:grpSpMk id="18434" creationId="{1A12E617-BFA6-4AF3-8ACE-EA8CA978C8A1}"/>
          </ac:grpSpMkLst>
        </pc:grpChg>
        <pc:picChg chg="mod">
          <ac:chgData name="Becca Broad" userId="7ce75ef5-5eaf-465f-9c3a-7eb5755e4de7" providerId="ADAL" clId="{4F5A0E5B-8EEA-49F2-B2AA-AB692D97BE56}" dt="2020-09-17T08:56:10.050" v="7" actId="1076"/>
          <ac:picMkLst>
            <pc:docMk/>
            <pc:sldMk cId="0" sldId="287"/>
            <ac:picMk id="18471" creationId="{F19FEE45-17BD-4C5A-A908-2D45ABDA7298}"/>
          </ac:picMkLst>
        </pc:picChg>
      </pc:sldChg>
      <pc:sldChg chg="modSp">
        <pc:chgData name="Becca Broad" userId="7ce75ef5-5eaf-465f-9c3a-7eb5755e4de7" providerId="ADAL" clId="{4F5A0E5B-8EEA-49F2-B2AA-AB692D97BE56}" dt="2020-09-17T08:57:16.217" v="18" actId="14826"/>
        <pc:sldMkLst>
          <pc:docMk/>
          <pc:sldMk cId="0" sldId="304"/>
        </pc:sldMkLst>
        <pc:spChg chg="mod">
          <ac:chgData name="Becca Broad" userId="7ce75ef5-5eaf-465f-9c3a-7eb5755e4de7" providerId="ADAL" clId="{4F5A0E5B-8EEA-49F2-B2AA-AB692D97BE56}" dt="2020-09-17T08:57:16.217" v="18" actId="14826"/>
          <ac:spMkLst>
            <pc:docMk/>
            <pc:sldMk cId="0" sldId="304"/>
            <ac:spMk id="2" creationId="{520532A8-5A46-47B3-8AC1-166D0CCC4BB9}"/>
          </ac:spMkLst>
        </pc:spChg>
        <pc:spChg chg="mod">
          <ac:chgData name="Becca Broad" userId="7ce75ef5-5eaf-465f-9c3a-7eb5755e4de7" providerId="ADAL" clId="{4F5A0E5B-8EEA-49F2-B2AA-AB692D97BE56}" dt="2020-09-17T08:57:16.217" v="18" actId="14826"/>
          <ac:spMkLst>
            <pc:docMk/>
            <pc:sldMk cId="0" sldId="304"/>
            <ac:spMk id="3" creationId="{7090BEB6-2D61-4B0E-B2EF-0DD6BE9F690C}"/>
          </ac:spMkLst>
        </pc:spChg>
        <pc:grpChg chg="mod">
          <ac:chgData name="Becca Broad" userId="7ce75ef5-5eaf-465f-9c3a-7eb5755e4de7" providerId="ADAL" clId="{4F5A0E5B-8EEA-49F2-B2AA-AB692D97BE56}" dt="2020-09-17T08:57:16.217" v="18" actId="14826"/>
          <ac:grpSpMkLst>
            <pc:docMk/>
            <pc:sldMk cId="0" sldId="304"/>
            <ac:grpSpMk id="22557" creationId="{60075CD5-2328-4F98-A94F-26FB89ABCA36}"/>
          </ac:grpSpMkLst>
        </pc:grpChg>
        <pc:picChg chg="mod">
          <ac:chgData name="Becca Broad" userId="7ce75ef5-5eaf-465f-9c3a-7eb5755e4de7" providerId="ADAL" clId="{4F5A0E5B-8EEA-49F2-B2AA-AB692D97BE56}" dt="2020-09-17T08:57:16.217" v="18" actId="14826"/>
          <ac:picMkLst>
            <pc:docMk/>
            <pc:sldMk cId="0" sldId="304"/>
            <ac:picMk id="22563" creationId="{500076C6-FF28-4450-B1C2-E2AA829DDCB4}"/>
          </ac:picMkLst>
        </pc:picChg>
      </pc:sldChg>
      <pc:sldChg chg="addSp delSp modSp mod">
        <pc:chgData name="Becca Broad" userId="7ce75ef5-5eaf-465f-9c3a-7eb5755e4de7" providerId="ADAL" clId="{4F5A0E5B-8EEA-49F2-B2AA-AB692D97BE56}" dt="2020-09-17T08:57:45.889" v="25" actId="1076"/>
        <pc:sldMkLst>
          <pc:docMk/>
          <pc:sldMk cId="0" sldId="305"/>
        </pc:sldMkLst>
        <pc:grpChg chg="del">
          <ac:chgData name="Becca Broad" userId="7ce75ef5-5eaf-465f-9c3a-7eb5755e4de7" providerId="ADAL" clId="{4F5A0E5B-8EEA-49F2-B2AA-AB692D97BE56}" dt="2020-09-17T08:57:27.708" v="19" actId="478"/>
          <ac:grpSpMkLst>
            <pc:docMk/>
            <pc:sldMk cId="0" sldId="305"/>
            <ac:grpSpMk id="24605" creationId="{7863B367-876C-4AA2-B076-77C4D129C814}"/>
          </ac:grpSpMkLst>
        </pc:grpChg>
        <pc:picChg chg="add mod ord">
          <ac:chgData name="Becca Broad" userId="7ce75ef5-5eaf-465f-9c3a-7eb5755e4de7" providerId="ADAL" clId="{4F5A0E5B-8EEA-49F2-B2AA-AB692D97BE56}" dt="2020-09-17T08:57:45.889" v="25" actId="1076"/>
          <ac:picMkLst>
            <pc:docMk/>
            <pc:sldMk cId="0" sldId="305"/>
            <ac:picMk id="15" creationId="{896224BA-CCB4-4AB8-AFDE-48B3CDDC69EB}"/>
          </ac:picMkLst>
        </pc:picChg>
      </pc:sldChg>
      <pc:sldChg chg="addSp delSp modSp mod">
        <pc:chgData name="Becca Broad" userId="7ce75ef5-5eaf-465f-9c3a-7eb5755e4de7" providerId="ADAL" clId="{4F5A0E5B-8EEA-49F2-B2AA-AB692D97BE56}" dt="2020-09-17T08:58:46.018" v="36" actId="1076"/>
        <pc:sldMkLst>
          <pc:docMk/>
          <pc:sldMk cId="0" sldId="306"/>
        </pc:sldMkLst>
        <pc:grpChg chg="del">
          <ac:chgData name="Becca Broad" userId="7ce75ef5-5eaf-465f-9c3a-7eb5755e4de7" providerId="ADAL" clId="{4F5A0E5B-8EEA-49F2-B2AA-AB692D97BE56}" dt="2020-09-17T08:58:22.166" v="30" actId="21"/>
          <ac:grpSpMkLst>
            <pc:docMk/>
            <pc:sldMk cId="0" sldId="306"/>
            <ac:grpSpMk id="28675" creationId="{E525CB22-EA93-4E61-914E-E6B6D3E226E1}"/>
          </ac:grpSpMkLst>
        </pc:grpChg>
        <pc:picChg chg="add mod ord">
          <ac:chgData name="Becca Broad" userId="7ce75ef5-5eaf-465f-9c3a-7eb5755e4de7" providerId="ADAL" clId="{4F5A0E5B-8EEA-49F2-B2AA-AB692D97BE56}" dt="2020-09-17T08:58:46.018" v="36" actId="1076"/>
          <ac:picMkLst>
            <pc:docMk/>
            <pc:sldMk cId="0" sldId="306"/>
            <ac:picMk id="11" creationId="{278B723E-D3C7-47A6-8C71-7956A91B11C9}"/>
          </ac:picMkLst>
        </pc:picChg>
      </pc:sldChg>
      <pc:sldChg chg="addSp delSp modSp mod">
        <pc:chgData name="Becca Broad" userId="7ce75ef5-5eaf-465f-9c3a-7eb5755e4de7" providerId="ADAL" clId="{4F5A0E5B-8EEA-49F2-B2AA-AB692D97BE56}" dt="2020-09-17T08:58:10.694" v="29" actId="27614"/>
        <pc:sldMkLst>
          <pc:docMk/>
          <pc:sldMk cId="0" sldId="315"/>
        </pc:sldMkLst>
        <pc:grpChg chg="del">
          <ac:chgData name="Becca Broad" userId="7ce75ef5-5eaf-465f-9c3a-7eb5755e4de7" providerId="ADAL" clId="{4F5A0E5B-8EEA-49F2-B2AA-AB692D97BE56}" dt="2020-09-17T08:57:55.753" v="26" actId="478"/>
          <ac:grpSpMkLst>
            <pc:docMk/>
            <pc:sldMk cId="0" sldId="315"/>
            <ac:grpSpMk id="26653" creationId="{F5D289A9-1516-4610-849F-0DDC4A6D9CAD}"/>
          </ac:grpSpMkLst>
        </pc:grpChg>
        <pc:picChg chg="add mod">
          <ac:chgData name="Becca Broad" userId="7ce75ef5-5eaf-465f-9c3a-7eb5755e4de7" providerId="ADAL" clId="{4F5A0E5B-8EEA-49F2-B2AA-AB692D97BE56}" dt="2020-09-17T08:58:10.694" v="29" actId="27614"/>
          <ac:picMkLst>
            <pc:docMk/>
            <pc:sldMk cId="0" sldId="315"/>
            <ac:picMk id="6" creationId="{E126F2A9-2C9F-4B4A-95B2-FF0CFCC3F56C}"/>
          </ac:picMkLst>
        </pc:picChg>
      </pc:sldChg>
      <pc:sldChg chg="addSp delSp modSp mod">
        <pc:chgData name="Becca Broad" userId="7ce75ef5-5eaf-465f-9c3a-7eb5755e4de7" providerId="ADAL" clId="{4F5A0E5B-8EEA-49F2-B2AA-AB692D97BE56}" dt="2020-09-17T08:59:16.919" v="43" actId="1076"/>
        <pc:sldMkLst>
          <pc:docMk/>
          <pc:sldMk cId="0" sldId="316"/>
        </pc:sldMkLst>
        <pc:grpChg chg="del">
          <ac:chgData name="Becca Broad" userId="7ce75ef5-5eaf-465f-9c3a-7eb5755e4de7" providerId="ADAL" clId="{4F5A0E5B-8EEA-49F2-B2AA-AB692D97BE56}" dt="2020-09-17T08:58:54.467" v="37" actId="21"/>
          <ac:grpSpMkLst>
            <pc:docMk/>
            <pc:sldMk cId="0" sldId="316"/>
            <ac:grpSpMk id="30722" creationId="{72421335-EFA3-4C20-A26B-7974B2AD9370}"/>
          </ac:grpSpMkLst>
        </pc:grpChg>
        <pc:picChg chg="add mod ord">
          <ac:chgData name="Becca Broad" userId="7ce75ef5-5eaf-465f-9c3a-7eb5755e4de7" providerId="ADAL" clId="{4F5A0E5B-8EEA-49F2-B2AA-AB692D97BE56}" dt="2020-09-17T08:59:16.919" v="43" actId="1076"/>
          <ac:picMkLst>
            <pc:docMk/>
            <pc:sldMk cId="0" sldId="316"/>
            <ac:picMk id="6" creationId="{001AA17B-55B2-498B-8CFF-F5F45396B3A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3956D91-27EF-4CD3-A163-0AAE8FA60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492835-0192-42CF-9A0A-BEB9CF429D6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5A63822-FCF8-452C-8F8C-2ACB0F0AA57B}" type="datetimeFigureOut">
              <a:rPr lang="en-GB"/>
              <a:pPr>
                <a:defRPr/>
              </a:pPr>
              <a:t>01/09/2021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2127914-0E5A-4091-996E-744815B71D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2ADB2AA-01F2-4262-8801-E42F9BB134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CC25EB-6F53-4330-BAAC-B90A994C0CA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A3CC2-2742-47D3-9192-42C5104567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9C99CBB-84C4-4911-8C1D-A0FD739F84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DF97700C-44A2-43DC-9235-216E52D332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D12C5ABE-DF40-469F-B87F-5A4FD5A3A9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D36BBC0E-6A02-4C61-B5F4-EB86C26323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A8E42E6-D02C-40A4-9B97-59965C1066AD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28A701A0-48F6-4575-A590-FC29CBFB3C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3C7FE9A8-F1C2-4E53-99DB-CD0E57AF17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E87241D0-10B8-468F-AF7C-08D876BA97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287E492-4EED-40E2-BB5F-904ECA457CC8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29A66F16-B4CC-4929-8BC7-57355B9745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ABC82ECB-6601-4DB6-8D2B-A89A77A52E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E518AB0A-CAB5-427F-BF07-FA4832E0BF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4AA7DFA5-FC33-41EE-86FF-04B0DAC1A88B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2964626C-77F1-4A4D-8313-A449208E00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273119C0-A8D3-4747-A536-5003C997A6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A0E3D20F-70AE-40B5-906C-96A0F8B9E3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FAC1920-7B4C-41D1-856F-8462AE7B65AF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633BEBF3-B52E-43E5-B919-AF22459F7D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617060AE-18B0-4D35-9510-411EC85B29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7C704F0E-30FC-4F56-B92F-EBF94EC91C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EAB8C17-8351-41B2-9541-50B9F54031BD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B0844164-0912-4090-8714-1BBEE3843E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91FBBE96-0A87-4223-98ED-17D1F10F8E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0FD6CE61-6B91-4394-AF26-3CD02094E8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D485B21-1806-4E75-B371-57205FE29DC3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0F06E409-57BE-468A-88CC-A18AD41168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4E7F952B-CE59-4BBD-9B99-F4CEF36AC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B7F04104-9F82-4E11-8134-EEE2BCE7B7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89A2575-B5BE-40AB-B168-79987B6EF0C0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D065384C-C02E-4AA6-8A34-7468D4302F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F6A92FCB-6AEB-4676-9264-98CE5CB163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3FAB865C-76A7-4E6C-83BF-38DE485CFB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70D190E-8F36-439D-96BD-9F7E12A4D286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B4DD73A2-012D-4D29-9387-6B8504401A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C7AC001D-0348-454A-9657-AD757C969F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20BC6638-A0B1-45C9-B9A9-AFD4F9AF32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3F456D6-D2FD-497A-8816-871200DBC882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4054ADEA-BABF-4E71-A8F8-077181108F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D243B0BF-1354-4E20-A7EB-E8D3214B5F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BD3989E3-2E0B-4684-81E1-F3DEFF0796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52DD2B4-1289-407D-892D-B27F5CFC17BA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61FF9840-2DDD-4D71-A071-DC27A5AF91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806784C4-A423-4797-99E9-592663FB0F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E054CA38-702A-4F1B-8699-FA1A08859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3221479-DDA1-47D2-9931-8E9BD02CC2A3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3B80EBC-3700-4263-9236-CEF5783ABD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2DFCD59F-2CD2-4C84-BEF1-F2845C19C5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A0767494-CD84-4F07-9233-2AB507765C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2179373-4BD9-405E-86D4-905484C83E8C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ide 1.jpg">
            <a:extLst>
              <a:ext uri="{FF2B5EF4-FFF2-40B4-BE49-F238E27FC236}">
                <a16:creationId xmlns:a16="http://schemas.microsoft.com/office/drawing/2014/main" id="{26BF3EC9-7586-4052-A72F-85B6A48885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F10735-FC0C-4DCC-B8E5-7B91401B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40DFB-C221-4AE1-A0AA-E4CAD04C3CFC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26055B3-F1BC-4B96-8C63-D13B92547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3A279E-9C9A-407E-947D-E91813D4B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971BC-F027-4D61-8FF8-DE52FF8176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431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ide 2.jpg">
            <a:extLst>
              <a:ext uri="{FF2B5EF4-FFF2-40B4-BE49-F238E27FC236}">
                <a16:creationId xmlns:a16="http://schemas.microsoft.com/office/drawing/2014/main" id="{7ABB7C06-6909-421D-90BA-15CB7608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1AF7A4-6702-474F-8A5B-068F09C48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835D5-7A3B-465E-82F9-E4C4DCBFC2EE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66A8604-11E2-4AD2-9303-9C8DDEAB2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4ECE34-D6CA-4FD8-94D5-479347D0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DB44-4497-4EDF-966D-B3BFC9F569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729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_DSC9734 (1).jpg">
            <a:extLst>
              <a:ext uri="{FF2B5EF4-FFF2-40B4-BE49-F238E27FC236}">
                <a16:creationId xmlns:a16="http://schemas.microsoft.com/office/drawing/2014/main" id="{FF33CB02-D36E-4C65-8263-D1F127EF9C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SQA_powerpoint_top_left_curve.png">
            <a:extLst>
              <a:ext uri="{FF2B5EF4-FFF2-40B4-BE49-F238E27FC236}">
                <a16:creationId xmlns:a16="http://schemas.microsoft.com/office/drawing/2014/main" id="{4E155EE2-332B-4CAD-9FBA-FA6D10845D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900EFE2-AD21-4995-9853-F478F6DFA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26544-860C-48F9-8C19-6D3F81745CBC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F26089-B3C6-47BA-89B3-F43EBDFD3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C7C04A3-6D7E-4BAE-803C-4605D8E1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BEAF-2038-4AE0-8B2D-A208E2F937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3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Slides 4-10.jpg">
            <a:extLst>
              <a:ext uri="{FF2B5EF4-FFF2-40B4-BE49-F238E27FC236}">
                <a16:creationId xmlns:a16="http://schemas.microsoft.com/office/drawing/2014/main" id="{B389D939-DCF8-4661-899D-9AFD57460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2119FA2-9449-4F05-9250-C8BF78FA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C4777-A6E6-453F-A29F-0A6026584150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8DF8C86-FDC8-4930-B588-AB9BF499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FD40969-75CA-419A-9A87-289BF60F4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07B57-BBD4-48DE-8C58-06C3FFD3E8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687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lides 11-14.jpg">
            <a:extLst>
              <a:ext uri="{FF2B5EF4-FFF2-40B4-BE49-F238E27FC236}">
                <a16:creationId xmlns:a16="http://schemas.microsoft.com/office/drawing/2014/main" id="{94069908-D6F5-4D03-B241-68BA3CC405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69F0A490-FE93-41FF-9CF3-40A8719B3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F61C5-C88D-422D-B57E-B08945808810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E97787B-1C01-439E-93EC-DDF56C9D6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49C03DF3-7B18-41D2-A87B-646117938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7706E-78AF-4236-935D-AB2BDDBF1A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0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lides 11-14.jpg">
            <a:extLst>
              <a:ext uri="{FF2B5EF4-FFF2-40B4-BE49-F238E27FC236}">
                <a16:creationId xmlns:a16="http://schemas.microsoft.com/office/drawing/2014/main" id="{7140B25C-D4DD-4434-81F6-45C0FB0E0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6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Slide 15.jpg">
            <a:extLst>
              <a:ext uri="{FF2B5EF4-FFF2-40B4-BE49-F238E27FC236}">
                <a16:creationId xmlns:a16="http://schemas.microsoft.com/office/drawing/2014/main" id="{E4429FC2-824A-45A1-B38E-FA5B57E982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F603B7B-7838-48EE-B9C8-5C94D0210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74721-2B41-4137-9FD1-AEFE30773676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79710BA-BEBC-4719-89E7-7144A1271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2CB72AB-5BC7-4D2E-8A54-2E2E7A714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D3F27-98A0-49F8-94DA-773285D9D0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5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95DC2E-35E2-40EE-A3E1-4D3A318F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42AA-9BDC-47E2-8EE1-350C131F11C9}" type="datetimeFigureOut">
              <a:rPr lang="en-GB"/>
              <a:pPr>
                <a:defRPr/>
              </a:pPr>
              <a:t>01/09/2021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0E56A-985D-4B89-B76B-6DBB4EE9E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DE853-CFCA-4D38-989B-09E7AB4C4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77967-928A-47DC-9F4A-7198BF883D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591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F48A799-415C-473B-B9FA-DEDB7EB5FA8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CAEF2D8-222B-4C34-AEA0-C04FFBFE43D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50657-BE1B-499D-A92B-689F371397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D95520-5C99-4E5C-8AF6-1381503CA4D3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A4EED-922B-4022-9D32-200C2D171C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E3168-3C9B-4190-A209-95ECB043C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5E3F3F7-D891-45CE-937A-D9AA88E966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media9.m4a"/><Relationship Id="rId7" Type="http://schemas.openxmlformats.org/officeDocument/2006/relationships/image" Target="../media/image25.png"/><Relationship Id="rId2" Type="http://schemas.microsoft.com/office/2007/relationships/media" Target="../media/media9.m4a"/><Relationship Id="rId1" Type="http://schemas.openxmlformats.org/officeDocument/2006/relationships/tags" Target="../tags/tag7.xml"/><Relationship Id="rId6" Type="http://schemas.openxmlformats.org/officeDocument/2006/relationships/image" Target="../media/image24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media10.m4a"/><Relationship Id="rId7" Type="http://schemas.openxmlformats.org/officeDocument/2006/relationships/image" Target="../media/image27.png"/><Relationship Id="rId2" Type="http://schemas.microsoft.com/office/2007/relationships/media" Target="../media/media10.m4a"/><Relationship Id="rId1" Type="http://schemas.openxmlformats.org/officeDocument/2006/relationships/tags" Target="../tags/tag8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audio" Target="../media/media11.m4a"/><Relationship Id="rId7" Type="http://schemas.openxmlformats.org/officeDocument/2006/relationships/image" Target="../media/image31.png"/><Relationship Id="rId2" Type="http://schemas.microsoft.com/office/2007/relationships/media" Target="../media/media11.m4a"/><Relationship Id="rId1" Type="http://schemas.openxmlformats.org/officeDocument/2006/relationships/tags" Target="../tags/tag9.xml"/><Relationship Id="rId6" Type="http://schemas.openxmlformats.org/officeDocument/2006/relationships/image" Target="../media/image30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media12.m4a"/><Relationship Id="rId7" Type="http://schemas.openxmlformats.org/officeDocument/2006/relationships/image" Target="../media/image34.png"/><Relationship Id="rId2" Type="http://schemas.microsoft.com/office/2007/relationships/media" Target="../media/media12.m4a"/><Relationship Id="rId1" Type="http://schemas.openxmlformats.org/officeDocument/2006/relationships/tags" Target="../tags/tag10.xml"/><Relationship Id="rId6" Type="http://schemas.openxmlformats.org/officeDocument/2006/relationships/image" Target="../media/image33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media14.m4a"/><Relationship Id="rId7" Type="http://schemas.openxmlformats.org/officeDocument/2006/relationships/image" Target="../media/image36.png"/><Relationship Id="rId2" Type="http://schemas.microsoft.com/office/2007/relationships/media" Target="../media/media14.m4a"/><Relationship Id="rId1" Type="http://schemas.openxmlformats.org/officeDocument/2006/relationships/tags" Target="../tags/tag11.xml"/><Relationship Id="rId6" Type="http://schemas.openxmlformats.org/officeDocument/2006/relationships/image" Target="../media/image35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media15.m4a"/><Relationship Id="rId7" Type="http://schemas.openxmlformats.org/officeDocument/2006/relationships/image" Target="../media/image38.png"/><Relationship Id="rId2" Type="http://schemas.microsoft.com/office/2007/relationships/media" Target="../media/media15.m4a"/><Relationship Id="rId1" Type="http://schemas.openxmlformats.org/officeDocument/2006/relationships/tags" Target="../tags/tag12.xml"/><Relationship Id="rId6" Type="http://schemas.openxmlformats.org/officeDocument/2006/relationships/image" Target="../media/image37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audio" Target="../media/media16.m4a"/><Relationship Id="rId7" Type="http://schemas.openxmlformats.org/officeDocument/2006/relationships/image" Target="../media/image40.png"/><Relationship Id="rId2" Type="http://schemas.microsoft.com/office/2007/relationships/media" Target="../media/media16.m4a"/><Relationship Id="rId1" Type="http://schemas.openxmlformats.org/officeDocument/2006/relationships/tags" Target="../tags/tag13.xml"/><Relationship Id="rId6" Type="http://schemas.openxmlformats.org/officeDocument/2006/relationships/image" Target="../media/image39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audio" Target="../media/media17.m4a"/><Relationship Id="rId7" Type="http://schemas.openxmlformats.org/officeDocument/2006/relationships/image" Target="../media/image43.png"/><Relationship Id="rId2" Type="http://schemas.microsoft.com/office/2007/relationships/media" Target="../media/media17.m4a"/><Relationship Id="rId1" Type="http://schemas.openxmlformats.org/officeDocument/2006/relationships/tags" Target="../tags/tag14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audio" Target="../media/media18.m4a"/><Relationship Id="rId7" Type="http://schemas.openxmlformats.org/officeDocument/2006/relationships/image" Target="../media/image45.png"/><Relationship Id="rId2" Type="http://schemas.microsoft.com/office/2007/relationships/media" Target="../media/media18.m4a"/><Relationship Id="rId1" Type="http://schemas.openxmlformats.org/officeDocument/2006/relationships/tags" Target="../tags/tag15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2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19.m4a"/><Relationship Id="rId2" Type="http://schemas.openxmlformats.org/officeDocument/2006/relationships/audio" Target="NULL" TargetMode="External"/><Relationship Id="rId1" Type="http://schemas.openxmlformats.org/officeDocument/2006/relationships/tags" Target="../tags/tag16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media5.m4a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microsoft.com/office/2007/relationships/media" Target="../media/media5.m4a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11" Type="http://schemas.openxmlformats.org/officeDocument/2006/relationships/image" Target="../media/image8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../media/media6.m4a"/><Relationship Id="rId7" Type="http://schemas.openxmlformats.org/officeDocument/2006/relationships/image" Target="../media/image16.png"/><Relationship Id="rId2" Type="http://schemas.microsoft.com/office/2007/relationships/media" Target="../media/media6.m4a"/><Relationship Id="rId1" Type="http://schemas.openxmlformats.org/officeDocument/2006/relationships/tags" Target="../tags/tag4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../media/media7.m4a"/><Relationship Id="rId7" Type="http://schemas.openxmlformats.org/officeDocument/2006/relationships/image" Target="../media/image19.png"/><Relationship Id="rId2" Type="http://schemas.microsoft.com/office/2007/relationships/media" Target="../media/media7.m4a"/><Relationship Id="rId1" Type="http://schemas.openxmlformats.org/officeDocument/2006/relationships/tags" Target="../tags/tag5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media8.m4a"/><Relationship Id="rId7" Type="http://schemas.openxmlformats.org/officeDocument/2006/relationships/image" Target="../media/image22.png"/><Relationship Id="rId2" Type="http://schemas.microsoft.com/office/2007/relationships/media" Target="../media/media8.m4a"/><Relationship Id="rId1" Type="http://schemas.openxmlformats.org/officeDocument/2006/relationships/tags" Target="../tags/tag6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4"/>
    </mc:Choice>
    <mc:Fallback xmlns="">
      <p:transition spd="slow" advTm="347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text, newspaper, many, sitting&#10;&#10;Description automatically generated">
            <a:extLst>
              <a:ext uri="{FF2B5EF4-FFF2-40B4-BE49-F238E27FC236}">
                <a16:creationId xmlns:a16="http://schemas.microsoft.com/office/drawing/2014/main" id="{896224BA-CCB4-4AB8-AFDE-48B3CDDC69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03" y="377938"/>
            <a:ext cx="3242804" cy="2200474"/>
          </a:xfrm>
          <a:prstGeom prst="rect">
            <a:avLst/>
          </a:prstGeom>
        </p:spPr>
      </p:pic>
      <p:pic>
        <p:nvPicPr>
          <p:cNvPr id="24578" name="Picture 2">
            <a:extLst>
              <a:ext uri="{FF2B5EF4-FFF2-40B4-BE49-F238E27FC236}">
                <a16:creationId xmlns:a16="http://schemas.microsoft.com/office/drawing/2014/main" id="{B7ADD6D8-B3F3-4DB4-8C30-C79935C6F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765425"/>
            <a:ext cx="3144837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>
            <a:extLst>
              <a:ext uri="{FF2B5EF4-FFF2-40B4-BE49-F238E27FC236}">
                <a16:creationId xmlns:a16="http://schemas.microsoft.com/office/drawing/2014/main" id="{9917F77E-CD67-4892-9B32-F802EBEA4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988" y="906463"/>
            <a:ext cx="2273300" cy="323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505617-9A3A-4FE6-B710-9940C22DE27D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814388"/>
          <a:ext cx="1585914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2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 Box 2">
            <a:extLst>
              <a:ext uri="{FF2B5EF4-FFF2-40B4-BE49-F238E27FC236}">
                <a16:creationId xmlns:a16="http://schemas.microsoft.com/office/drawing/2014/main" id="{DEFD0C90-2725-4AF1-AF22-1E59A083B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222250"/>
            <a:ext cx="1585913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Paris Poster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847D53-16B2-400D-BA1D-8B5B4EA16392}"/>
              </a:ext>
            </a:extLst>
          </p:cNvPr>
          <p:cNvSpPr/>
          <p:nvPr/>
        </p:nvSpPr>
        <p:spPr>
          <a:xfrm>
            <a:off x="1114425" y="373063"/>
            <a:ext cx="1471613" cy="1084262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5AED9A-8E75-4859-AD48-C63769452F51}"/>
              </a:ext>
            </a:extLst>
          </p:cNvPr>
          <p:cNvSpPr/>
          <p:nvPr/>
        </p:nvSpPr>
        <p:spPr>
          <a:xfrm>
            <a:off x="360363" y="2759075"/>
            <a:ext cx="811212" cy="612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8F966-F19C-4DC1-8CB7-B2B847B19AF1}"/>
              </a:ext>
            </a:extLst>
          </p:cNvPr>
          <p:cNvSpPr/>
          <p:nvPr/>
        </p:nvSpPr>
        <p:spPr>
          <a:xfrm>
            <a:off x="1171575" y="2759075"/>
            <a:ext cx="811213" cy="612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868598-B329-4148-9231-11A2473A8E3A}"/>
              </a:ext>
            </a:extLst>
          </p:cNvPr>
          <p:cNvSpPr/>
          <p:nvPr/>
        </p:nvSpPr>
        <p:spPr>
          <a:xfrm>
            <a:off x="2792413" y="2765425"/>
            <a:ext cx="712787" cy="963613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D64586-F28C-46E1-84ED-B15F8D1A633F}"/>
              </a:ext>
            </a:extLst>
          </p:cNvPr>
          <p:cNvSpPr/>
          <p:nvPr/>
        </p:nvSpPr>
        <p:spPr>
          <a:xfrm>
            <a:off x="360363" y="373063"/>
            <a:ext cx="811212" cy="116205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4604" name="Picture 1">
            <a:extLst>
              <a:ext uri="{FF2B5EF4-FFF2-40B4-BE49-F238E27FC236}">
                <a16:creationId xmlns:a16="http://schemas.microsoft.com/office/drawing/2014/main" id="{25D25350-69AD-46A4-A7AC-1B1F41BAC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66FBF5B-FB5C-4195-A291-92485AB4D8BC}"/>
              </a:ext>
            </a:extLst>
          </p:cNvPr>
          <p:cNvSpPr/>
          <p:nvPr/>
        </p:nvSpPr>
        <p:spPr>
          <a:xfrm>
            <a:off x="2603500" y="1608138"/>
            <a:ext cx="901700" cy="963612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B4932E-2487-47D9-A7EA-73DD3C5DAB09}"/>
              </a:ext>
            </a:extLst>
          </p:cNvPr>
          <p:cNvSpPr/>
          <p:nvPr/>
        </p:nvSpPr>
        <p:spPr>
          <a:xfrm>
            <a:off x="1512888" y="3646488"/>
            <a:ext cx="854075" cy="127476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69EC43-70B5-4DB6-8346-09C05D1C571D}"/>
              </a:ext>
            </a:extLst>
          </p:cNvPr>
          <p:cNvSpPr/>
          <p:nvPr/>
        </p:nvSpPr>
        <p:spPr>
          <a:xfrm>
            <a:off x="2530475" y="3702050"/>
            <a:ext cx="974725" cy="106838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BA95D2-F7DA-4B01-A3D4-4C0F40EDF269}"/>
              </a:ext>
            </a:extLst>
          </p:cNvPr>
          <p:cNvSpPr/>
          <p:nvPr/>
        </p:nvSpPr>
        <p:spPr>
          <a:xfrm>
            <a:off x="331788" y="3378200"/>
            <a:ext cx="1119187" cy="1581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C1336D-BBD8-4B13-893E-6C850A021A0C}"/>
              </a:ext>
            </a:extLst>
          </p:cNvPr>
          <p:cNvSpPr/>
          <p:nvPr/>
        </p:nvSpPr>
        <p:spPr>
          <a:xfrm>
            <a:off x="1898650" y="2727325"/>
            <a:ext cx="893763" cy="1041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305D58C-D003-48CF-AEBD-873D54D7C6D9}"/>
              </a:ext>
            </a:extLst>
          </p:cNvPr>
          <p:cNvSpPr/>
          <p:nvPr/>
        </p:nvSpPr>
        <p:spPr>
          <a:xfrm>
            <a:off x="307975" y="385763"/>
            <a:ext cx="811213" cy="112395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2D96C7-0F8C-495F-B6FD-866B620C7FE7}"/>
              </a:ext>
            </a:extLst>
          </p:cNvPr>
          <p:cNvSpPr/>
          <p:nvPr/>
        </p:nvSpPr>
        <p:spPr>
          <a:xfrm>
            <a:off x="1109663" y="373063"/>
            <a:ext cx="1471612" cy="1106487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19E041-A049-4321-9206-3ACE5D545EBA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904875"/>
            <a:ext cx="2273300" cy="2625725"/>
            <a:chOff x="3725783" y="904463"/>
            <a:chExt cx="2273300" cy="262554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60880ED-FAE0-4D92-8A76-86994BE2CA9B}"/>
                </a:ext>
              </a:extLst>
            </p:cNvPr>
            <p:cNvSpPr/>
            <p:nvPr/>
          </p:nvSpPr>
          <p:spPr>
            <a:xfrm>
              <a:off x="3725783" y="904463"/>
              <a:ext cx="2273300" cy="2625546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24615" name="Picture 3">
              <a:extLst>
                <a:ext uri="{FF2B5EF4-FFF2-40B4-BE49-F238E27FC236}">
                  <a16:creationId xmlns:a16="http://schemas.microsoft.com/office/drawing/2014/main" id="{63DF6B69-72F9-4B4D-BCA0-4800825075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81" r="5315" b="17429"/>
            <a:stretch>
              <a:fillRect/>
            </a:stretch>
          </p:blipFill>
          <p:spPr bwMode="auto">
            <a:xfrm>
              <a:off x="4194496" y="1535113"/>
              <a:ext cx="1304283" cy="1738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" name="Audio 28">
            <a:hlinkClick r:id="" action="ppaction://media"/>
            <a:extLst>
              <a:ext uri="{FF2B5EF4-FFF2-40B4-BE49-F238E27FC236}">
                <a16:creationId xmlns:a16="http://schemas.microsoft.com/office/drawing/2014/main" id="{1F8D7390-279A-41AF-A6F6-2E7A63F672D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346"/>
    </mc:Choice>
    <mc:Fallback xmlns="">
      <p:transition spd="slow" advTm="1403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  <p:bldP spid="24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extLst>
              <a:ext uri="{FF2B5EF4-FFF2-40B4-BE49-F238E27FC236}">
                <a16:creationId xmlns:a16="http://schemas.microsoft.com/office/drawing/2014/main" id="{D2A4564B-443A-41F1-A7B4-71CBAFDE6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>
            <a:extLst>
              <a:ext uri="{FF2B5EF4-FFF2-40B4-BE49-F238E27FC236}">
                <a16:creationId xmlns:a16="http://schemas.microsoft.com/office/drawing/2014/main" id="{E89258C7-E322-46E0-8548-97770166C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2571750"/>
            <a:ext cx="32146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>
            <a:extLst>
              <a:ext uri="{FF2B5EF4-FFF2-40B4-BE49-F238E27FC236}">
                <a16:creationId xmlns:a16="http://schemas.microsoft.com/office/drawing/2014/main" id="{D19311C9-1B3A-4586-A257-821F601DB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2606675"/>
            <a:ext cx="3213100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711FE4C-4D9A-4F1A-8B7C-E64AEF2E7D9F}"/>
              </a:ext>
            </a:extLst>
          </p:cNvPr>
          <p:cNvGraphicFramePr>
            <a:graphicFrameLocks noGrp="1"/>
          </p:cNvGraphicFramePr>
          <p:nvPr/>
        </p:nvGraphicFramePr>
        <p:xfrm>
          <a:off x="6867525" y="622300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7C525CB-1172-4538-A6C8-A8EE4EABE9D6}"/>
              </a:ext>
            </a:extLst>
          </p:cNvPr>
          <p:cNvSpPr/>
          <p:nvPr/>
        </p:nvSpPr>
        <p:spPr>
          <a:xfrm>
            <a:off x="855663" y="4238625"/>
            <a:ext cx="534987" cy="5857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B3D42D2-927C-4F48-8641-986B140A485F}"/>
              </a:ext>
            </a:extLst>
          </p:cNvPr>
          <p:cNvGrpSpPr>
            <a:grpSpLocks/>
          </p:cNvGrpSpPr>
          <p:nvPr/>
        </p:nvGrpSpPr>
        <p:grpSpPr bwMode="auto">
          <a:xfrm>
            <a:off x="1998663" y="3871913"/>
            <a:ext cx="881062" cy="423862"/>
            <a:chOff x="2665631" y="5162550"/>
            <a:chExt cx="1172977" cy="5651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C1C3D98-89B9-4FC8-9761-A6ED10C8A305}"/>
                </a:ext>
              </a:extLst>
            </p:cNvPr>
            <p:cNvSpPr/>
            <p:nvPr/>
          </p:nvSpPr>
          <p:spPr>
            <a:xfrm>
              <a:off x="2665631" y="5162550"/>
              <a:ext cx="648836" cy="5651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4C7582-1B3B-4519-9A02-0B4F3ACE6BF8}"/>
                </a:ext>
              </a:extLst>
            </p:cNvPr>
            <p:cNvSpPr/>
            <p:nvPr/>
          </p:nvSpPr>
          <p:spPr>
            <a:xfrm>
              <a:off x="3270084" y="5245099"/>
              <a:ext cx="568524" cy="3365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749CB0B-6CA2-4865-A44D-8B5084848876}"/>
              </a:ext>
            </a:extLst>
          </p:cNvPr>
          <p:cNvSpPr/>
          <p:nvPr/>
        </p:nvSpPr>
        <p:spPr>
          <a:xfrm>
            <a:off x="3109017" y="3900488"/>
            <a:ext cx="912813" cy="9239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E9C63C-CFA2-459B-99A6-B7D1FB3D1501}"/>
              </a:ext>
            </a:extLst>
          </p:cNvPr>
          <p:cNvSpPr/>
          <p:nvPr/>
        </p:nvSpPr>
        <p:spPr>
          <a:xfrm>
            <a:off x="6008688" y="3703638"/>
            <a:ext cx="1574800" cy="1120775"/>
          </a:xfrm>
          <a:prstGeom prst="rect">
            <a:avLst/>
          </a:prstGeom>
          <a:solidFill>
            <a:srgbClr val="FBFBFB"/>
          </a:solidFill>
          <a:ln>
            <a:solidFill>
              <a:srgbClr val="FBFB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0D4450-DC77-4E25-ACF3-A0F5D93A094A}"/>
              </a:ext>
            </a:extLst>
          </p:cNvPr>
          <p:cNvSpPr/>
          <p:nvPr/>
        </p:nvSpPr>
        <p:spPr>
          <a:xfrm>
            <a:off x="4279900" y="2571750"/>
            <a:ext cx="3381375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E5AEE38D-58EE-479C-9E3F-F3FB30F14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3050" y="168275"/>
            <a:ext cx="207645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Travel France Poster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14D5302-855B-4828-8E87-0FB795EB833C}"/>
              </a:ext>
            </a:extLst>
          </p:cNvPr>
          <p:cNvSpPr/>
          <p:nvPr/>
        </p:nvSpPr>
        <p:spPr>
          <a:xfrm>
            <a:off x="884238" y="2576513"/>
            <a:ext cx="1033462" cy="16621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5BED807-4F4C-47CD-A9FF-47BEFA6B19F6}"/>
              </a:ext>
            </a:extLst>
          </p:cNvPr>
          <p:cNvSpPr/>
          <p:nvPr/>
        </p:nvSpPr>
        <p:spPr>
          <a:xfrm>
            <a:off x="1941513" y="2616200"/>
            <a:ext cx="1135062" cy="13176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B49EAA-DD5E-4080-BD85-D67EC64F60F4}"/>
              </a:ext>
            </a:extLst>
          </p:cNvPr>
          <p:cNvSpPr/>
          <p:nvPr/>
        </p:nvSpPr>
        <p:spPr>
          <a:xfrm>
            <a:off x="1401763" y="3941763"/>
            <a:ext cx="1692275" cy="93186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369CFF0-3C93-4CDC-9924-54EE18C91C3A}"/>
              </a:ext>
            </a:extLst>
          </p:cNvPr>
          <p:cNvSpPr/>
          <p:nvPr/>
        </p:nvSpPr>
        <p:spPr>
          <a:xfrm>
            <a:off x="2876550" y="2587625"/>
            <a:ext cx="663575" cy="9239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512C8-933E-4BDB-B3C3-3EE438C72BFC}"/>
              </a:ext>
            </a:extLst>
          </p:cNvPr>
          <p:cNvSpPr/>
          <p:nvPr/>
        </p:nvSpPr>
        <p:spPr>
          <a:xfrm>
            <a:off x="3432175" y="3049588"/>
            <a:ext cx="692150" cy="9239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A5384A19-895E-4C2A-B0D4-17C4B51A41F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126F2A9-2C9F-4B4A-95B2-FF0CFCC3F5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3949" y="155908"/>
            <a:ext cx="3212326" cy="24138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357"/>
    </mc:Choice>
    <mc:Fallback xmlns="">
      <p:transition spd="slow" advTm="893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1" grpId="0" animBg="1"/>
      <p:bldP spid="12" grpId="0" animBg="1"/>
      <p:bldP spid="29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indoor, photo, sitting, table&#10;&#10;Description automatically generated">
            <a:extLst>
              <a:ext uri="{FF2B5EF4-FFF2-40B4-BE49-F238E27FC236}">
                <a16:creationId xmlns:a16="http://schemas.microsoft.com/office/drawing/2014/main" id="{278B723E-D3C7-47A6-8C71-7956A91B11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970" y="219774"/>
            <a:ext cx="3376905" cy="2383339"/>
          </a:xfrm>
          <a:prstGeom prst="rect">
            <a:avLst/>
          </a:prstGeom>
        </p:spPr>
      </p:pic>
      <p:grpSp>
        <p:nvGrpSpPr>
          <p:cNvPr id="28674" name="Group 23">
            <a:extLst>
              <a:ext uri="{FF2B5EF4-FFF2-40B4-BE49-F238E27FC236}">
                <a16:creationId xmlns:a16="http://schemas.microsoft.com/office/drawing/2014/main" id="{34ABDDF5-F54D-4CDF-BD30-BC1F49F7132B}"/>
              </a:ext>
            </a:extLst>
          </p:cNvPr>
          <p:cNvGrpSpPr>
            <a:grpSpLocks/>
          </p:cNvGrpSpPr>
          <p:nvPr/>
        </p:nvGrpSpPr>
        <p:grpSpPr bwMode="auto">
          <a:xfrm>
            <a:off x="3652838" y="2665413"/>
            <a:ext cx="3246437" cy="2255837"/>
            <a:chOff x="3652838" y="2665413"/>
            <a:chExt cx="3246437" cy="2255837"/>
          </a:xfrm>
        </p:grpSpPr>
        <p:pic>
          <p:nvPicPr>
            <p:cNvPr id="28726" name="Picture 22">
              <a:extLst>
                <a:ext uri="{FF2B5EF4-FFF2-40B4-BE49-F238E27FC236}">
                  <a16:creationId xmlns:a16="http://schemas.microsoft.com/office/drawing/2014/main" id="{6CECF3EB-3149-4E59-85A6-2E07EC80F3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838" y="2665413"/>
              <a:ext cx="3246437" cy="2255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D78EF30-54C2-4B6E-A15D-D4E56A518C6A}"/>
                </a:ext>
              </a:extLst>
            </p:cNvPr>
            <p:cNvSpPr/>
            <p:nvPr/>
          </p:nvSpPr>
          <p:spPr bwMode="auto">
            <a:xfrm>
              <a:off x="4408153" y="4030663"/>
              <a:ext cx="568660" cy="457200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7919014-8885-48A7-A56C-801EB4D0A943}"/>
                </a:ext>
              </a:extLst>
            </p:cNvPr>
            <p:cNvSpPr/>
            <p:nvPr/>
          </p:nvSpPr>
          <p:spPr bwMode="auto">
            <a:xfrm>
              <a:off x="5349478" y="3962400"/>
              <a:ext cx="315119" cy="338932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7947E63-0261-4D12-A43D-A9AB72A39E81}"/>
                </a:ext>
              </a:extLst>
            </p:cNvPr>
            <p:cNvSpPr/>
            <p:nvPr/>
          </p:nvSpPr>
          <p:spPr bwMode="auto">
            <a:xfrm>
              <a:off x="3761185" y="4301332"/>
              <a:ext cx="315119" cy="338932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32A5296-988E-4FA6-BFD5-C3622DC6ED84}"/>
                </a:ext>
              </a:extLst>
            </p:cNvPr>
            <p:cNvSpPr/>
            <p:nvPr/>
          </p:nvSpPr>
          <p:spPr bwMode="auto">
            <a:xfrm>
              <a:off x="3957639" y="3313907"/>
              <a:ext cx="315118" cy="338932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F843469-B3F5-48C2-9EA6-5F0B30DC241A}"/>
                </a:ext>
              </a:extLst>
            </p:cNvPr>
            <p:cNvSpPr/>
            <p:nvPr/>
          </p:nvSpPr>
          <p:spPr bwMode="auto">
            <a:xfrm>
              <a:off x="6203554" y="3385344"/>
              <a:ext cx="315118" cy="338932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BC622C8-ACB5-4E34-A8E3-4C67C7FE7918}"/>
              </a:ext>
            </a:extLst>
          </p:cNvPr>
          <p:cNvGraphicFramePr>
            <a:graphicFrameLocks noGrp="1"/>
          </p:cNvGraphicFramePr>
          <p:nvPr/>
        </p:nvGraphicFramePr>
        <p:xfrm>
          <a:off x="6677025" y="836613"/>
          <a:ext cx="1585914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2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 Box 2">
            <a:extLst>
              <a:ext uri="{FF2B5EF4-FFF2-40B4-BE49-F238E27FC236}">
                <a16:creationId xmlns:a16="http://schemas.microsoft.com/office/drawing/2014/main" id="{3DBA1E52-3BCC-4F52-88A6-4DED55244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113" y="298450"/>
            <a:ext cx="221615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Chameleon Headpiece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8695" name="Group 18">
            <a:extLst>
              <a:ext uri="{FF2B5EF4-FFF2-40B4-BE49-F238E27FC236}">
                <a16:creationId xmlns:a16="http://schemas.microsoft.com/office/drawing/2014/main" id="{0AF0B307-004F-4832-816D-E8AAA9EF93A7}"/>
              </a:ext>
            </a:extLst>
          </p:cNvPr>
          <p:cNvGrpSpPr>
            <a:grpSpLocks/>
          </p:cNvGrpSpPr>
          <p:nvPr/>
        </p:nvGrpSpPr>
        <p:grpSpPr bwMode="auto">
          <a:xfrm>
            <a:off x="447675" y="2625725"/>
            <a:ext cx="833438" cy="1593850"/>
            <a:chOff x="596993" y="3501635"/>
            <a:chExt cx="1111926" cy="212379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081FDE5-0F0B-4C8D-9772-D640B270189B}"/>
                </a:ext>
              </a:extLst>
            </p:cNvPr>
            <p:cNvSpPr/>
            <p:nvPr/>
          </p:nvSpPr>
          <p:spPr>
            <a:xfrm>
              <a:off x="707127" y="3501635"/>
              <a:ext cx="1001792" cy="178111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044339-B5EA-4A01-9E3A-636E00CD639F}"/>
                </a:ext>
              </a:extLst>
            </p:cNvPr>
            <p:cNvSpPr/>
            <p:nvPr/>
          </p:nvSpPr>
          <p:spPr>
            <a:xfrm>
              <a:off x="596993" y="5238325"/>
              <a:ext cx="300749" cy="34691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9858D3-3B4D-4070-AA3D-00659FB0DE18}"/>
                </a:ext>
              </a:extLst>
            </p:cNvPr>
            <p:cNvSpPr/>
            <p:nvPr/>
          </p:nvSpPr>
          <p:spPr>
            <a:xfrm>
              <a:off x="1151897" y="5278516"/>
              <a:ext cx="300749" cy="34691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1B98D95-7C2C-494B-BDFD-7F4413CB6573}"/>
              </a:ext>
            </a:extLst>
          </p:cNvPr>
          <p:cNvSpPr/>
          <p:nvPr/>
        </p:nvSpPr>
        <p:spPr>
          <a:xfrm>
            <a:off x="425450" y="3959225"/>
            <a:ext cx="176213" cy="2603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8697" name="Picture 21">
            <a:extLst>
              <a:ext uri="{FF2B5EF4-FFF2-40B4-BE49-F238E27FC236}">
                <a16:creationId xmlns:a16="http://schemas.microsoft.com/office/drawing/2014/main" id="{98563E61-F0E7-4789-BDD7-8E1818865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665413"/>
            <a:ext cx="3187700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72" name="Group 26">
            <a:extLst>
              <a:ext uri="{FF2B5EF4-FFF2-40B4-BE49-F238E27FC236}">
                <a16:creationId xmlns:a16="http://schemas.microsoft.com/office/drawing/2014/main" id="{EEE1DEC5-1680-4432-BA27-BC3C8F34800B}"/>
              </a:ext>
            </a:extLst>
          </p:cNvPr>
          <p:cNvGrpSpPr>
            <a:grpSpLocks/>
          </p:cNvGrpSpPr>
          <p:nvPr/>
        </p:nvGrpSpPr>
        <p:grpSpPr bwMode="auto">
          <a:xfrm>
            <a:off x="358775" y="1768475"/>
            <a:ext cx="731838" cy="827088"/>
            <a:chOff x="478065" y="2358911"/>
            <a:chExt cx="975331" cy="110165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6149D60-82DC-480B-AFA1-C62EC369263F}"/>
                </a:ext>
              </a:extLst>
            </p:cNvPr>
            <p:cNvSpPr/>
            <p:nvPr/>
          </p:nvSpPr>
          <p:spPr>
            <a:xfrm>
              <a:off x="478065" y="2358911"/>
              <a:ext cx="975331" cy="91981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0372116-13DD-4126-8D5A-EE95C1070120}"/>
                </a:ext>
              </a:extLst>
            </p:cNvPr>
            <p:cNvSpPr/>
            <p:nvPr/>
          </p:nvSpPr>
          <p:spPr>
            <a:xfrm>
              <a:off x="1023911" y="2540758"/>
              <a:ext cx="372360" cy="91981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57373" name="Group 29">
            <a:extLst>
              <a:ext uri="{FF2B5EF4-FFF2-40B4-BE49-F238E27FC236}">
                <a16:creationId xmlns:a16="http://schemas.microsoft.com/office/drawing/2014/main" id="{87117408-F144-4FFD-B713-895D5C50BE12}"/>
              </a:ext>
            </a:extLst>
          </p:cNvPr>
          <p:cNvGrpSpPr>
            <a:grpSpLocks/>
          </p:cNvGrpSpPr>
          <p:nvPr/>
        </p:nvGrpSpPr>
        <p:grpSpPr bwMode="auto">
          <a:xfrm>
            <a:off x="1055688" y="1565275"/>
            <a:ext cx="1409700" cy="1030288"/>
            <a:chOff x="1415319" y="2088011"/>
            <a:chExt cx="1881975" cy="137255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3DD442E-B426-48A6-850D-CB3B4DEA700F}"/>
                </a:ext>
              </a:extLst>
            </p:cNvPr>
            <p:cNvSpPr/>
            <p:nvPr/>
          </p:nvSpPr>
          <p:spPr>
            <a:xfrm>
              <a:off x="1415319" y="2088011"/>
              <a:ext cx="1142324" cy="137255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0C8EAFF-AC4E-4098-9D65-694F805EAC66}"/>
                </a:ext>
              </a:extLst>
            </p:cNvPr>
            <p:cNvSpPr/>
            <p:nvPr/>
          </p:nvSpPr>
          <p:spPr>
            <a:xfrm>
              <a:off x="2288488" y="2250857"/>
              <a:ext cx="1008806" cy="12097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8B93934-3A8C-4588-A2BE-1C9E6021B291}"/>
              </a:ext>
            </a:extLst>
          </p:cNvPr>
          <p:cNvSpPr/>
          <p:nvPr/>
        </p:nvSpPr>
        <p:spPr>
          <a:xfrm>
            <a:off x="2465388" y="1712913"/>
            <a:ext cx="1123950" cy="88265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28701" name="Picture 1">
            <a:extLst>
              <a:ext uri="{FF2B5EF4-FFF2-40B4-BE49-F238E27FC236}">
                <a16:creationId xmlns:a16="http://schemas.microsoft.com/office/drawing/2014/main" id="{FB2442DB-39AD-44CF-8A79-E7F19C1F3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5C52946-A9DB-413D-AB82-8B70642E09D9}"/>
              </a:ext>
            </a:extLst>
          </p:cNvPr>
          <p:cNvSpPr/>
          <p:nvPr/>
        </p:nvSpPr>
        <p:spPr>
          <a:xfrm>
            <a:off x="3668713" y="3724275"/>
            <a:ext cx="568325" cy="10175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66E4D30-280D-4812-99C7-CF04FC15822D}"/>
              </a:ext>
            </a:extLst>
          </p:cNvPr>
          <p:cNvSpPr/>
          <p:nvPr/>
        </p:nvSpPr>
        <p:spPr>
          <a:xfrm>
            <a:off x="3668713" y="2690823"/>
            <a:ext cx="568325" cy="10175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40277C9-1DD8-4828-80AE-B0D3B873C0CF}"/>
              </a:ext>
            </a:extLst>
          </p:cNvPr>
          <p:cNvSpPr/>
          <p:nvPr/>
        </p:nvSpPr>
        <p:spPr>
          <a:xfrm>
            <a:off x="382588" y="2657475"/>
            <a:ext cx="1509712" cy="2255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BF9EAD8-4D69-4059-890F-C94D5BB06486}"/>
              </a:ext>
            </a:extLst>
          </p:cNvPr>
          <p:cNvSpPr/>
          <p:nvPr/>
        </p:nvSpPr>
        <p:spPr>
          <a:xfrm>
            <a:off x="1962150" y="2665413"/>
            <a:ext cx="1595438" cy="22558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920D3B-0923-4D9A-A550-A2C265256ACA}"/>
              </a:ext>
            </a:extLst>
          </p:cNvPr>
          <p:cNvSpPr/>
          <p:nvPr/>
        </p:nvSpPr>
        <p:spPr>
          <a:xfrm>
            <a:off x="1779588" y="354013"/>
            <a:ext cx="755650" cy="128428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85D9903-AC09-4BDC-BBBF-E1D20BCD72AE}"/>
              </a:ext>
            </a:extLst>
          </p:cNvPr>
          <p:cNvSpPr/>
          <p:nvPr/>
        </p:nvSpPr>
        <p:spPr>
          <a:xfrm>
            <a:off x="5938414" y="2750270"/>
            <a:ext cx="738611" cy="10175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9" name="Audio 18">
            <a:hlinkClick r:id="" action="ppaction://media"/>
            <a:extLst>
              <a:ext uri="{FF2B5EF4-FFF2-40B4-BE49-F238E27FC236}">
                <a16:creationId xmlns:a16="http://schemas.microsoft.com/office/drawing/2014/main" id="{517E20BB-C668-4921-85D8-FBCE479564B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203"/>
    </mc:Choice>
    <mc:Fallback xmlns="">
      <p:transition spd="slow" advTm="115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31" grpId="0" animBg="1"/>
      <p:bldP spid="34" grpId="0" animBg="1"/>
      <p:bldP spid="35" grpId="0" animBg="1"/>
      <p:bldP spid="36" grpId="0" animBg="1"/>
      <p:bldP spid="37" grpId="0" animBg="1"/>
      <p:bldP spid="7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hoto, covered, many, colorful&#10;&#10;Description automatically generated">
            <a:extLst>
              <a:ext uri="{FF2B5EF4-FFF2-40B4-BE49-F238E27FC236}">
                <a16:creationId xmlns:a16="http://schemas.microsoft.com/office/drawing/2014/main" id="{001AA17B-55B2-498B-8CFF-F5F45396B3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450" y="520872"/>
            <a:ext cx="3108703" cy="4376566"/>
          </a:xfrm>
          <a:prstGeom prst="rect">
            <a:avLst/>
          </a:prstGeom>
        </p:spPr>
      </p:pic>
      <p:pic>
        <p:nvPicPr>
          <p:cNvPr id="30723" name="Picture 2">
            <a:extLst>
              <a:ext uri="{FF2B5EF4-FFF2-40B4-BE49-F238E27FC236}">
                <a16:creationId xmlns:a16="http://schemas.microsoft.com/office/drawing/2014/main" id="{2A17485F-915F-4436-B909-0A423FE68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88" y="2801938"/>
            <a:ext cx="3011487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8DAD38-895F-4E0E-BD1B-F2996DCE93C0}"/>
              </a:ext>
            </a:extLst>
          </p:cNvPr>
          <p:cNvGraphicFramePr>
            <a:graphicFrameLocks noGrp="1"/>
          </p:cNvGraphicFramePr>
          <p:nvPr/>
        </p:nvGraphicFramePr>
        <p:xfrm>
          <a:off x="6705600" y="852488"/>
          <a:ext cx="1587500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 Box 2">
            <a:extLst>
              <a:ext uri="{FF2B5EF4-FFF2-40B4-BE49-F238E27FC236}">
                <a16:creationId xmlns:a16="http://schemas.microsoft.com/office/drawing/2014/main" id="{7DC9509B-73C5-4D57-9D43-4D5F250C9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650" y="336550"/>
            <a:ext cx="20574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Tropical Storm Print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4E3539-8F5D-4FA8-97C1-40ADAA9F3B93}"/>
              </a:ext>
            </a:extLst>
          </p:cNvPr>
          <p:cNvGrpSpPr/>
          <p:nvPr/>
        </p:nvGrpSpPr>
        <p:grpSpPr>
          <a:xfrm>
            <a:off x="1164056" y="1705477"/>
            <a:ext cx="640682" cy="794084"/>
            <a:chOff x="1552074" y="2273968"/>
            <a:chExt cx="854243" cy="1058779"/>
          </a:xfrm>
          <a:solidFill>
            <a:schemeClr val="bg1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7074DD-4B1E-4455-8382-AD2EE5AE2D31}"/>
                </a:ext>
              </a:extLst>
            </p:cNvPr>
            <p:cNvSpPr/>
            <p:nvPr/>
          </p:nvSpPr>
          <p:spPr>
            <a:xfrm>
              <a:off x="1552074" y="2273968"/>
              <a:ext cx="649705" cy="105877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AB0CC6F-C53C-4725-9242-27CBE6B3A3F4}"/>
                </a:ext>
              </a:extLst>
            </p:cNvPr>
            <p:cNvSpPr/>
            <p:nvPr/>
          </p:nvSpPr>
          <p:spPr>
            <a:xfrm>
              <a:off x="2018165" y="3224463"/>
              <a:ext cx="388152" cy="108284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032E0FAC-800C-4292-A32A-0E3914934DC0}"/>
              </a:ext>
            </a:extLst>
          </p:cNvPr>
          <p:cNvSpPr/>
          <p:nvPr/>
        </p:nvSpPr>
        <p:spPr>
          <a:xfrm>
            <a:off x="1281113" y="2417763"/>
            <a:ext cx="604837" cy="866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4DF9FC-471B-4256-A1A6-EE97A5416B2A}"/>
              </a:ext>
            </a:extLst>
          </p:cNvPr>
          <p:cNvSpPr/>
          <p:nvPr/>
        </p:nvSpPr>
        <p:spPr>
          <a:xfrm>
            <a:off x="3068638" y="1841500"/>
            <a:ext cx="465137" cy="1477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7A72CD0-9F19-409D-A1B6-F3685765D681}"/>
              </a:ext>
            </a:extLst>
          </p:cNvPr>
          <p:cNvGrpSpPr/>
          <p:nvPr/>
        </p:nvGrpSpPr>
        <p:grpSpPr>
          <a:xfrm>
            <a:off x="447745" y="2626226"/>
            <a:ext cx="833945" cy="1592847"/>
            <a:chOff x="596993" y="3501635"/>
            <a:chExt cx="1111926" cy="2123796"/>
          </a:xfrm>
          <a:solidFill>
            <a:schemeClr val="bg1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17DC355-8E37-41EB-80A1-FBF84160AFE2}"/>
                </a:ext>
              </a:extLst>
            </p:cNvPr>
            <p:cNvSpPr/>
            <p:nvPr/>
          </p:nvSpPr>
          <p:spPr>
            <a:xfrm>
              <a:off x="706107" y="3501635"/>
              <a:ext cx="1002812" cy="178156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13212D-01C2-4BE9-888B-DFE1CFBBE1A5}"/>
                </a:ext>
              </a:extLst>
            </p:cNvPr>
            <p:cNvSpPr/>
            <p:nvPr/>
          </p:nvSpPr>
          <p:spPr>
            <a:xfrm>
              <a:off x="596993" y="5238749"/>
              <a:ext cx="300594" cy="34668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82036F0-F0BD-4C32-97FA-FB08D3FDE0A9}"/>
                </a:ext>
              </a:extLst>
            </p:cNvPr>
            <p:cNvSpPr/>
            <p:nvPr/>
          </p:nvSpPr>
          <p:spPr>
            <a:xfrm>
              <a:off x="1152802" y="5278744"/>
              <a:ext cx="300594" cy="34668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939C900-0A85-45C2-A14D-D6BF34E7E1D1}"/>
              </a:ext>
            </a:extLst>
          </p:cNvPr>
          <p:cNvSpPr/>
          <p:nvPr/>
        </p:nvSpPr>
        <p:spPr>
          <a:xfrm>
            <a:off x="425450" y="3959225"/>
            <a:ext cx="176213" cy="2603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9632EE-5A1E-47EF-B80B-5B0C4A58C3CF}"/>
              </a:ext>
            </a:extLst>
          </p:cNvPr>
          <p:cNvGrpSpPr/>
          <p:nvPr/>
        </p:nvGrpSpPr>
        <p:grpSpPr>
          <a:xfrm>
            <a:off x="2639812" y="1823453"/>
            <a:ext cx="446693" cy="1488239"/>
            <a:chOff x="3519750" y="2431271"/>
            <a:chExt cx="722074" cy="1984318"/>
          </a:xfrm>
          <a:solidFill>
            <a:schemeClr val="bg1"/>
          </a:soli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D692740-0006-4B99-8665-5804BD759613}"/>
                </a:ext>
              </a:extLst>
            </p:cNvPr>
            <p:cNvGrpSpPr/>
            <p:nvPr/>
          </p:nvGrpSpPr>
          <p:grpSpPr>
            <a:xfrm>
              <a:off x="3519750" y="2431271"/>
              <a:ext cx="722074" cy="1983649"/>
              <a:chOff x="3518811" y="2455335"/>
              <a:chExt cx="1165377" cy="1983649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80CD1A2-1B29-4904-AA1C-F10D007A566E}"/>
                  </a:ext>
                </a:extLst>
              </p:cNvPr>
              <p:cNvSpPr/>
              <p:nvPr/>
            </p:nvSpPr>
            <p:spPr>
              <a:xfrm>
                <a:off x="3948385" y="2467143"/>
                <a:ext cx="735803" cy="1971841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C3A8B4E-4A62-4ABF-81F6-459C9EBFA7CE}"/>
                  </a:ext>
                </a:extLst>
              </p:cNvPr>
              <p:cNvSpPr/>
              <p:nvPr/>
            </p:nvSpPr>
            <p:spPr>
              <a:xfrm>
                <a:off x="3518811" y="2455335"/>
                <a:ext cx="551588" cy="1478992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3D54074-33AD-4468-997A-06D666AAA0D8}"/>
                </a:ext>
              </a:extLst>
            </p:cNvPr>
            <p:cNvSpPr/>
            <p:nvPr/>
          </p:nvSpPr>
          <p:spPr>
            <a:xfrm>
              <a:off x="3600994" y="3910262"/>
              <a:ext cx="232446" cy="50532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FD914EC-52F7-4913-A94B-ED17A8AAA815}"/>
              </a:ext>
            </a:extLst>
          </p:cNvPr>
          <p:cNvSpPr/>
          <p:nvPr/>
        </p:nvSpPr>
        <p:spPr>
          <a:xfrm>
            <a:off x="1903413" y="1735138"/>
            <a:ext cx="744537" cy="11541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CF7DCCF-98E1-4298-BEE1-00B32965EAF1}"/>
              </a:ext>
            </a:extLst>
          </p:cNvPr>
          <p:cNvSpPr/>
          <p:nvPr/>
        </p:nvSpPr>
        <p:spPr>
          <a:xfrm>
            <a:off x="379413" y="3756025"/>
            <a:ext cx="901700" cy="1122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063C085-C968-4AED-85F0-4E4AD19671E7}"/>
              </a:ext>
            </a:extLst>
          </p:cNvPr>
          <p:cNvSpPr/>
          <p:nvPr/>
        </p:nvSpPr>
        <p:spPr>
          <a:xfrm>
            <a:off x="1189038" y="3201988"/>
            <a:ext cx="692150" cy="16764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4D8A52A-86CE-4AE3-8C38-40BE112D6183}"/>
              </a:ext>
            </a:extLst>
          </p:cNvPr>
          <p:cNvSpPr/>
          <p:nvPr/>
        </p:nvSpPr>
        <p:spPr>
          <a:xfrm>
            <a:off x="1922463" y="2870200"/>
            <a:ext cx="500062" cy="1479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A4859CC-D850-4529-ACC2-DA811B6F2776}"/>
              </a:ext>
            </a:extLst>
          </p:cNvPr>
          <p:cNvSpPr/>
          <p:nvPr/>
        </p:nvSpPr>
        <p:spPr>
          <a:xfrm>
            <a:off x="2359025" y="2889250"/>
            <a:ext cx="506413" cy="198913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7A50603-8744-46B5-BF73-912BA9B0337D}"/>
              </a:ext>
            </a:extLst>
          </p:cNvPr>
          <p:cNvSpPr/>
          <p:nvPr/>
        </p:nvSpPr>
        <p:spPr>
          <a:xfrm>
            <a:off x="2868613" y="3252788"/>
            <a:ext cx="692150" cy="16446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30718AB-064C-40FE-855E-76048CAF76F7}"/>
              </a:ext>
            </a:extLst>
          </p:cNvPr>
          <p:cNvSpPr/>
          <p:nvPr/>
        </p:nvSpPr>
        <p:spPr>
          <a:xfrm>
            <a:off x="528638" y="1704975"/>
            <a:ext cx="754062" cy="938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70558F-CE57-4184-81BB-A5A8F7E940C6}"/>
              </a:ext>
            </a:extLst>
          </p:cNvPr>
          <p:cNvSpPr/>
          <p:nvPr/>
        </p:nvSpPr>
        <p:spPr>
          <a:xfrm>
            <a:off x="3222625" y="4138613"/>
            <a:ext cx="311150" cy="739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1" name="Audio 30">
            <a:hlinkClick r:id="" action="ppaction://media"/>
            <a:extLst>
              <a:ext uri="{FF2B5EF4-FFF2-40B4-BE49-F238E27FC236}">
                <a16:creationId xmlns:a16="http://schemas.microsoft.com/office/drawing/2014/main" id="{035277F8-C84C-4FC5-811E-E2A57F23C07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314"/>
    </mc:Choice>
    <mc:Fallback xmlns="">
      <p:transition spd="slow" advTm="883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10" grpId="0" animBg="1"/>
      <p:bldP spid="12" grpId="0" animBg="1"/>
      <p:bldP spid="33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4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AE97DA5-3A68-42DD-AF33-701E80CD66E7}"/>
              </a:ext>
            </a:extLst>
          </p:cNvPr>
          <p:cNvSpPr txBox="1"/>
          <p:nvPr/>
        </p:nvSpPr>
        <p:spPr>
          <a:xfrm>
            <a:off x="673100" y="1168400"/>
            <a:ext cx="7535863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Higher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Design portfolios</a:t>
            </a:r>
            <a:endParaRPr lang="en-US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15319201-33A2-4A0C-A98D-57EB5A54F0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66"/>
    </mc:Choice>
    <mc:Fallback xmlns="">
      <p:transition spd="slow" advTm="188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7163EB4-2ACA-4CB5-B2A4-2CAB354B7072}"/>
              </a:ext>
            </a:extLst>
          </p:cNvPr>
          <p:cNvGrpSpPr/>
          <p:nvPr/>
        </p:nvGrpSpPr>
        <p:grpSpPr>
          <a:xfrm>
            <a:off x="762000" y="238125"/>
            <a:ext cx="3355975" cy="4633913"/>
            <a:chOff x="762000" y="238125"/>
            <a:chExt cx="3355975" cy="4633913"/>
          </a:xfrm>
        </p:grpSpPr>
        <p:grpSp>
          <p:nvGrpSpPr>
            <p:cNvPr id="33794" name="Group 16">
              <a:extLst>
                <a:ext uri="{FF2B5EF4-FFF2-40B4-BE49-F238E27FC236}">
                  <a16:creationId xmlns:a16="http://schemas.microsoft.com/office/drawing/2014/main" id="{E891C6FD-249B-49F6-BE4C-3DA8384D97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000" y="238125"/>
              <a:ext cx="3355975" cy="4633913"/>
              <a:chOff x="762000" y="238895"/>
              <a:chExt cx="3356741" cy="4633143"/>
            </a:xfrm>
          </p:grpSpPr>
          <p:pic>
            <p:nvPicPr>
              <p:cNvPr id="33826" name="Picture 1">
                <a:extLst>
                  <a:ext uri="{FF2B5EF4-FFF2-40B4-BE49-F238E27FC236}">
                    <a16:creationId xmlns:a16="http://schemas.microsoft.com/office/drawing/2014/main" id="{10E0764E-15FA-498C-8DA7-5619948A96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0" y="312738"/>
                <a:ext cx="3195638" cy="4559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ABB695E1-45D2-4B02-B167-691C09F4E268}"/>
                  </a:ext>
                </a:extLst>
              </p:cNvPr>
              <p:cNvSpPr/>
              <p:nvPr/>
            </p:nvSpPr>
            <p:spPr bwMode="auto">
              <a:xfrm>
                <a:off x="2880519" y="1223963"/>
                <a:ext cx="707259" cy="529455"/>
              </a:xfrm>
              <a:prstGeom prst="ellipse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>
                <a:softEdge rad="635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0FCC224-BCCD-4252-B014-CBFD19186E40}"/>
                  </a:ext>
                </a:extLst>
              </p:cNvPr>
              <p:cNvSpPr/>
              <p:nvPr/>
            </p:nvSpPr>
            <p:spPr bwMode="auto">
              <a:xfrm>
                <a:off x="3405954" y="1074737"/>
                <a:ext cx="707259" cy="604838"/>
              </a:xfrm>
              <a:prstGeom prst="ellipse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>
                <a:softEdge rad="635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FC32714D-23E4-4F70-9A5E-CC38BEB5ABF7}"/>
                  </a:ext>
                </a:extLst>
              </p:cNvPr>
              <p:cNvSpPr/>
              <p:nvPr/>
            </p:nvSpPr>
            <p:spPr bwMode="auto">
              <a:xfrm>
                <a:off x="3405953" y="675843"/>
                <a:ext cx="707259" cy="529455"/>
              </a:xfrm>
              <a:prstGeom prst="ellipse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>
                <a:softEdge rad="635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98F6115-FEF2-4D2D-9E84-57DB329B5BFB}"/>
                  </a:ext>
                </a:extLst>
              </p:cNvPr>
              <p:cNvSpPr/>
              <p:nvPr/>
            </p:nvSpPr>
            <p:spPr bwMode="auto">
              <a:xfrm>
                <a:off x="3411482" y="238895"/>
                <a:ext cx="707259" cy="529455"/>
              </a:xfrm>
              <a:prstGeom prst="ellipse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>
                <a:softEdge rad="635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F25D024-6917-4D77-B16B-93D20C17346F}"/>
                </a:ext>
              </a:extLst>
            </p:cNvPr>
            <p:cNvSpPr/>
            <p:nvPr/>
          </p:nvSpPr>
          <p:spPr bwMode="auto">
            <a:xfrm>
              <a:off x="1727328" y="311980"/>
              <a:ext cx="707098" cy="816732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579C1E8-AC29-44C7-9647-B3497AA93216}"/>
              </a:ext>
            </a:extLst>
          </p:cNvPr>
          <p:cNvGraphicFramePr>
            <a:graphicFrameLocks noGrp="1"/>
          </p:cNvGraphicFramePr>
          <p:nvPr/>
        </p:nvGraphicFramePr>
        <p:xfrm>
          <a:off x="6303963" y="671513"/>
          <a:ext cx="1406525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32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92" marR="51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3813" name="Picture 3">
            <a:extLst>
              <a:ext uri="{FF2B5EF4-FFF2-40B4-BE49-F238E27FC236}">
                <a16:creationId xmlns:a16="http://schemas.microsoft.com/office/drawing/2014/main" id="{EE1A9AC2-BB80-495A-8829-FD32CF0AB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2641600"/>
            <a:ext cx="3189287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8F6A53F7-76FE-483C-8C64-F26DE2ACE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675" y="222250"/>
            <a:ext cx="2981325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Alice in Wonderland Neckpiece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3815" name="Picture 1">
            <a:extLst>
              <a:ext uri="{FF2B5EF4-FFF2-40B4-BE49-F238E27FC236}">
                <a16:creationId xmlns:a16="http://schemas.microsoft.com/office/drawing/2014/main" id="{090871F7-B1E3-4346-A8EC-BAF25282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81409C5-4C37-4CDC-8614-762DDACA5B4B}"/>
              </a:ext>
            </a:extLst>
          </p:cNvPr>
          <p:cNvSpPr/>
          <p:nvPr/>
        </p:nvSpPr>
        <p:spPr>
          <a:xfrm>
            <a:off x="1803400" y="1716088"/>
            <a:ext cx="2154238" cy="13176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F61753-2C03-429E-9507-E35F9C727F9B}"/>
              </a:ext>
            </a:extLst>
          </p:cNvPr>
          <p:cNvSpPr/>
          <p:nvPr/>
        </p:nvSpPr>
        <p:spPr>
          <a:xfrm>
            <a:off x="762000" y="2540000"/>
            <a:ext cx="792163" cy="819150"/>
          </a:xfrm>
          <a:prstGeom prst="rect">
            <a:avLst/>
          </a:prstGeom>
          <a:solidFill>
            <a:srgbClr val="ACA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73C1DEE-4AE4-4011-8695-07BE86874D92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3359150"/>
            <a:ext cx="750888" cy="619125"/>
            <a:chOff x="762000" y="3359889"/>
            <a:chExt cx="750491" cy="61799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2FD0F24-A01B-4A68-A531-E7C45A9E5796}"/>
                </a:ext>
              </a:extLst>
            </p:cNvPr>
            <p:cNvSpPr/>
            <p:nvPr/>
          </p:nvSpPr>
          <p:spPr>
            <a:xfrm>
              <a:off x="762000" y="3359889"/>
              <a:ext cx="396665" cy="617992"/>
            </a:xfrm>
            <a:prstGeom prst="rect">
              <a:avLst/>
            </a:prstGeom>
            <a:solidFill>
              <a:srgbClr val="ACACC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5A86A4-6F46-45BF-AE7C-A9CF22F919DE}"/>
                </a:ext>
              </a:extLst>
            </p:cNvPr>
            <p:cNvSpPr/>
            <p:nvPr/>
          </p:nvSpPr>
          <p:spPr>
            <a:xfrm>
              <a:off x="1115826" y="3359889"/>
              <a:ext cx="396665" cy="446856"/>
            </a:xfrm>
            <a:prstGeom prst="rect">
              <a:avLst/>
            </a:prstGeom>
            <a:solidFill>
              <a:srgbClr val="ACACC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DDBC85-DBA2-44DC-BDDD-D01A7D9AE646}"/>
              </a:ext>
            </a:extLst>
          </p:cNvPr>
          <p:cNvGrpSpPr>
            <a:grpSpLocks/>
          </p:cNvGrpSpPr>
          <p:nvPr/>
        </p:nvGrpSpPr>
        <p:grpSpPr bwMode="auto">
          <a:xfrm>
            <a:off x="1554163" y="2590800"/>
            <a:ext cx="912812" cy="2281238"/>
            <a:chOff x="1554956" y="2590800"/>
            <a:chExt cx="911226" cy="228123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6AF443C-3AD4-4C42-84B0-811B9419D4F5}"/>
                </a:ext>
              </a:extLst>
            </p:cNvPr>
            <p:cNvSpPr/>
            <p:nvPr/>
          </p:nvSpPr>
          <p:spPr>
            <a:xfrm>
              <a:off x="1554956" y="2590800"/>
              <a:ext cx="644989" cy="819150"/>
            </a:xfrm>
            <a:prstGeom prst="rect">
              <a:avLst/>
            </a:prstGeom>
            <a:solidFill>
              <a:srgbClr val="ACACC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8F3B41-6C86-4D60-B458-7E6C34D06FA7}"/>
                </a:ext>
              </a:extLst>
            </p:cNvPr>
            <p:cNvSpPr/>
            <p:nvPr/>
          </p:nvSpPr>
          <p:spPr>
            <a:xfrm>
              <a:off x="1821193" y="3227388"/>
              <a:ext cx="644989" cy="1644650"/>
            </a:xfrm>
            <a:prstGeom prst="rect">
              <a:avLst/>
            </a:prstGeom>
            <a:solidFill>
              <a:srgbClr val="ACACC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0047591-0DDB-444F-9B32-4B338C05F3A3}"/>
              </a:ext>
            </a:extLst>
          </p:cNvPr>
          <p:cNvSpPr/>
          <p:nvPr/>
        </p:nvSpPr>
        <p:spPr>
          <a:xfrm>
            <a:off x="762000" y="3429000"/>
            <a:ext cx="1103313" cy="14493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47DC72-7AC2-470E-A4EF-DF2F65327008}"/>
              </a:ext>
            </a:extLst>
          </p:cNvPr>
          <p:cNvSpPr/>
          <p:nvPr/>
        </p:nvSpPr>
        <p:spPr>
          <a:xfrm>
            <a:off x="2466975" y="3082925"/>
            <a:ext cx="1490663" cy="1795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BBD8EA91-A45F-4CAA-A05F-B395562A9DE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686"/>
    </mc:Choice>
    <mc:Fallback xmlns="">
      <p:transition spd="slow" advTm="946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7" grpId="0" animBg="1"/>
      <p:bldP spid="4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extLst>
              <a:ext uri="{FF2B5EF4-FFF2-40B4-BE49-F238E27FC236}">
                <a16:creationId xmlns:a16="http://schemas.microsoft.com/office/drawing/2014/main" id="{FD867B05-4899-4824-8289-BA4292215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71463"/>
            <a:ext cx="3197225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909101C-3D1B-40F9-AEB1-DF9FC8931647}"/>
              </a:ext>
            </a:extLst>
          </p:cNvPr>
          <p:cNvGraphicFramePr>
            <a:graphicFrameLocks noGrp="1"/>
          </p:cNvGraphicFramePr>
          <p:nvPr/>
        </p:nvGraphicFramePr>
        <p:xfrm>
          <a:off x="6811963" y="720725"/>
          <a:ext cx="1439862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59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6" marR="51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861" name="Picture 3">
            <a:extLst>
              <a:ext uri="{FF2B5EF4-FFF2-40B4-BE49-F238E27FC236}">
                <a16:creationId xmlns:a16="http://schemas.microsoft.com/office/drawing/2014/main" id="{9209F042-4803-4F17-85A8-38C79DB77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2714625"/>
            <a:ext cx="3070225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753E8DB9-09D2-4F41-82A0-0BFA59115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2575"/>
            <a:ext cx="1566862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Coral Headpiece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E05E88-44A6-478D-AC54-571DEFDA803F}"/>
              </a:ext>
            </a:extLst>
          </p:cNvPr>
          <p:cNvGrpSpPr>
            <a:grpSpLocks/>
          </p:cNvGrpSpPr>
          <p:nvPr/>
        </p:nvGrpSpPr>
        <p:grpSpPr bwMode="auto">
          <a:xfrm>
            <a:off x="3054350" y="1711325"/>
            <a:ext cx="971550" cy="1882775"/>
            <a:chOff x="4072392" y="2282024"/>
            <a:chExt cx="1296030" cy="25094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907659-B252-4F65-87FE-C1124BBFE9B6}"/>
                </a:ext>
              </a:extLst>
            </p:cNvPr>
            <p:cNvSpPr/>
            <p:nvPr/>
          </p:nvSpPr>
          <p:spPr>
            <a:xfrm>
              <a:off x="4188866" y="2282024"/>
              <a:ext cx="1179556" cy="668619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824CD5-A5FE-4D1D-9AD2-B79B53B2047D}"/>
                </a:ext>
              </a:extLst>
            </p:cNvPr>
            <p:cNvSpPr/>
            <p:nvPr/>
          </p:nvSpPr>
          <p:spPr>
            <a:xfrm>
              <a:off x="4072392" y="2791952"/>
              <a:ext cx="1296030" cy="311034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B470B4-2670-4BB9-AB6D-719BCF039D87}"/>
                </a:ext>
              </a:extLst>
            </p:cNvPr>
            <p:cNvSpPr/>
            <p:nvPr/>
          </p:nvSpPr>
          <p:spPr>
            <a:xfrm>
              <a:off x="4658994" y="3088176"/>
              <a:ext cx="709428" cy="1703284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8CBE36-EAB8-41F1-97F8-E1EA2E61307F}"/>
              </a:ext>
            </a:extLst>
          </p:cNvPr>
          <p:cNvGrpSpPr>
            <a:grpSpLocks/>
          </p:cNvGrpSpPr>
          <p:nvPr/>
        </p:nvGrpSpPr>
        <p:grpSpPr bwMode="auto">
          <a:xfrm>
            <a:off x="2076450" y="2166938"/>
            <a:ext cx="690563" cy="1281112"/>
            <a:chOff x="2768599" y="2888407"/>
            <a:chExt cx="921610" cy="170899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BC5341E-E198-4FD7-87CF-A9AFF2826039}"/>
                </a:ext>
              </a:extLst>
            </p:cNvPr>
            <p:cNvSpPr/>
            <p:nvPr/>
          </p:nvSpPr>
          <p:spPr>
            <a:xfrm>
              <a:off x="2768599" y="2888407"/>
              <a:ext cx="506356" cy="622607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97F2448-C0C9-4A2C-9BC8-BAE4F55ABF6C}"/>
                </a:ext>
              </a:extLst>
            </p:cNvPr>
            <p:cNvSpPr/>
            <p:nvPr/>
          </p:nvSpPr>
          <p:spPr>
            <a:xfrm>
              <a:off x="2927498" y="3417835"/>
              <a:ext cx="762711" cy="1179565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12348-77C8-4744-9BD9-C6C9880827D8}"/>
                </a:ext>
              </a:extLst>
            </p:cNvPr>
            <p:cNvSpPr/>
            <p:nvPr/>
          </p:nvSpPr>
          <p:spPr>
            <a:xfrm>
              <a:off x="2768599" y="4108209"/>
              <a:ext cx="506356" cy="177888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B7026CE-0AB1-497A-AD78-A698A043F11D}"/>
              </a:ext>
            </a:extLst>
          </p:cNvPr>
          <p:cNvSpPr/>
          <p:nvPr/>
        </p:nvSpPr>
        <p:spPr>
          <a:xfrm>
            <a:off x="827088" y="1460500"/>
            <a:ext cx="473075" cy="706438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1E9C40-0C48-46C5-BC31-B35D5F877798}"/>
              </a:ext>
            </a:extLst>
          </p:cNvPr>
          <p:cNvSpPr/>
          <p:nvPr/>
        </p:nvSpPr>
        <p:spPr>
          <a:xfrm>
            <a:off x="877888" y="2211388"/>
            <a:ext cx="422275" cy="468312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C14B71-8E3E-4B46-9F3C-C621580A3A4D}"/>
              </a:ext>
            </a:extLst>
          </p:cNvPr>
          <p:cNvSpPr/>
          <p:nvPr/>
        </p:nvSpPr>
        <p:spPr>
          <a:xfrm>
            <a:off x="1660525" y="2036763"/>
            <a:ext cx="473075" cy="468312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512709-1D4D-4D84-BE03-27D980072C96}"/>
              </a:ext>
            </a:extLst>
          </p:cNvPr>
          <p:cNvSpPr/>
          <p:nvPr/>
        </p:nvSpPr>
        <p:spPr>
          <a:xfrm>
            <a:off x="1347788" y="2316163"/>
            <a:ext cx="366712" cy="427037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DA106F-32E4-4296-8807-8B5EBC16076B}"/>
              </a:ext>
            </a:extLst>
          </p:cNvPr>
          <p:cNvSpPr/>
          <p:nvPr/>
        </p:nvSpPr>
        <p:spPr>
          <a:xfrm>
            <a:off x="1730375" y="2571750"/>
            <a:ext cx="473075" cy="563563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0A80F5-68FB-4BC1-99E9-BFCEA5A81F9F}"/>
              </a:ext>
            </a:extLst>
          </p:cNvPr>
          <p:cNvSpPr/>
          <p:nvPr/>
        </p:nvSpPr>
        <p:spPr>
          <a:xfrm>
            <a:off x="1649413" y="3190875"/>
            <a:ext cx="573087" cy="500063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3695952-0252-4B7C-9A89-79EB8B7C26E8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2279650"/>
            <a:ext cx="727075" cy="1411288"/>
            <a:chOff x="3734179" y="3038848"/>
            <a:chExt cx="968502" cy="188215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48CB83-F19C-4DC1-B5CE-B2A1189ADDC9}"/>
                </a:ext>
              </a:extLst>
            </p:cNvPr>
            <p:cNvSpPr/>
            <p:nvPr/>
          </p:nvSpPr>
          <p:spPr>
            <a:xfrm>
              <a:off x="3863172" y="3038848"/>
              <a:ext cx="839509" cy="1882155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18F363-267C-4750-9DBB-52EBDB594433}"/>
                </a:ext>
              </a:extLst>
            </p:cNvPr>
            <p:cNvSpPr/>
            <p:nvPr/>
          </p:nvSpPr>
          <p:spPr>
            <a:xfrm>
              <a:off x="3734179" y="3752331"/>
              <a:ext cx="406010" cy="844746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1AE13E1-0893-4E62-B958-A90704CD519D}"/>
                </a:ext>
              </a:extLst>
            </p:cNvPr>
            <p:cNvSpPr/>
            <p:nvPr/>
          </p:nvSpPr>
          <p:spPr>
            <a:xfrm>
              <a:off x="3770128" y="3165878"/>
              <a:ext cx="302392" cy="624563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35872" name="Picture 1">
            <a:extLst>
              <a:ext uri="{FF2B5EF4-FFF2-40B4-BE49-F238E27FC236}">
                <a16:creationId xmlns:a16="http://schemas.microsoft.com/office/drawing/2014/main" id="{99BF00BA-2576-4BB2-8DAA-E0D02A696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79C21AB-261D-4195-BED8-05BB024E146A}"/>
              </a:ext>
            </a:extLst>
          </p:cNvPr>
          <p:cNvSpPr/>
          <p:nvPr/>
        </p:nvSpPr>
        <p:spPr>
          <a:xfrm>
            <a:off x="855663" y="908050"/>
            <a:ext cx="2286000" cy="169703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71E9A7-7BEB-4F57-B037-8E5E53FAC21E}"/>
              </a:ext>
            </a:extLst>
          </p:cNvPr>
          <p:cNvSpPr/>
          <p:nvPr/>
        </p:nvSpPr>
        <p:spPr>
          <a:xfrm>
            <a:off x="855663" y="2671763"/>
            <a:ext cx="1690687" cy="21986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70D14D-4312-4D92-8093-5C9D5B725688}"/>
              </a:ext>
            </a:extLst>
          </p:cNvPr>
          <p:cNvSpPr/>
          <p:nvPr/>
        </p:nvSpPr>
        <p:spPr>
          <a:xfrm>
            <a:off x="2546350" y="3594100"/>
            <a:ext cx="1506538" cy="1298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8" name="Audio 27">
            <a:hlinkClick r:id="" action="ppaction://media"/>
            <a:extLst>
              <a:ext uri="{FF2B5EF4-FFF2-40B4-BE49-F238E27FC236}">
                <a16:creationId xmlns:a16="http://schemas.microsoft.com/office/drawing/2014/main" id="{1814BCE9-D428-4624-A135-C13AE15313DE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708"/>
    </mc:Choice>
    <mc:Fallback xmlns="">
      <p:transition spd="slow" advTm="8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6" grpId="0" animBg="1"/>
      <p:bldP spid="2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extLst>
              <a:ext uri="{FF2B5EF4-FFF2-40B4-BE49-F238E27FC236}">
                <a16:creationId xmlns:a16="http://schemas.microsoft.com/office/drawing/2014/main" id="{6FA63C5C-FBBD-46D2-8EA0-8DD355BD2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1">
            <a:extLst>
              <a:ext uri="{FF2B5EF4-FFF2-40B4-BE49-F238E27FC236}">
                <a16:creationId xmlns:a16="http://schemas.microsoft.com/office/drawing/2014/main" id="{2F98B1BE-0EB5-47F8-BA2C-04E9B59CF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3" y="312738"/>
            <a:ext cx="3160712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2">
            <a:extLst>
              <a:ext uri="{FF2B5EF4-FFF2-40B4-BE49-F238E27FC236}">
                <a16:creationId xmlns:a16="http://schemas.microsoft.com/office/drawing/2014/main" id="{943AE697-2997-4E9F-9482-708C1ECDA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571750"/>
            <a:ext cx="317817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3">
            <a:extLst>
              <a:ext uri="{FF2B5EF4-FFF2-40B4-BE49-F238E27FC236}">
                <a16:creationId xmlns:a16="http://schemas.microsoft.com/office/drawing/2014/main" id="{3378685F-BB09-4157-883C-AE9DD2007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525" y="2571750"/>
            <a:ext cx="318293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D0C714-95D7-4508-8B48-65EDBC8F127B}"/>
              </a:ext>
            </a:extLst>
          </p:cNvPr>
          <p:cNvGraphicFramePr>
            <a:graphicFrameLocks noGrp="1"/>
          </p:cNvGraphicFramePr>
          <p:nvPr/>
        </p:nvGraphicFramePr>
        <p:xfrm>
          <a:off x="6667500" y="703263"/>
          <a:ext cx="1362075" cy="1403349"/>
        </p:xfrm>
        <a:graphic>
          <a:graphicData uri="http://schemas.openxmlformats.org/drawingml/2006/table">
            <a:tbl>
              <a:tblPr firstRow="1" firstCol="1" bandRow="1"/>
              <a:tblGrid>
                <a:gridCol w="687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38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38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3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9" marR="51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 Box 2">
            <a:extLst>
              <a:ext uri="{FF2B5EF4-FFF2-40B4-BE49-F238E27FC236}">
                <a16:creationId xmlns:a16="http://schemas.microsoft.com/office/drawing/2014/main" id="{8507719A-8D1A-4005-9B41-5CDE8294B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0" y="312738"/>
            <a:ext cx="2073275" cy="328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Maritime Museum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456253-EDD8-4C9F-9F79-9913D3C12EA5}"/>
              </a:ext>
            </a:extLst>
          </p:cNvPr>
          <p:cNvSpPr/>
          <p:nvPr/>
        </p:nvSpPr>
        <p:spPr>
          <a:xfrm>
            <a:off x="1014413" y="1679801"/>
            <a:ext cx="1149440" cy="830036"/>
          </a:xfrm>
          <a:prstGeom prst="ellipse">
            <a:avLst/>
          </a:prstGeom>
          <a:solidFill>
            <a:srgbClr val="FFFFFF">
              <a:alpha val="89804"/>
            </a:srgbClr>
          </a:solidFill>
          <a:ln>
            <a:noFill/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158DEED-4557-4233-BA3E-38A8C9DBE4C0}"/>
              </a:ext>
            </a:extLst>
          </p:cNvPr>
          <p:cNvGrpSpPr>
            <a:grpSpLocks/>
          </p:cNvGrpSpPr>
          <p:nvPr/>
        </p:nvGrpSpPr>
        <p:grpSpPr bwMode="auto">
          <a:xfrm>
            <a:off x="2120900" y="1944688"/>
            <a:ext cx="687388" cy="484187"/>
            <a:chOff x="2121289" y="1944805"/>
            <a:chExt cx="686397" cy="48449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5C4C993-E65F-4DE5-B76E-DC054FB4F2AF}"/>
                </a:ext>
              </a:extLst>
            </p:cNvPr>
            <p:cNvSpPr/>
            <p:nvPr/>
          </p:nvSpPr>
          <p:spPr>
            <a:xfrm>
              <a:off x="2121289" y="1944805"/>
              <a:ext cx="472393" cy="48449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561D666-DF48-4ED2-A2F0-8049DDF6F46C}"/>
                </a:ext>
              </a:extLst>
            </p:cNvPr>
            <p:cNvSpPr/>
            <p:nvPr/>
          </p:nvSpPr>
          <p:spPr>
            <a:xfrm>
              <a:off x="2378093" y="2059178"/>
              <a:ext cx="429593" cy="37012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9F97165-5230-402C-9AC5-8B5B51308E99}"/>
              </a:ext>
            </a:extLst>
          </p:cNvPr>
          <p:cNvSpPr/>
          <p:nvPr/>
        </p:nvSpPr>
        <p:spPr>
          <a:xfrm>
            <a:off x="1141413" y="2600325"/>
            <a:ext cx="666750" cy="16462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7E0E3F-065F-403A-863A-F09576A5A7AD}"/>
              </a:ext>
            </a:extLst>
          </p:cNvPr>
          <p:cNvSpPr/>
          <p:nvPr/>
        </p:nvSpPr>
        <p:spPr>
          <a:xfrm>
            <a:off x="2463800" y="2571750"/>
            <a:ext cx="1851025" cy="22129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L-Shape 1">
            <a:extLst>
              <a:ext uri="{FF2B5EF4-FFF2-40B4-BE49-F238E27FC236}">
                <a16:creationId xmlns:a16="http://schemas.microsoft.com/office/drawing/2014/main" id="{E9BC7176-15E7-4A59-9CA4-02849F77B5BB}"/>
              </a:ext>
            </a:extLst>
          </p:cNvPr>
          <p:cNvSpPr/>
          <p:nvPr/>
        </p:nvSpPr>
        <p:spPr>
          <a:xfrm rot="16200000">
            <a:off x="681832" y="3067845"/>
            <a:ext cx="2168525" cy="1223962"/>
          </a:xfrm>
          <a:prstGeom prst="corner">
            <a:avLst>
              <a:gd name="adj1" fmla="val 50000"/>
              <a:gd name="adj2" fmla="val 42971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70C6BF-C7DA-4FE5-BC9B-DB0BDB215387}"/>
              </a:ext>
            </a:extLst>
          </p:cNvPr>
          <p:cNvSpPr/>
          <p:nvPr/>
        </p:nvSpPr>
        <p:spPr>
          <a:xfrm>
            <a:off x="2120900" y="420688"/>
            <a:ext cx="1009650" cy="200818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6" name="Audio 25">
            <a:hlinkClick r:id="" action="ppaction://media"/>
            <a:extLst>
              <a:ext uri="{FF2B5EF4-FFF2-40B4-BE49-F238E27FC236}">
                <a16:creationId xmlns:a16="http://schemas.microsoft.com/office/drawing/2014/main" id="{25F7FE25-CDC1-4C82-92D7-5557FD0A5BC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398"/>
    </mc:Choice>
    <mc:Fallback xmlns="">
      <p:transition spd="slow" advTm="1023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12" grpId="0" animBg="1"/>
      <p:bldP spid="15" grpId="0" animBg="1"/>
      <p:bldP spid="2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>
            <a:extLst>
              <a:ext uri="{FF2B5EF4-FFF2-40B4-BE49-F238E27FC236}">
                <a16:creationId xmlns:a16="http://schemas.microsoft.com/office/drawing/2014/main" id="{24568773-B771-4029-ACA5-55FDEC11B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3868ECA-1764-4451-BDCF-4CFF9DD9CB9C}"/>
              </a:ext>
            </a:extLst>
          </p:cNvPr>
          <p:cNvGraphicFramePr>
            <a:graphicFrameLocks noGrp="1"/>
          </p:cNvGraphicFramePr>
          <p:nvPr/>
        </p:nvGraphicFramePr>
        <p:xfrm>
          <a:off x="6618288" y="268288"/>
          <a:ext cx="1455737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81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8933" name="Picture 3">
            <a:extLst>
              <a:ext uri="{FF2B5EF4-FFF2-40B4-BE49-F238E27FC236}">
                <a16:creationId xmlns:a16="http://schemas.microsoft.com/office/drawing/2014/main" id="{F470D227-260E-40AC-BE58-CD40F69E5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1846263"/>
            <a:ext cx="2351087" cy="318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4" name="Picture 4">
            <a:extLst>
              <a:ext uri="{FF2B5EF4-FFF2-40B4-BE49-F238E27FC236}">
                <a16:creationId xmlns:a16="http://schemas.microsoft.com/office/drawing/2014/main" id="{012CE57A-90CB-47C9-BA30-83181DB9F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188" y="1731963"/>
            <a:ext cx="2339975" cy="329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CC48F751-9CC6-4A51-BFCC-E43A94A45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266700"/>
            <a:ext cx="2073275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Pennywise Teapot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B21C1D-C637-4AA9-867B-C3096C6CDE17}"/>
              </a:ext>
            </a:extLst>
          </p:cNvPr>
          <p:cNvSpPr/>
          <p:nvPr/>
        </p:nvSpPr>
        <p:spPr bwMode="auto">
          <a:xfrm>
            <a:off x="3157538" y="1846263"/>
            <a:ext cx="977900" cy="725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38937" name="Group 33">
            <a:extLst>
              <a:ext uri="{FF2B5EF4-FFF2-40B4-BE49-F238E27FC236}">
                <a16:creationId xmlns:a16="http://schemas.microsoft.com/office/drawing/2014/main" id="{125A9083-E0D2-42BC-AA17-8AEC90348746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065588"/>
            <a:ext cx="1044575" cy="677862"/>
            <a:chOff x="578643" y="4043756"/>
            <a:chExt cx="1043423" cy="6774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5011F32-60DC-48A6-B589-43368D7E5634}"/>
                </a:ext>
              </a:extLst>
            </p:cNvPr>
            <p:cNvSpPr/>
            <p:nvPr/>
          </p:nvSpPr>
          <p:spPr>
            <a:xfrm>
              <a:off x="578643" y="4043756"/>
              <a:ext cx="661258" cy="67746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99CFC98-F36B-48B2-BA11-F9A9F3E991EF}"/>
                </a:ext>
              </a:extLst>
            </p:cNvPr>
            <p:cNvSpPr/>
            <p:nvPr/>
          </p:nvSpPr>
          <p:spPr>
            <a:xfrm>
              <a:off x="1211357" y="4165922"/>
              <a:ext cx="410709" cy="4569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F7CF1E55-F7A8-49FC-8BAA-F2941869440A}"/>
              </a:ext>
            </a:extLst>
          </p:cNvPr>
          <p:cNvSpPr/>
          <p:nvPr/>
        </p:nvSpPr>
        <p:spPr>
          <a:xfrm>
            <a:off x="7286625" y="2895600"/>
            <a:ext cx="744538" cy="1073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4BCD4E4-6F86-4AEA-9B70-818F88E053D5}"/>
              </a:ext>
            </a:extLst>
          </p:cNvPr>
          <p:cNvSpPr/>
          <p:nvPr/>
        </p:nvSpPr>
        <p:spPr>
          <a:xfrm>
            <a:off x="5721350" y="2597150"/>
            <a:ext cx="615950" cy="11382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41F69FA-542B-4F55-8C7B-6C10A9B6E97D}"/>
              </a:ext>
            </a:extLst>
          </p:cNvPr>
          <p:cNvSpPr/>
          <p:nvPr/>
        </p:nvSpPr>
        <p:spPr>
          <a:xfrm>
            <a:off x="5721350" y="3800475"/>
            <a:ext cx="603250" cy="9429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38941" name="Group 4">
            <a:extLst>
              <a:ext uri="{FF2B5EF4-FFF2-40B4-BE49-F238E27FC236}">
                <a16:creationId xmlns:a16="http://schemas.microsoft.com/office/drawing/2014/main" id="{9426F34B-2998-4C43-B830-FD3D45EA652C}"/>
              </a:ext>
            </a:extLst>
          </p:cNvPr>
          <p:cNvGrpSpPr>
            <a:grpSpLocks/>
          </p:cNvGrpSpPr>
          <p:nvPr/>
        </p:nvGrpSpPr>
        <p:grpSpPr bwMode="auto">
          <a:xfrm>
            <a:off x="544513" y="1903413"/>
            <a:ext cx="2379662" cy="2817812"/>
            <a:chOff x="543754" y="1903413"/>
            <a:chExt cx="2380421" cy="2817812"/>
          </a:xfrm>
        </p:grpSpPr>
        <p:pic>
          <p:nvPicPr>
            <p:cNvPr id="38956" name="Picture 1">
              <a:extLst>
                <a:ext uri="{FF2B5EF4-FFF2-40B4-BE49-F238E27FC236}">
                  <a16:creationId xmlns:a16="http://schemas.microsoft.com/office/drawing/2014/main" id="{211F33AD-0B91-414B-9B6D-FEF083B3AD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088" y="1903413"/>
              <a:ext cx="2351087" cy="281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430B3CD-6616-4159-91B1-4D68D1A78832}"/>
                </a:ext>
              </a:extLst>
            </p:cNvPr>
            <p:cNvSpPr/>
            <p:nvPr/>
          </p:nvSpPr>
          <p:spPr>
            <a:xfrm>
              <a:off x="883697" y="3338105"/>
              <a:ext cx="937299" cy="849719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40B855D-EC53-4AFD-9880-6DE45147E665}"/>
                </a:ext>
              </a:extLst>
            </p:cNvPr>
            <p:cNvSpPr/>
            <p:nvPr/>
          </p:nvSpPr>
          <p:spPr>
            <a:xfrm>
              <a:off x="543754" y="3283372"/>
              <a:ext cx="937299" cy="782215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494DF6A-9613-4E53-B9BD-A9C8BA8D75D0}"/>
              </a:ext>
            </a:extLst>
          </p:cNvPr>
          <p:cNvSpPr/>
          <p:nvPr/>
        </p:nvSpPr>
        <p:spPr>
          <a:xfrm>
            <a:off x="614363" y="4065588"/>
            <a:ext cx="1049337" cy="6556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843F00C-15E5-4FE5-9DE7-FDF9046EA5FE}"/>
              </a:ext>
            </a:extLst>
          </p:cNvPr>
          <p:cNvGrpSpPr>
            <a:grpSpLocks/>
          </p:cNvGrpSpPr>
          <p:nvPr/>
        </p:nvGrpSpPr>
        <p:grpSpPr bwMode="auto">
          <a:xfrm>
            <a:off x="4540250" y="3719513"/>
            <a:ext cx="938213" cy="1317625"/>
            <a:chOff x="4585494" y="3718927"/>
            <a:chExt cx="892175" cy="13102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4359EC2-37CD-4912-8768-549D662764F0}"/>
                </a:ext>
              </a:extLst>
            </p:cNvPr>
            <p:cNvSpPr/>
            <p:nvPr/>
          </p:nvSpPr>
          <p:spPr>
            <a:xfrm>
              <a:off x="4585494" y="3718927"/>
              <a:ext cx="709513" cy="1310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3E0BDA6-4C42-4B4B-AF82-8DB01FCFF8CC}"/>
                </a:ext>
              </a:extLst>
            </p:cNvPr>
            <p:cNvSpPr/>
            <p:nvPr/>
          </p:nvSpPr>
          <p:spPr>
            <a:xfrm>
              <a:off x="5122912" y="3872055"/>
              <a:ext cx="354757" cy="11571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299FFE7F-1280-4342-926C-E9C325102073}"/>
              </a:ext>
            </a:extLst>
          </p:cNvPr>
          <p:cNvSpPr/>
          <p:nvPr/>
        </p:nvSpPr>
        <p:spPr>
          <a:xfrm>
            <a:off x="4076700" y="3838575"/>
            <a:ext cx="460375" cy="5429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F357FB-AED3-425A-8407-51A60DD6513A}"/>
              </a:ext>
            </a:extLst>
          </p:cNvPr>
          <p:cNvSpPr/>
          <p:nvPr/>
        </p:nvSpPr>
        <p:spPr>
          <a:xfrm>
            <a:off x="4011613" y="4373563"/>
            <a:ext cx="525462" cy="6556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0FB327-F399-4D02-BD1B-8E5A61D67A02}"/>
              </a:ext>
            </a:extLst>
          </p:cNvPr>
          <p:cNvSpPr/>
          <p:nvPr/>
        </p:nvSpPr>
        <p:spPr>
          <a:xfrm>
            <a:off x="3222625" y="3865563"/>
            <a:ext cx="842963" cy="1163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B32073-91C8-466E-971E-EE7FADE9200A}"/>
              </a:ext>
            </a:extLst>
          </p:cNvPr>
          <p:cNvSpPr/>
          <p:nvPr/>
        </p:nvSpPr>
        <p:spPr bwMode="auto">
          <a:xfrm>
            <a:off x="4076700" y="1838325"/>
            <a:ext cx="779463" cy="72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FF890A-81C0-4A2C-B494-5679E9C25E6D}"/>
              </a:ext>
            </a:extLst>
          </p:cNvPr>
          <p:cNvSpPr/>
          <p:nvPr/>
        </p:nvSpPr>
        <p:spPr bwMode="auto">
          <a:xfrm>
            <a:off x="4762500" y="1836738"/>
            <a:ext cx="779463" cy="852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3DCD4E-079F-4D1E-A7FA-C43CBA9EDACC}"/>
              </a:ext>
            </a:extLst>
          </p:cNvPr>
          <p:cNvSpPr/>
          <p:nvPr/>
        </p:nvSpPr>
        <p:spPr bwMode="auto">
          <a:xfrm>
            <a:off x="5286375" y="2697163"/>
            <a:ext cx="222250" cy="361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91BF10-51ED-4725-B7C4-9573F3F41B74}"/>
              </a:ext>
            </a:extLst>
          </p:cNvPr>
          <p:cNvSpPr/>
          <p:nvPr/>
        </p:nvSpPr>
        <p:spPr bwMode="auto">
          <a:xfrm>
            <a:off x="5249863" y="3454400"/>
            <a:ext cx="222250" cy="4111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037F4A7-302A-432D-8B04-D92CEDBB4FB7}"/>
              </a:ext>
            </a:extLst>
          </p:cNvPr>
          <p:cNvSpPr/>
          <p:nvPr/>
        </p:nvSpPr>
        <p:spPr bwMode="auto">
          <a:xfrm>
            <a:off x="4705350" y="3373438"/>
            <a:ext cx="279400" cy="361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628341-A150-4A5F-BEA4-F5CDD75D6A83}"/>
              </a:ext>
            </a:extLst>
          </p:cNvPr>
          <p:cNvSpPr/>
          <p:nvPr/>
        </p:nvSpPr>
        <p:spPr>
          <a:xfrm>
            <a:off x="3198813" y="2565400"/>
            <a:ext cx="2339975" cy="13001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2D1F64E-3CA1-4377-9716-2262279428F8}"/>
              </a:ext>
            </a:extLst>
          </p:cNvPr>
          <p:cNvSpPr/>
          <p:nvPr/>
        </p:nvSpPr>
        <p:spPr>
          <a:xfrm>
            <a:off x="7346950" y="3894138"/>
            <a:ext cx="684213" cy="11350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7" name="Audio 26">
            <a:hlinkClick r:id="" action="ppaction://media"/>
            <a:extLst>
              <a:ext uri="{FF2B5EF4-FFF2-40B4-BE49-F238E27FC236}">
                <a16:creationId xmlns:a16="http://schemas.microsoft.com/office/drawing/2014/main" id="{BC75E09A-0000-41DD-9FA9-8094BF52ED7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918"/>
    </mc:Choice>
    <mc:Fallback xmlns="">
      <p:transition spd="slow" advTm="134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25" grpId="0" animBg="1"/>
      <p:bldP spid="36" grpId="0" animBg="1"/>
      <p:bldP spid="38" grpId="0" animBg="1"/>
      <p:bldP spid="39" grpId="0" animBg="1"/>
      <p:bldP spid="8" grpId="0" animBg="1"/>
      <p:bldP spid="12" grpId="0" animBg="1"/>
      <p:bldP spid="13" grpId="0" animBg="1"/>
      <p:bldP spid="15" grpId="0" animBg="1"/>
      <p:bldP spid="5" grpId="0" animBg="1"/>
      <p:bldP spid="16" grpId="0" animBg="1"/>
      <p:bldP spid="17" grpId="0" animBg="1"/>
      <p:bldP spid="18" grpId="0" animBg="1"/>
      <p:bldP spid="19" grpId="0" animBg="1"/>
      <p:bldP spid="14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>
            <a:extLst>
              <a:ext uri="{FF2B5EF4-FFF2-40B4-BE49-F238E27FC236}">
                <a16:creationId xmlns:a16="http://schemas.microsoft.com/office/drawing/2014/main" id="{079E9785-46F4-4D56-AB8F-D3B2842B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2">
            <a:extLst>
              <a:ext uri="{FF2B5EF4-FFF2-40B4-BE49-F238E27FC236}">
                <a16:creationId xmlns:a16="http://schemas.microsoft.com/office/drawing/2014/main" id="{92B28F24-15ED-491F-B29F-89ABCC7CF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50" y="2724150"/>
            <a:ext cx="32639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2D6262-13B4-49B7-B957-0D75F0EA1B04}"/>
              </a:ext>
            </a:extLst>
          </p:cNvPr>
          <p:cNvGraphicFramePr>
            <a:graphicFrameLocks noGrp="1"/>
          </p:cNvGraphicFramePr>
          <p:nvPr/>
        </p:nvGraphicFramePr>
        <p:xfrm>
          <a:off x="6483350" y="800100"/>
          <a:ext cx="14097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35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9958" name="Picture 4">
            <a:extLst>
              <a:ext uri="{FF2B5EF4-FFF2-40B4-BE49-F238E27FC236}">
                <a16:creationId xmlns:a16="http://schemas.microsoft.com/office/drawing/2014/main" id="{CF33609D-369F-4EDD-9EE5-239822DCC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63" y="2579688"/>
            <a:ext cx="3197225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61EAC7B4-0749-4B5B-9C87-6B5A2FB51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9938" y="255588"/>
            <a:ext cx="2455862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Maze Runner Book Cover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719A407-0088-4430-ABBC-A17B94C92AF8}"/>
              </a:ext>
            </a:extLst>
          </p:cNvPr>
          <p:cNvGrpSpPr>
            <a:grpSpLocks/>
          </p:cNvGrpSpPr>
          <p:nvPr/>
        </p:nvGrpSpPr>
        <p:grpSpPr bwMode="auto">
          <a:xfrm>
            <a:off x="1822450" y="2724150"/>
            <a:ext cx="992188" cy="590550"/>
            <a:chOff x="2409825" y="3633194"/>
            <a:chExt cx="1323975" cy="78640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9C0F895-AF59-4BD2-A556-B1F911F7A0E8}"/>
                </a:ext>
              </a:extLst>
            </p:cNvPr>
            <p:cNvSpPr/>
            <p:nvPr/>
          </p:nvSpPr>
          <p:spPr>
            <a:xfrm>
              <a:off x="2409825" y="3633194"/>
              <a:ext cx="1323975" cy="710302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1B70B8-44BF-4C45-97B7-DFE214354476}"/>
                </a:ext>
              </a:extLst>
            </p:cNvPr>
            <p:cNvSpPr/>
            <p:nvPr/>
          </p:nvSpPr>
          <p:spPr>
            <a:xfrm>
              <a:off x="2409825" y="3709298"/>
              <a:ext cx="694822" cy="710302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A952BE-BC01-46F6-9545-C020E7244681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3217863"/>
            <a:ext cx="571500" cy="512762"/>
            <a:chOff x="1668377" y="4309247"/>
            <a:chExt cx="760498" cy="68305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4187FA2-21D5-4B8F-B956-CF09BE46694E}"/>
                </a:ext>
              </a:extLst>
            </p:cNvPr>
            <p:cNvSpPr/>
            <p:nvPr/>
          </p:nvSpPr>
          <p:spPr>
            <a:xfrm>
              <a:off x="1668377" y="4309247"/>
              <a:ext cx="695010" cy="683051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3558452-FF10-4752-9BDD-27F77F34C174}"/>
                </a:ext>
              </a:extLst>
            </p:cNvPr>
            <p:cNvSpPr/>
            <p:nvPr/>
          </p:nvSpPr>
          <p:spPr>
            <a:xfrm>
              <a:off x="2238750" y="4309247"/>
              <a:ext cx="190125" cy="452548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641D33C-F3F5-4861-9428-7A216A950257}"/>
              </a:ext>
            </a:extLst>
          </p:cNvPr>
          <p:cNvSpPr/>
          <p:nvPr/>
        </p:nvSpPr>
        <p:spPr>
          <a:xfrm>
            <a:off x="1265238" y="3954463"/>
            <a:ext cx="1092200" cy="530225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EBAF3E-D678-448D-9710-FA5FB29DD87D}"/>
              </a:ext>
            </a:extLst>
          </p:cNvPr>
          <p:cNvSpPr/>
          <p:nvPr/>
        </p:nvSpPr>
        <p:spPr>
          <a:xfrm>
            <a:off x="1250950" y="4484688"/>
            <a:ext cx="1042988" cy="512762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E1A021-FF72-4FF1-8B8B-C17D8CFDEEF8}"/>
              </a:ext>
            </a:extLst>
          </p:cNvPr>
          <p:cNvSpPr/>
          <p:nvPr/>
        </p:nvSpPr>
        <p:spPr>
          <a:xfrm>
            <a:off x="2391343" y="4504532"/>
            <a:ext cx="1011238" cy="476250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C5345A9-7C23-4DEA-BDBB-329589762210}"/>
              </a:ext>
            </a:extLst>
          </p:cNvPr>
          <p:cNvSpPr/>
          <p:nvPr/>
        </p:nvSpPr>
        <p:spPr>
          <a:xfrm>
            <a:off x="2896962" y="4042320"/>
            <a:ext cx="1003751" cy="447675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901787-A52F-4DCB-8479-0EC38DD60799}"/>
              </a:ext>
            </a:extLst>
          </p:cNvPr>
          <p:cNvSpPr/>
          <p:nvPr/>
        </p:nvSpPr>
        <p:spPr>
          <a:xfrm>
            <a:off x="2306638" y="3257550"/>
            <a:ext cx="571500" cy="1246188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74A6CDB-472E-495A-BCF7-FBAFC6914511}"/>
              </a:ext>
            </a:extLst>
          </p:cNvPr>
          <p:cNvGrpSpPr>
            <a:grpSpLocks/>
          </p:cNvGrpSpPr>
          <p:nvPr/>
        </p:nvGrpSpPr>
        <p:grpSpPr bwMode="auto">
          <a:xfrm>
            <a:off x="4695825" y="2587625"/>
            <a:ext cx="3197225" cy="2227263"/>
            <a:chOff x="6284755" y="3642714"/>
            <a:chExt cx="4261938" cy="296908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3039D62-1930-49D2-AA17-DA5C51A97928}"/>
                </a:ext>
              </a:extLst>
            </p:cNvPr>
            <p:cNvSpPr/>
            <p:nvPr/>
          </p:nvSpPr>
          <p:spPr>
            <a:xfrm>
              <a:off x="6858234" y="3642714"/>
              <a:ext cx="3665182" cy="929029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347904-A400-4C08-8716-CADE70B9100E}"/>
                </a:ext>
              </a:extLst>
            </p:cNvPr>
            <p:cNvSpPr/>
            <p:nvPr/>
          </p:nvSpPr>
          <p:spPr>
            <a:xfrm>
              <a:off x="6284755" y="5856299"/>
              <a:ext cx="4261938" cy="755497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4A3266-DA26-420C-961A-047BE3ABB900}"/>
                </a:ext>
              </a:extLst>
            </p:cNvPr>
            <p:cNvSpPr/>
            <p:nvPr/>
          </p:nvSpPr>
          <p:spPr>
            <a:xfrm>
              <a:off x="6811678" y="4211983"/>
              <a:ext cx="332236" cy="1767058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F63FF00-4D29-490D-9FCF-15A1C7F1683A}"/>
                </a:ext>
              </a:extLst>
            </p:cNvPr>
            <p:cNvSpPr/>
            <p:nvPr/>
          </p:nvSpPr>
          <p:spPr>
            <a:xfrm>
              <a:off x="6284755" y="5682767"/>
              <a:ext cx="859159" cy="370342"/>
            </a:xfrm>
            <a:prstGeom prst="rect">
              <a:avLst/>
            </a:prstGeom>
            <a:solidFill>
              <a:srgbClr val="17171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AA02AF5D-2464-4243-A987-18D72DCB08C2}"/>
              </a:ext>
            </a:extLst>
          </p:cNvPr>
          <p:cNvSpPr/>
          <p:nvPr/>
        </p:nvSpPr>
        <p:spPr>
          <a:xfrm>
            <a:off x="1250950" y="2724150"/>
            <a:ext cx="571500" cy="520700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D5EE187-7724-468E-A754-3E28EAD8C900}"/>
              </a:ext>
            </a:extLst>
          </p:cNvPr>
          <p:cNvSpPr/>
          <p:nvPr/>
        </p:nvSpPr>
        <p:spPr>
          <a:xfrm>
            <a:off x="1735138" y="3279775"/>
            <a:ext cx="571500" cy="687388"/>
          </a:xfrm>
          <a:prstGeom prst="rect">
            <a:avLst/>
          </a:prstGeom>
          <a:solidFill>
            <a:srgbClr val="17171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39970" name="Group 2">
            <a:extLst>
              <a:ext uri="{FF2B5EF4-FFF2-40B4-BE49-F238E27FC236}">
                <a16:creationId xmlns:a16="http://schemas.microsoft.com/office/drawing/2014/main" id="{E91F8465-B1BA-4375-8DED-ED162255C31C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112713"/>
            <a:ext cx="3471862" cy="2439987"/>
            <a:chOff x="1043444" y="113047"/>
            <a:chExt cx="3471406" cy="2439653"/>
          </a:xfrm>
        </p:grpSpPr>
        <p:pic>
          <p:nvPicPr>
            <p:cNvPr id="39977" name="Picture 1">
              <a:extLst>
                <a:ext uri="{FF2B5EF4-FFF2-40B4-BE49-F238E27FC236}">
                  <a16:creationId xmlns:a16="http://schemas.microsoft.com/office/drawing/2014/main" id="{6F62343F-11DF-4B09-B1E7-BD43BFA28F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0950" y="255588"/>
              <a:ext cx="3263900" cy="2297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B3578609-BF4F-40DD-B484-FEE2F2A80B69}"/>
                </a:ext>
              </a:extLst>
            </p:cNvPr>
            <p:cNvSpPr/>
            <p:nvPr/>
          </p:nvSpPr>
          <p:spPr>
            <a:xfrm>
              <a:off x="1043444" y="113047"/>
              <a:ext cx="1471156" cy="1374440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A1C1FB58-E047-4D9F-94F2-DFA2B76ABAEB}"/>
              </a:ext>
            </a:extLst>
          </p:cNvPr>
          <p:cNvSpPr/>
          <p:nvPr/>
        </p:nvSpPr>
        <p:spPr>
          <a:xfrm>
            <a:off x="3402580" y="4521200"/>
            <a:ext cx="1112269" cy="4937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9D884A3-A0B5-44CF-94DA-7924B6AB54C4}"/>
              </a:ext>
            </a:extLst>
          </p:cNvPr>
          <p:cNvSpPr/>
          <p:nvPr/>
        </p:nvSpPr>
        <p:spPr>
          <a:xfrm>
            <a:off x="1268413" y="1393825"/>
            <a:ext cx="3246437" cy="12112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D0401BA-CE47-4F83-812F-70C7E65D79E2}"/>
              </a:ext>
            </a:extLst>
          </p:cNvPr>
          <p:cNvSpPr/>
          <p:nvPr/>
        </p:nvSpPr>
        <p:spPr>
          <a:xfrm>
            <a:off x="2790825" y="2695575"/>
            <a:ext cx="1758950" cy="7651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DBF648-ACDF-4BBE-8A41-EEE031992249}"/>
              </a:ext>
            </a:extLst>
          </p:cNvPr>
          <p:cNvSpPr/>
          <p:nvPr/>
        </p:nvSpPr>
        <p:spPr>
          <a:xfrm>
            <a:off x="2836863" y="3387725"/>
            <a:ext cx="685800" cy="6731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097A28B-B53C-43A3-89F2-051EA270B2A7}"/>
              </a:ext>
            </a:extLst>
          </p:cNvPr>
          <p:cNvSpPr/>
          <p:nvPr/>
        </p:nvSpPr>
        <p:spPr>
          <a:xfrm>
            <a:off x="3848100" y="3811588"/>
            <a:ext cx="685800" cy="6731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9BBCD1-DAC0-4497-A08A-FAF2DBEFADD7}"/>
              </a:ext>
            </a:extLst>
          </p:cNvPr>
          <p:cNvSpPr/>
          <p:nvPr/>
        </p:nvSpPr>
        <p:spPr>
          <a:xfrm>
            <a:off x="3449638" y="3404394"/>
            <a:ext cx="1011238" cy="4762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8" name="Audio 27">
            <a:hlinkClick r:id="" action="ppaction://media"/>
            <a:extLst>
              <a:ext uri="{FF2B5EF4-FFF2-40B4-BE49-F238E27FC236}">
                <a16:creationId xmlns:a16="http://schemas.microsoft.com/office/drawing/2014/main" id="{4FF0DD40-B54B-47CA-882F-45AC9A76D24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935"/>
    </mc:Choice>
    <mc:Fallback xmlns="">
      <p:transition spd="slow" advTm="1259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6" grpId="0" animBg="1"/>
      <p:bldP spid="27" grpId="0" animBg="1"/>
      <p:bldP spid="5" grpId="0" animBg="1"/>
      <p:bldP spid="34" grpId="0" animBg="1"/>
      <p:bldP spid="35" grpId="0" animBg="1"/>
      <p:bldP spid="36" grpId="0" animBg="1"/>
      <p:bldP spid="37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C49EC59-B296-47D8-82A6-6482DDAA4F45}"/>
              </a:ext>
            </a:extLst>
          </p:cNvPr>
          <p:cNvSpPr txBox="1"/>
          <p:nvPr/>
        </p:nvSpPr>
        <p:spPr>
          <a:xfrm>
            <a:off x="673100" y="1168400"/>
            <a:ext cx="7535863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chemeClr val="tx2"/>
                </a:solidFill>
                <a:latin typeface="Arial" pitchFamily="34" charset="0"/>
              </a:rPr>
              <a:t>Art and Design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chemeClr val="tx2"/>
                </a:solidFill>
                <a:latin typeface="Arial" pitchFamily="34" charset="0"/>
              </a:rPr>
              <a:t>National 5 and Higher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chemeClr val="tx2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Guidance for the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Design portfolio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11267" name="Audio 3">
            <a:hlinkClick r:id="" action="ppaction://media"/>
            <a:extLst>
              <a:ext uri="{FF2B5EF4-FFF2-40B4-BE49-F238E27FC236}">
                <a16:creationId xmlns:a16="http://schemas.microsoft.com/office/drawing/2014/main" id="{2ED86D2C-004D-4C70-A9E7-23ED396E8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5F116A43-4DB7-4C44-BDF8-7D3924EFA6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102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A9B46D-8ECF-4676-BDE7-BF814380EE4D}"/>
              </a:ext>
            </a:extLst>
          </p:cNvPr>
          <p:cNvSpPr txBox="1"/>
          <p:nvPr/>
        </p:nvSpPr>
        <p:spPr>
          <a:xfrm>
            <a:off x="639763" y="104775"/>
            <a:ext cx="56784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Key messages 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9CD684-64FC-46D1-B7E6-59EA842DC450}"/>
              </a:ext>
            </a:extLst>
          </p:cNvPr>
          <p:cNvSpPr txBox="1"/>
          <p:nvPr/>
        </p:nvSpPr>
        <p:spPr>
          <a:xfrm>
            <a:off x="615950" y="885744"/>
            <a:ext cx="7861300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Many portfolios could be reduced to two A2 sheets or equivalent without impacting negatively on marks.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Before starting their portfolio, candidates should have carried out some initial thinking about their brief so that they can focus on one line of development.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Observational drawing is not required for investigation.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A development may consist of more than one piece of work.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Candidates are not required to work with multiple different types of materials – a focused approach is often more effective.</a:t>
            </a:r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79057B91-EB6B-4AD8-8EDF-B22654FC0B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end="15738.3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346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000"/>
    </mc:Choice>
    <mc:Fallback xmlns="">
      <p:transition spd="slow" advTm="14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EB43194-5520-43CC-9EF4-AD3078260FF6}"/>
              </a:ext>
            </a:extLst>
          </p:cNvPr>
          <p:cNvSpPr txBox="1"/>
          <p:nvPr/>
        </p:nvSpPr>
        <p:spPr>
          <a:xfrm>
            <a:off x="639763" y="104775"/>
            <a:ext cx="56784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Contact information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77310-D662-4CE7-BF36-7EDA5EAA73CA}"/>
              </a:ext>
            </a:extLst>
          </p:cNvPr>
          <p:cNvSpPr txBox="1"/>
          <p:nvPr/>
        </p:nvSpPr>
        <p:spPr>
          <a:xfrm>
            <a:off x="615950" y="857250"/>
            <a:ext cx="7642225" cy="2462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If you have any queries about design portfolio assessment, please contact: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customer@sqa.org.uk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B236DD6-0666-495C-B0AC-B3C23592DD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11"/>
    </mc:Choice>
    <mc:Fallback xmlns="">
      <p:transition spd="slow" advTm="17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9D12100-AFC8-45CE-BF40-D6DCC406E5F1}"/>
              </a:ext>
            </a:extLst>
          </p:cNvPr>
          <p:cNvSpPr txBox="1"/>
          <p:nvPr/>
        </p:nvSpPr>
        <p:spPr>
          <a:xfrm>
            <a:off x="639764" y="517526"/>
            <a:ext cx="795178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378">
              <a:tabLst>
                <a:tab pos="6724482" algn="l"/>
              </a:tabLst>
              <a:defRPr/>
            </a:pPr>
            <a:r>
              <a:rPr lang="en-GB" sz="3200" b="1" kern="0" dirty="0">
                <a:solidFill>
                  <a:srgbClr val="1F497D"/>
                </a:solidFill>
                <a:latin typeface="Arial" pitchFamily="34" charset="0"/>
              </a:rPr>
              <a:t>Aims of this audio-visual presentation </a:t>
            </a:r>
            <a:endParaRPr lang="en-US" sz="32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DC4436-C311-49E2-9E3C-AD920C6FE2C8}"/>
              </a:ext>
            </a:extLst>
          </p:cNvPr>
          <p:cNvSpPr txBox="1"/>
          <p:nvPr/>
        </p:nvSpPr>
        <p:spPr>
          <a:xfrm>
            <a:off x="615951" y="1431926"/>
            <a:ext cx="7556500" cy="23821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892" indent="-342892" defTabSz="914378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to provide visual exemplification of the guidance on the design portfolio which is published on the SQA website</a:t>
            </a:r>
          </a:p>
          <a:p>
            <a:pPr marL="342892" indent="-342892" defTabSz="914378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to support teachers and lecturers in creating more time for learning and teaching by suggesting ways to make design portfolios more concise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B40844B-4A54-4258-AD28-C526AF34F34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25"/>
    </mc:Choice>
    <mc:Fallback xmlns="">
      <p:transition spd="slow" advTm="23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CC7183D-E689-47EF-A2BD-855A338BECE1}"/>
              </a:ext>
            </a:extLst>
          </p:cNvPr>
          <p:cNvSpPr txBox="1"/>
          <p:nvPr/>
        </p:nvSpPr>
        <p:spPr>
          <a:xfrm>
            <a:off x="639763" y="368300"/>
            <a:ext cx="73771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Example portfolios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4DCBD-A643-4C0F-ACD1-380BEAC5994A}"/>
              </a:ext>
            </a:extLst>
          </p:cNvPr>
          <p:cNvSpPr txBox="1"/>
          <p:nvPr/>
        </p:nvSpPr>
        <p:spPr>
          <a:xfrm>
            <a:off x="615950" y="1084263"/>
            <a:ext cx="6816725" cy="3840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following examples have been adapted from benchmark portfolios that were used to exemplify standards during central marking. The changes made to these portfolios show how: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advice given in the guidance document might be applied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more concise portfolios can reduce workload for candidates without impacting negatively on the marks awarded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DA1D595C-ACC8-42F5-B54F-19731C12834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987"/>
    </mc:Choice>
    <mc:Fallback xmlns="">
      <p:transition spd="slow" advTm="639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0322DAE-07AD-43CE-AB7B-927B0888C2D7}"/>
              </a:ext>
            </a:extLst>
          </p:cNvPr>
          <p:cNvSpPr txBox="1"/>
          <p:nvPr/>
        </p:nvSpPr>
        <p:spPr>
          <a:xfrm>
            <a:off x="673100" y="1168400"/>
            <a:ext cx="7535863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National 5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Design portfolios</a:t>
            </a:r>
            <a:endParaRPr lang="en-US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D3DC2E0-C90B-4AC9-AD54-E39AFA56C6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40"/>
    </mc:Choice>
    <mc:Fallback xmlns="">
      <p:transition spd="slow" advTm="268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5D066507-7760-4E8A-8770-6F2E5F9A2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2236788"/>
            <a:ext cx="2697162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>
            <a:extLst>
              <a:ext uri="{FF2B5EF4-FFF2-40B4-BE49-F238E27FC236}">
                <a16:creationId xmlns:a16="http://schemas.microsoft.com/office/drawing/2014/main" id="{CA8DFBCA-EED5-4FCA-BF11-2509594B8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228600"/>
            <a:ext cx="2695575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A8B3012C-2745-4040-8A0D-0903C97F8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2236788"/>
            <a:ext cx="2525713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>
            <a:extLst>
              <a:ext uri="{FF2B5EF4-FFF2-40B4-BE49-F238E27FC236}">
                <a16:creationId xmlns:a16="http://schemas.microsoft.com/office/drawing/2014/main" id="{4D28CBD3-1FC0-4644-8B37-0FC12A6AD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313" y="2244725"/>
            <a:ext cx="266065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BC633B1-6EC8-46C1-BC1C-C505BABC0F65}"/>
              </a:ext>
            </a:extLst>
          </p:cNvPr>
          <p:cNvGraphicFramePr>
            <a:graphicFrameLocks noGrp="1"/>
          </p:cNvGraphicFramePr>
          <p:nvPr/>
        </p:nvGraphicFramePr>
        <p:xfrm>
          <a:off x="6950075" y="655638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E8A77E3-47BD-4046-9A6B-9AF0312D5FD2}"/>
              </a:ext>
            </a:extLst>
          </p:cNvPr>
          <p:cNvSpPr/>
          <p:nvPr/>
        </p:nvSpPr>
        <p:spPr>
          <a:xfrm>
            <a:off x="3336925" y="2236788"/>
            <a:ext cx="2525713" cy="18700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C40B2121-6D68-4835-86B9-1C480DB43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5" y="274638"/>
            <a:ext cx="1585913" cy="328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Starfruit Lamp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410" name="Picture 1">
            <a:extLst>
              <a:ext uri="{FF2B5EF4-FFF2-40B4-BE49-F238E27FC236}">
                <a16:creationId xmlns:a16="http://schemas.microsoft.com/office/drawing/2014/main" id="{C6B1B02C-FDB6-4BD1-B977-AEF98864D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0CCA76A-E539-4C0B-9529-5C3DBB4DA4D1}"/>
              </a:ext>
            </a:extLst>
          </p:cNvPr>
          <p:cNvSpPr/>
          <p:nvPr/>
        </p:nvSpPr>
        <p:spPr>
          <a:xfrm>
            <a:off x="5210175" y="1152525"/>
            <a:ext cx="652463" cy="923925"/>
          </a:xfrm>
          <a:prstGeom prst="rect">
            <a:avLst/>
          </a:prstGeom>
          <a:solidFill>
            <a:srgbClr val="F9F9F9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749974-1BE1-413A-B1BA-81FC0874BFCE}"/>
              </a:ext>
            </a:extLst>
          </p:cNvPr>
          <p:cNvSpPr/>
          <p:nvPr/>
        </p:nvSpPr>
        <p:spPr>
          <a:xfrm>
            <a:off x="393700" y="2168525"/>
            <a:ext cx="2749550" cy="20637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0703EB-DD27-41C5-87CB-90098A8E488D}"/>
              </a:ext>
            </a:extLst>
          </p:cNvPr>
          <p:cNvSpPr/>
          <p:nvPr/>
        </p:nvSpPr>
        <p:spPr>
          <a:xfrm>
            <a:off x="3302000" y="406400"/>
            <a:ext cx="693738" cy="16700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3209D8-CF0B-4099-ABEC-282DAA79F298}"/>
              </a:ext>
            </a:extLst>
          </p:cNvPr>
          <p:cNvSpPr/>
          <p:nvPr/>
        </p:nvSpPr>
        <p:spPr>
          <a:xfrm>
            <a:off x="4043363" y="371475"/>
            <a:ext cx="1954212" cy="16938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A2CDC70F-DA96-45B2-9EDC-CE0BCDA91E6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  <p:pic>
        <p:nvPicPr>
          <p:cNvPr id="4" name="Picture 3" descr="A picture containing newspaper&#10;&#10;Description automatically generated">
            <a:extLst>
              <a:ext uri="{FF2B5EF4-FFF2-40B4-BE49-F238E27FC236}">
                <a16:creationId xmlns:a16="http://schemas.microsoft.com/office/drawing/2014/main" id="{EB881B4F-C25A-4FA2-8078-CF8FF62BB3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5745" y="218403"/>
            <a:ext cx="2700305" cy="18469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188"/>
    </mc:Choice>
    <mc:Fallback xmlns="">
      <p:transition spd="slow" advTm="130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8" grpId="0" animBg="1"/>
      <p:bldP spid="2" grpId="0" animBg="1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9">
            <a:extLst>
              <a:ext uri="{FF2B5EF4-FFF2-40B4-BE49-F238E27FC236}">
                <a16:creationId xmlns:a16="http://schemas.microsoft.com/office/drawing/2014/main" id="{1A12E617-BFA6-4AF3-8ACE-EA8CA978C8A1}"/>
              </a:ext>
            </a:extLst>
          </p:cNvPr>
          <p:cNvGrpSpPr>
            <a:grpSpLocks/>
          </p:cNvGrpSpPr>
          <p:nvPr/>
        </p:nvGrpSpPr>
        <p:grpSpPr bwMode="auto">
          <a:xfrm>
            <a:off x="1255713" y="77931"/>
            <a:ext cx="3298825" cy="2579544"/>
            <a:chOff x="1255713" y="77496"/>
            <a:chExt cx="3298825" cy="2579221"/>
          </a:xfrm>
        </p:grpSpPr>
        <p:pic>
          <p:nvPicPr>
            <p:cNvPr id="18471" name="Picture 1">
              <a:extLst>
                <a:ext uri="{FF2B5EF4-FFF2-40B4-BE49-F238E27FC236}">
                  <a16:creationId xmlns:a16="http://schemas.microsoft.com/office/drawing/2014/main" id="{F19FEE45-17BD-4C5A-A908-2D45ABDA72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/>
          </p:blipFill>
          <p:spPr bwMode="auto">
            <a:xfrm>
              <a:off x="1255713" y="77496"/>
              <a:ext cx="3298825" cy="2518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172AD8B-5E34-41DA-859B-25B435580D05}"/>
                </a:ext>
              </a:extLst>
            </p:cNvPr>
            <p:cNvSpPr/>
            <p:nvPr/>
          </p:nvSpPr>
          <p:spPr>
            <a:xfrm>
              <a:off x="2581275" y="995363"/>
              <a:ext cx="415925" cy="563563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6360B4D-739A-417D-913C-E8CA3A95996D}"/>
                </a:ext>
              </a:extLst>
            </p:cNvPr>
            <p:cNvSpPr/>
            <p:nvPr/>
          </p:nvSpPr>
          <p:spPr>
            <a:xfrm>
              <a:off x="2654300" y="139257"/>
              <a:ext cx="361950" cy="563563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5361969-CC00-429D-ABC6-156981D7FFF5}"/>
                </a:ext>
              </a:extLst>
            </p:cNvPr>
            <p:cNvSpPr/>
            <p:nvPr/>
          </p:nvSpPr>
          <p:spPr>
            <a:xfrm>
              <a:off x="2427091" y="2029654"/>
              <a:ext cx="589160" cy="627063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18435" name="Picture 2">
            <a:extLst>
              <a:ext uri="{FF2B5EF4-FFF2-40B4-BE49-F238E27FC236}">
                <a16:creationId xmlns:a16="http://schemas.microsoft.com/office/drawing/2014/main" id="{A4CF137D-9D94-4551-B457-8F54C6105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2611438"/>
            <a:ext cx="3298825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>
            <a:extLst>
              <a:ext uri="{FF2B5EF4-FFF2-40B4-BE49-F238E27FC236}">
                <a16:creationId xmlns:a16="http://schemas.microsoft.com/office/drawing/2014/main" id="{EC032FF2-428B-421B-9592-494EB71D7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13" y="2897188"/>
            <a:ext cx="32988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E813DE-D796-49A8-9E37-F4F79FE5E37D}"/>
              </a:ext>
            </a:extLst>
          </p:cNvPr>
          <p:cNvGraphicFramePr>
            <a:graphicFrameLocks noGrp="1"/>
          </p:cNvGraphicFramePr>
          <p:nvPr/>
        </p:nvGraphicFramePr>
        <p:xfrm>
          <a:off x="6865938" y="695325"/>
          <a:ext cx="1587500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6FAFC215-D053-43C7-AB9E-A29AFC36E2E0}"/>
              </a:ext>
            </a:extLst>
          </p:cNvPr>
          <p:cNvGrpSpPr>
            <a:grpSpLocks/>
          </p:cNvGrpSpPr>
          <p:nvPr/>
        </p:nvGrpSpPr>
        <p:grpSpPr bwMode="auto">
          <a:xfrm>
            <a:off x="1273175" y="1470025"/>
            <a:ext cx="1417638" cy="1062038"/>
            <a:chOff x="1698123" y="1959429"/>
            <a:chExt cx="1889807" cy="14167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0686877-E211-4E69-B06C-344D18DAE3BA}"/>
                </a:ext>
              </a:extLst>
            </p:cNvPr>
            <p:cNvSpPr/>
            <p:nvPr/>
          </p:nvSpPr>
          <p:spPr>
            <a:xfrm>
              <a:off x="1698123" y="1959429"/>
              <a:ext cx="1585068" cy="141672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63E861A-0930-4793-8B70-691201465BC4}"/>
                </a:ext>
              </a:extLst>
            </p:cNvPr>
            <p:cNvSpPr/>
            <p:nvPr/>
          </p:nvSpPr>
          <p:spPr>
            <a:xfrm>
              <a:off x="3033474" y="1959429"/>
              <a:ext cx="554456" cy="83648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47F05E0D-15F5-4C95-AE8B-1BFB55984B12}"/>
              </a:ext>
            </a:extLst>
          </p:cNvPr>
          <p:cNvSpPr/>
          <p:nvPr/>
        </p:nvSpPr>
        <p:spPr>
          <a:xfrm>
            <a:off x="3813175" y="2611438"/>
            <a:ext cx="758825" cy="735012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ED9D1B-869E-4CBA-A39C-3B63D1FCCEC7}"/>
              </a:ext>
            </a:extLst>
          </p:cNvPr>
          <p:cNvSpPr/>
          <p:nvPr/>
        </p:nvSpPr>
        <p:spPr>
          <a:xfrm>
            <a:off x="2997200" y="3346450"/>
            <a:ext cx="560388" cy="773113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101739B-0EE0-43BB-B529-78556FD7FDD9}"/>
              </a:ext>
            </a:extLst>
          </p:cNvPr>
          <p:cNvGrpSpPr>
            <a:grpSpLocks/>
          </p:cNvGrpSpPr>
          <p:nvPr/>
        </p:nvGrpSpPr>
        <p:grpSpPr bwMode="auto">
          <a:xfrm>
            <a:off x="2074863" y="4119563"/>
            <a:ext cx="760412" cy="685800"/>
            <a:chOff x="2766856" y="5493224"/>
            <a:chExt cx="1013118" cy="9144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745BC1B-9A26-415D-96C6-401BB1A2F301}"/>
                </a:ext>
              </a:extLst>
            </p:cNvPr>
            <p:cNvSpPr/>
            <p:nvPr/>
          </p:nvSpPr>
          <p:spPr>
            <a:xfrm>
              <a:off x="3033355" y="5493224"/>
              <a:ext cx="746619" cy="914400"/>
            </a:xfrm>
            <a:prstGeom prst="rect">
              <a:avLst/>
            </a:prstGeom>
            <a:solidFill>
              <a:srgbClr val="EAEAEA"/>
            </a:solidFill>
            <a:ln>
              <a:solidFill>
                <a:srgbClr val="EAEA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D6A064E-2275-4B78-A89E-EEDEC50B5474}"/>
                </a:ext>
              </a:extLst>
            </p:cNvPr>
            <p:cNvSpPr/>
            <p:nvPr/>
          </p:nvSpPr>
          <p:spPr>
            <a:xfrm>
              <a:off x="2766856" y="5755691"/>
              <a:ext cx="746619" cy="651933"/>
            </a:xfrm>
            <a:prstGeom prst="rect">
              <a:avLst/>
            </a:prstGeom>
            <a:solidFill>
              <a:srgbClr val="EAEAEA"/>
            </a:solidFill>
            <a:ln>
              <a:solidFill>
                <a:srgbClr val="EAEA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AD8C416-8161-4C39-A8DC-AF78098E6365}"/>
              </a:ext>
            </a:extLst>
          </p:cNvPr>
          <p:cNvSpPr/>
          <p:nvPr/>
        </p:nvSpPr>
        <p:spPr>
          <a:xfrm>
            <a:off x="1289050" y="4451350"/>
            <a:ext cx="623888" cy="420688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BE62FE1D-CB97-4EDB-8266-356333AD9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9763" y="257175"/>
            <a:ext cx="1463675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Sealife</a:t>
            </a: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 Print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461" name="Picture 1">
            <a:extLst>
              <a:ext uri="{FF2B5EF4-FFF2-40B4-BE49-F238E27FC236}">
                <a16:creationId xmlns:a16="http://schemas.microsoft.com/office/drawing/2014/main" id="{DD395BEE-D6AA-4495-9248-913FAFF81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ED74A0B-5E6B-45B4-947A-BAA725457F02}"/>
              </a:ext>
            </a:extLst>
          </p:cNvPr>
          <p:cNvSpPr/>
          <p:nvPr/>
        </p:nvSpPr>
        <p:spPr>
          <a:xfrm>
            <a:off x="1897063" y="3270250"/>
            <a:ext cx="1119187" cy="10461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B36B3F4-247D-448E-8065-B9B59430B461}"/>
              </a:ext>
            </a:extLst>
          </p:cNvPr>
          <p:cNvSpPr/>
          <p:nvPr/>
        </p:nvSpPr>
        <p:spPr>
          <a:xfrm>
            <a:off x="3557588" y="3365500"/>
            <a:ext cx="987425" cy="793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71517C-F366-426A-93BD-9682DBABCE41}"/>
              </a:ext>
            </a:extLst>
          </p:cNvPr>
          <p:cNvSpPr/>
          <p:nvPr/>
        </p:nvSpPr>
        <p:spPr>
          <a:xfrm>
            <a:off x="3084513" y="4202113"/>
            <a:ext cx="1470025" cy="685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E313464-6207-46A2-A15C-05059B719FA8}"/>
              </a:ext>
            </a:extLst>
          </p:cNvPr>
          <p:cNvSpPr/>
          <p:nvPr/>
        </p:nvSpPr>
        <p:spPr bwMode="auto">
          <a:xfrm>
            <a:off x="2973388" y="236538"/>
            <a:ext cx="584200" cy="231933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L-Shape 8">
            <a:extLst>
              <a:ext uri="{FF2B5EF4-FFF2-40B4-BE49-F238E27FC236}">
                <a16:creationId xmlns:a16="http://schemas.microsoft.com/office/drawing/2014/main" id="{B70F851C-6286-4B25-8690-9BD9A4E55126}"/>
              </a:ext>
            </a:extLst>
          </p:cNvPr>
          <p:cNvSpPr/>
          <p:nvPr/>
        </p:nvSpPr>
        <p:spPr>
          <a:xfrm rot="5400000">
            <a:off x="1557337" y="2300288"/>
            <a:ext cx="2003425" cy="2540000"/>
          </a:xfrm>
          <a:prstGeom prst="corner">
            <a:avLst>
              <a:gd name="adj1" fmla="val 29123"/>
              <a:gd name="adj2" fmla="val 29061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5" name="Audio 34">
            <a:hlinkClick r:id="" action="ppaction://media"/>
            <a:extLst>
              <a:ext uri="{FF2B5EF4-FFF2-40B4-BE49-F238E27FC236}">
                <a16:creationId xmlns:a16="http://schemas.microsoft.com/office/drawing/2014/main" id="{83411C3F-3B17-4C0B-927F-DE8EC185026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342"/>
    </mc:Choice>
    <mc:Fallback xmlns="">
      <p:transition spd="slow" advTm="1553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28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many, food&#10;&#10;Description automatically generated">
            <a:extLst>
              <a:ext uri="{FF2B5EF4-FFF2-40B4-BE49-F238E27FC236}">
                <a16:creationId xmlns:a16="http://schemas.microsoft.com/office/drawing/2014/main" id="{31EA8DEE-484F-4BCE-8763-F8C4453500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337" y="251613"/>
            <a:ext cx="3145276" cy="2322384"/>
          </a:xfrm>
          <a:prstGeom prst="rect">
            <a:avLst/>
          </a:prstGeom>
        </p:spPr>
      </p:pic>
      <p:pic>
        <p:nvPicPr>
          <p:cNvPr id="20482" name="Picture 2">
            <a:extLst>
              <a:ext uri="{FF2B5EF4-FFF2-40B4-BE49-F238E27FC236}">
                <a16:creationId xmlns:a16="http://schemas.microsoft.com/office/drawing/2014/main" id="{84E93F4E-4323-459F-9EDF-98F8E54C9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2652713"/>
            <a:ext cx="3141662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BCAD114-77DB-4B01-B1C0-2382249C50A8}"/>
              </a:ext>
            </a:extLst>
          </p:cNvPr>
          <p:cNvGraphicFramePr>
            <a:graphicFrameLocks noGrp="1"/>
          </p:cNvGraphicFramePr>
          <p:nvPr/>
        </p:nvGraphicFramePr>
        <p:xfrm>
          <a:off x="7021513" y="723900"/>
          <a:ext cx="1585912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1" name="Picture 4">
            <a:extLst>
              <a:ext uri="{FF2B5EF4-FFF2-40B4-BE49-F238E27FC236}">
                <a16:creationId xmlns:a16="http://schemas.microsoft.com/office/drawing/2014/main" id="{0FF00F31-2079-4B8E-9617-8AE7ECB64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75" y="2689225"/>
            <a:ext cx="3141663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02" name="Group 9">
            <a:extLst>
              <a:ext uri="{FF2B5EF4-FFF2-40B4-BE49-F238E27FC236}">
                <a16:creationId xmlns:a16="http://schemas.microsoft.com/office/drawing/2014/main" id="{73FA250F-6C7E-4E3F-93FE-22E546DC25F8}"/>
              </a:ext>
            </a:extLst>
          </p:cNvPr>
          <p:cNvGrpSpPr>
            <a:grpSpLocks/>
          </p:cNvGrpSpPr>
          <p:nvPr/>
        </p:nvGrpSpPr>
        <p:grpSpPr bwMode="auto">
          <a:xfrm>
            <a:off x="1419225" y="250825"/>
            <a:ext cx="1639888" cy="2214563"/>
            <a:chOff x="2491409" y="350081"/>
            <a:chExt cx="2186608" cy="29536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8E2B2B-6602-4496-B8E8-F39214FEDC00}"/>
                </a:ext>
              </a:extLst>
            </p:cNvPr>
            <p:cNvSpPr/>
            <p:nvPr/>
          </p:nvSpPr>
          <p:spPr>
            <a:xfrm>
              <a:off x="3181471" y="350081"/>
              <a:ext cx="1496546" cy="2953667"/>
            </a:xfrm>
            <a:prstGeom prst="rect">
              <a:avLst/>
            </a:prstGeom>
            <a:solidFill>
              <a:srgbClr val="182B4C"/>
            </a:solidFill>
            <a:ln>
              <a:solidFill>
                <a:srgbClr val="182B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22B67D4-048C-4E4E-940F-29E0B242325B}"/>
                </a:ext>
              </a:extLst>
            </p:cNvPr>
            <p:cNvSpPr/>
            <p:nvPr/>
          </p:nvSpPr>
          <p:spPr>
            <a:xfrm>
              <a:off x="3022715" y="350081"/>
              <a:ext cx="213792" cy="1200523"/>
            </a:xfrm>
            <a:prstGeom prst="rect">
              <a:avLst/>
            </a:prstGeom>
            <a:solidFill>
              <a:srgbClr val="182B4C"/>
            </a:solidFill>
            <a:ln>
              <a:solidFill>
                <a:srgbClr val="182B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7866788-5E0B-4A31-BD17-AFDC906D984B}"/>
                </a:ext>
              </a:extLst>
            </p:cNvPr>
            <p:cNvSpPr/>
            <p:nvPr/>
          </p:nvSpPr>
          <p:spPr>
            <a:xfrm>
              <a:off x="2491409" y="1000100"/>
              <a:ext cx="690062" cy="626728"/>
            </a:xfrm>
            <a:prstGeom prst="rect">
              <a:avLst/>
            </a:prstGeom>
            <a:solidFill>
              <a:srgbClr val="182B4C"/>
            </a:solidFill>
            <a:ln>
              <a:solidFill>
                <a:srgbClr val="182B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F2B2C2D-8B2D-44C4-838E-856FDB2B999A}"/>
              </a:ext>
            </a:extLst>
          </p:cNvPr>
          <p:cNvSpPr/>
          <p:nvPr/>
        </p:nvSpPr>
        <p:spPr>
          <a:xfrm>
            <a:off x="915988" y="2652713"/>
            <a:ext cx="573087" cy="488950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9CE1FA-B597-4E5B-9637-3E6F95BCE76E}"/>
              </a:ext>
            </a:extLst>
          </p:cNvPr>
          <p:cNvSpPr/>
          <p:nvPr/>
        </p:nvSpPr>
        <p:spPr>
          <a:xfrm>
            <a:off x="1489075" y="2652713"/>
            <a:ext cx="652463" cy="639762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1E01DF-ADAD-41DC-B0B0-7097A6321E8E}"/>
              </a:ext>
            </a:extLst>
          </p:cNvPr>
          <p:cNvSpPr/>
          <p:nvPr/>
        </p:nvSpPr>
        <p:spPr>
          <a:xfrm>
            <a:off x="2239963" y="2662238"/>
            <a:ext cx="573087" cy="571500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0EECC5-6292-4D62-9721-8228561F1A73}"/>
              </a:ext>
            </a:extLst>
          </p:cNvPr>
          <p:cNvSpPr/>
          <p:nvPr/>
        </p:nvSpPr>
        <p:spPr>
          <a:xfrm>
            <a:off x="3059113" y="1693863"/>
            <a:ext cx="714375" cy="769937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A4514C-9400-4DB9-B3D6-B8A278B6A35F}"/>
              </a:ext>
            </a:extLst>
          </p:cNvPr>
          <p:cNvSpPr/>
          <p:nvPr/>
        </p:nvSpPr>
        <p:spPr>
          <a:xfrm>
            <a:off x="3371850" y="3351213"/>
            <a:ext cx="639763" cy="625475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C435C4-96ED-44C6-ABCA-30E8B6882A50}"/>
              </a:ext>
            </a:extLst>
          </p:cNvPr>
          <p:cNvSpPr/>
          <p:nvPr/>
        </p:nvSpPr>
        <p:spPr>
          <a:xfrm>
            <a:off x="1882775" y="3281363"/>
            <a:ext cx="573088" cy="684212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057356-9D4C-4EF1-AD4E-B3F38DD72319}"/>
              </a:ext>
            </a:extLst>
          </p:cNvPr>
          <p:cNvSpPr/>
          <p:nvPr/>
        </p:nvSpPr>
        <p:spPr>
          <a:xfrm>
            <a:off x="2849563" y="2665413"/>
            <a:ext cx="514350" cy="639762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2FE9B29-65EE-4B7E-9602-653A38539583}"/>
              </a:ext>
            </a:extLst>
          </p:cNvPr>
          <p:cNvSpPr/>
          <p:nvPr/>
        </p:nvSpPr>
        <p:spPr bwMode="auto">
          <a:xfrm>
            <a:off x="1473200" y="4030663"/>
            <a:ext cx="800100" cy="803275"/>
          </a:xfrm>
          <a:prstGeom prst="rect">
            <a:avLst/>
          </a:prstGeom>
          <a:solidFill>
            <a:srgbClr val="182B4C"/>
          </a:solidFill>
          <a:ln>
            <a:solidFill>
              <a:srgbClr val="182B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4BEB4AD2-AD08-4F39-9C56-43A5EDCE0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5325" y="263525"/>
            <a:ext cx="15875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Crab Fish Logo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12" name="Picture 1">
            <a:extLst>
              <a:ext uri="{FF2B5EF4-FFF2-40B4-BE49-F238E27FC236}">
                <a16:creationId xmlns:a16="http://schemas.microsoft.com/office/drawing/2014/main" id="{CD31D98D-316D-43FB-A935-5EDD75F36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186" name="Group 29">
            <a:extLst>
              <a:ext uri="{FF2B5EF4-FFF2-40B4-BE49-F238E27FC236}">
                <a16:creationId xmlns:a16="http://schemas.microsoft.com/office/drawing/2014/main" id="{D11E2D68-133D-4A85-88D3-B8C29672E75D}"/>
              </a:ext>
            </a:extLst>
          </p:cNvPr>
          <p:cNvGrpSpPr>
            <a:grpSpLocks/>
          </p:cNvGrpSpPr>
          <p:nvPr/>
        </p:nvGrpSpPr>
        <p:grpSpPr bwMode="auto">
          <a:xfrm>
            <a:off x="1489075" y="254000"/>
            <a:ext cx="2509838" cy="2200275"/>
            <a:chOff x="1489074" y="275432"/>
            <a:chExt cx="2509839" cy="220106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CA1A6FC-5D2D-4F3F-827D-2357D2C8D421}"/>
                </a:ext>
              </a:extLst>
            </p:cNvPr>
            <p:cNvSpPr/>
            <p:nvPr/>
          </p:nvSpPr>
          <p:spPr>
            <a:xfrm>
              <a:off x="2979738" y="1747574"/>
              <a:ext cx="1019175" cy="728924"/>
            </a:xfrm>
            <a:prstGeom prst="rect">
              <a:avLst/>
            </a:prstGeom>
            <a:solidFill>
              <a:srgbClr val="182B4C"/>
            </a:solidFill>
            <a:ln>
              <a:solidFill>
                <a:srgbClr val="182B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20523" name="Group 28">
              <a:extLst>
                <a:ext uri="{FF2B5EF4-FFF2-40B4-BE49-F238E27FC236}">
                  <a16:creationId xmlns:a16="http://schemas.microsoft.com/office/drawing/2014/main" id="{11BF23D5-8D2E-4286-9F51-78354A5962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9074" y="275432"/>
              <a:ext cx="1570039" cy="2188367"/>
              <a:chOff x="1489074" y="275432"/>
              <a:chExt cx="1570039" cy="2188367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663D90D-F2B3-466D-8BB7-C32A9B74E889}"/>
                  </a:ext>
                </a:extLst>
              </p:cNvPr>
              <p:cNvSpPr/>
              <p:nvPr/>
            </p:nvSpPr>
            <p:spPr>
              <a:xfrm>
                <a:off x="1936749" y="275432"/>
                <a:ext cx="1122364" cy="2188361"/>
              </a:xfrm>
              <a:prstGeom prst="rect">
                <a:avLst/>
              </a:prstGeom>
              <a:solidFill>
                <a:srgbClr val="182B4C"/>
              </a:solidFill>
              <a:ln>
                <a:solidFill>
                  <a:srgbClr val="182B4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7374A4F-28B4-4371-AE1B-6E80C4CC8498}"/>
                  </a:ext>
                </a:extLst>
              </p:cNvPr>
              <p:cNvSpPr/>
              <p:nvPr/>
            </p:nvSpPr>
            <p:spPr>
              <a:xfrm>
                <a:off x="1489074" y="737561"/>
                <a:ext cx="517525" cy="474833"/>
              </a:xfrm>
              <a:prstGeom prst="rect">
                <a:avLst/>
              </a:prstGeom>
              <a:solidFill>
                <a:srgbClr val="182B4C"/>
              </a:solidFill>
              <a:ln>
                <a:solidFill>
                  <a:srgbClr val="182B4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1C0784C-6CFC-4D40-8A87-947036E6E456}"/>
                  </a:ext>
                </a:extLst>
              </p:cNvPr>
              <p:cNvSpPr/>
              <p:nvPr/>
            </p:nvSpPr>
            <p:spPr>
              <a:xfrm>
                <a:off x="1835149" y="284960"/>
                <a:ext cx="306388" cy="474834"/>
              </a:xfrm>
              <a:prstGeom prst="rect">
                <a:avLst/>
              </a:prstGeom>
              <a:solidFill>
                <a:srgbClr val="182B4C"/>
              </a:solidFill>
              <a:ln>
                <a:solidFill>
                  <a:srgbClr val="182B4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563AF29E-18AD-4D71-A5BB-B5440901CDBE}"/>
              </a:ext>
            </a:extLst>
          </p:cNvPr>
          <p:cNvSpPr/>
          <p:nvPr/>
        </p:nvSpPr>
        <p:spPr>
          <a:xfrm>
            <a:off x="908050" y="3063875"/>
            <a:ext cx="469900" cy="7858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A1742D-F28B-4750-B645-7FAB5B16082F}"/>
              </a:ext>
            </a:extLst>
          </p:cNvPr>
          <p:cNvSpPr/>
          <p:nvPr/>
        </p:nvSpPr>
        <p:spPr>
          <a:xfrm>
            <a:off x="923925" y="4003675"/>
            <a:ext cx="565150" cy="6667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319E0D-EA4E-444F-B186-6A5AF82BC597}"/>
              </a:ext>
            </a:extLst>
          </p:cNvPr>
          <p:cNvSpPr/>
          <p:nvPr/>
        </p:nvSpPr>
        <p:spPr>
          <a:xfrm>
            <a:off x="1293813" y="3289300"/>
            <a:ext cx="603250" cy="7635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0C74AA3-EE40-48CC-B376-7A39F75EAB4D}"/>
              </a:ext>
            </a:extLst>
          </p:cNvPr>
          <p:cNvSpPr/>
          <p:nvPr/>
        </p:nvSpPr>
        <p:spPr>
          <a:xfrm>
            <a:off x="2422525" y="3319463"/>
            <a:ext cx="900113" cy="711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9ED98A6-2961-40B5-A061-9711D7A4739E}"/>
              </a:ext>
            </a:extLst>
          </p:cNvPr>
          <p:cNvSpPr/>
          <p:nvPr/>
        </p:nvSpPr>
        <p:spPr>
          <a:xfrm>
            <a:off x="2386013" y="4089400"/>
            <a:ext cx="866775" cy="7778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78466E-80D9-4506-8DAB-C07F4E13E16C}"/>
              </a:ext>
            </a:extLst>
          </p:cNvPr>
          <p:cNvSpPr/>
          <p:nvPr/>
        </p:nvSpPr>
        <p:spPr>
          <a:xfrm>
            <a:off x="3322638" y="4014788"/>
            <a:ext cx="750887" cy="84296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25BB78-D711-4B94-B76F-226D7C491950}"/>
              </a:ext>
            </a:extLst>
          </p:cNvPr>
          <p:cNvSpPr/>
          <p:nvPr/>
        </p:nvSpPr>
        <p:spPr>
          <a:xfrm>
            <a:off x="3371850" y="2684463"/>
            <a:ext cx="685800" cy="6667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7" name="Audio 26">
            <a:hlinkClick r:id="" action="ppaction://media"/>
            <a:extLst>
              <a:ext uri="{FF2B5EF4-FFF2-40B4-BE49-F238E27FC236}">
                <a16:creationId xmlns:a16="http://schemas.microsoft.com/office/drawing/2014/main" id="{088336BA-B21E-4CE0-BD32-EBC618FE3A1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445"/>
    </mc:Choice>
    <mc:Fallback xmlns="">
      <p:transition spd="slow" advTm="108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9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18" grpId="0" animBg="1"/>
      <p:bldP spid="31" grpId="0" animBg="1"/>
      <p:bldP spid="32" grpId="0" animBg="1"/>
      <p:bldP spid="37" grpId="0" animBg="1"/>
      <p:bldP spid="38" grpId="0" animBg="1"/>
      <p:bldP spid="40" grpId="0" animBg="1"/>
      <p:bldP spid="42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5">
            <a:extLst>
              <a:ext uri="{FF2B5EF4-FFF2-40B4-BE49-F238E27FC236}">
                <a16:creationId xmlns:a16="http://schemas.microsoft.com/office/drawing/2014/main" id="{A977453B-9E35-4E76-B6EC-7C3179B7E7DB}"/>
              </a:ext>
            </a:extLst>
          </p:cNvPr>
          <p:cNvGrpSpPr>
            <a:grpSpLocks/>
          </p:cNvGrpSpPr>
          <p:nvPr/>
        </p:nvGrpSpPr>
        <p:grpSpPr bwMode="auto">
          <a:xfrm>
            <a:off x="2459038" y="992188"/>
            <a:ext cx="2225675" cy="3121025"/>
            <a:chOff x="2459038" y="992188"/>
            <a:chExt cx="2226190" cy="3121818"/>
          </a:xfrm>
        </p:grpSpPr>
        <p:pic>
          <p:nvPicPr>
            <p:cNvPr id="22582" name="Picture 2">
              <a:extLst>
                <a:ext uri="{FF2B5EF4-FFF2-40B4-BE49-F238E27FC236}">
                  <a16:creationId xmlns:a16="http://schemas.microsoft.com/office/drawing/2014/main" id="{8117A769-07AA-45EB-BF3C-146C053C70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9038" y="992188"/>
              <a:ext cx="2112962" cy="296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6B20B44-86A6-4C8A-A90D-EEDE3EF963A5}"/>
                </a:ext>
              </a:extLst>
            </p:cNvPr>
            <p:cNvSpPr/>
            <p:nvPr/>
          </p:nvSpPr>
          <p:spPr>
            <a:xfrm>
              <a:off x="4182213" y="3530756"/>
              <a:ext cx="503015" cy="58325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22531" name="Picture 3">
            <a:extLst>
              <a:ext uri="{FF2B5EF4-FFF2-40B4-BE49-F238E27FC236}">
                <a16:creationId xmlns:a16="http://schemas.microsoft.com/office/drawing/2014/main" id="{831B6205-45A7-422B-B454-210420FD5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1938338"/>
            <a:ext cx="2108200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13ACB8A-34D8-4C9B-90CE-2CA9CDFDF378}"/>
              </a:ext>
            </a:extLst>
          </p:cNvPr>
          <p:cNvGraphicFramePr>
            <a:graphicFrameLocks noGrp="1"/>
          </p:cNvGraphicFramePr>
          <p:nvPr/>
        </p:nvGraphicFramePr>
        <p:xfrm>
          <a:off x="7097713" y="738188"/>
          <a:ext cx="1587500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 Box 2">
            <a:extLst>
              <a:ext uri="{FF2B5EF4-FFF2-40B4-BE49-F238E27FC236}">
                <a16:creationId xmlns:a16="http://schemas.microsoft.com/office/drawing/2014/main" id="{689793ED-316C-4139-963F-B9F843DEB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713" y="276225"/>
            <a:ext cx="15875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Hornet Shoe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E1D03B8-FE74-478C-BE31-88DD418C32EB}"/>
              </a:ext>
            </a:extLst>
          </p:cNvPr>
          <p:cNvGrpSpPr>
            <a:grpSpLocks/>
          </p:cNvGrpSpPr>
          <p:nvPr/>
        </p:nvGrpSpPr>
        <p:grpSpPr bwMode="auto">
          <a:xfrm>
            <a:off x="2468563" y="992188"/>
            <a:ext cx="620712" cy="1096962"/>
            <a:chOff x="3279403" y="1322412"/>
            <a:chExt cx="828771" cy="14637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CD519D-2F65-4B41-916E-AAC8AF6507C3}"/>
                </a:ext>
              </a:extLst>
            </p:cNvPr>
            <p:cNvSpPr/>
            <p:nvPr/>
          </p:nvSpPr>
          <p:spPr>
            <a:xfrm>
              <a:off x="3279403" y="1322412"/>
              <a:ext cx="828771" cy="126254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4FC32F-5552-4943-817F-0A471B209ABD}"/>
                </a:ext>
              </a:extLst>
            </p:cNvPr>
            <p:cNvSpPr/>
            <p:nvPr/>
          </p:nvSpPr>
          <p:spPr>
            <a:xfrm>
              <a:off x="3279403" y="2173994"/>
              <a:ext cx="341258" cy="6122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27A98194-18D5-4B61-A2D5-F4217EE5E7E3}"/>
              </a:ext>
            </a:extLst>
          </p:cNvPr>
          <p:cNvSpPr/>
          <p:nvPr/>
        </p:nvSpPr>
        <p:spPr>
          <a:xfrm>
            <a:off x="3081338" y="992188"/>
            <a:ext cx="620712" cy="1084262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27B2F85-0D9D-4A8B-8B3C-2C64A3776FE7}"/>
              </a:ext>
            </a:extLst>
          </p:cNvPr>
          <p:cNvGrpSpPr>
            <a:grpSpLocks/>
          </p:cNvGrpSpPr>
          <p:nvPr/>
        </p:nvGrpSpPr>
        <p:grpSpPr bwMode="auto">
          <a:xfrm>
            <a:off x="3697288" y="1028700"/>
            <a:ext cx="885825" cy="1327150"/>
            <a:chOff x="4948334" y="1338991"/>
            <a:chExt cx="1181250" cy="1770021"/>
          </a:xfrm>
        </p:grpSpPr>
        <p:grpSp>
          <p:nvGrpSpPr>
            <p:cNvPr id="22575" name="Group 30">
              <a:extLst>
                <a:ext uri="{FF2B5EF4-FFF2-40B4-BE49-F238E27FC236}">
                  <a16:creationId xmlns:a16="http://schemas.microsoft.com/office/drawing/2014/main" id="{AF0D011F-0967-49F5-97EF-DC4E26205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8334" y="1338991"/>
              <a:ext cx="1181250" cy="1770021"/>
              <a:chOff x="4931114" y="1343273"/>
              <a:chExt cx="1181250" cy="1770021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B0929EB-A95F-4E58-9667-98567195666C}"/>
                  </a:ext>
                </a:extLst>
              </p:cNvPr>
              <p:cNvSpPr/>
              <p:nvPr/>
            </p:nvSpPr>
            <p:spPr>
              <a:xfrm>
                <a:off x="4931114" y="1343273"/>
                <a:ext cx="457258" cy="126188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2794688-9788-4C51-B906-8EA0C0AA8FCB}"/>
                  </a:ext>
                </a:extLst>
              </p:cNvPr>
              <p:cNvSpPr/>
              <p:nvPr/>
            </p:nvSpPr>
            <p:spPr>
              <a:xfrm>
                <a:off x="5214783" y="2120304"/>
                <a:ext cx="893347" cy="43191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05C4A6E-0674-4A25-B12D-0E928584B49E}"/>
                  </a:ext>
                </a:extLst>
              </p:cNvPr>
              <p:cNvSpPr/>
              <p:nvPr/>
            </p:nvSpPr>
            <p:spPr>
              <a:xfrm>
                <a:off x="5678392" y="2501409"/>
                <a:ext cx="433972" cy="61188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4BD540D-5FE1-4BC7-86A7-BED6F3387A58}"/>
                </a:ext>
              </a:extLst>
            </p:cNvPr>
            <p:cNvSpPr/>
            <p:nvPr/>
          </p:nvSpPr>
          <p:spPr>
            <a:xfrm>
              <a:off x="5293394" y="2552176"/>
              <a:ext cx="436089" cy="42980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BB5D87B-0B9B-43EF-BAC5-707353064C38}"/>
              </a:ext>
            </a:extLst>
          </p:cNvPr>
          <p:cNvGrpSpPr>
            <a:grpSpLocks/>
          </p:cNvGrpSpPr>
          <p:nvPr/>
        </p:nvGrpSpPr>
        <p:grpSpPr bwMode="auto">
          <a:xfrm>
            <a:off x="3838575" y="2244725"/>
            <a:ext cx="744538" cy="808038"/>
            <a:chOff x="5168141" y="2992323"/>
            <a:chExt cx="942033" cy="107773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9013245-B4DC-4870-B7C4-652B583CD1E5}"/>
                </a:ext>
              </a:extLst>
            </p:cNvPr>
            <p:cNvSpPr/>
            <p:nvPr/>
          </p:nvSpPr>
          <p:spPr>
            <a:xfrm>
              <a:off x="5168141" y="3235819"/>
              <a:ext cx="359540" cy="5526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C30053-C121-490C-B5D9-76293827E2D3}"/>
                </a:ext>
              </a:extLst>
            </p:cNvPr>
            <p:cNvSpPr/>
            <p:nvPr/>
          </p:nvSpPr>
          <p:spPr>
            <a:xfrm>
              <a:off x="5288657" y="2992323"/>
              <a:ext cx="821517" cy="46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9DBE58E-2D6A-4F1D-951B-B1ACF6BAB421}"/>
                </a:ext>
              </a:extLst>
            </p:cNvPr>
            <p:cNvSpPr/>
            <p:nvPr/>
          </p:nvSpPr>
          <p:spPr>
            <a:xfrm>
              <a:off x="5511612" y="3458141"/>
              <a:ext cx="598562" cy="61191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F4D873-50C2-4295-B9EE-9E255A99587D}"/>
              </a:ext>
            </a:extLst>
          </p:cNvPr>
          <p:cNvGrpSpPr>
            <a:grpSpLocks/>
          </p:cNvGrpSpPr>
          <p:nvPr/>
        </p:nvGrpSpPr>
        <p:grpSpPr bwMode="auto">
          <a:xfrm>
            <a:off x="4729163" y="2227263"/>
            <a:ext cx="2097087" cy="1479550"/>
            <a:chOff x="6304880" y="2970717"/>
            <a:chExt cx="2796567" cy="197234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273868-088D-4D3B-B197-D97B3970A991}"/>
                </a:ext>
              </a:extLst>
            </p:cNvPr>
            <p:cNvSpPr/>
            <p:nvPr/>
          </p:nvSpPr>
          <p:spPr>
            <a:xfrm>
              <a:off x="6304880" y="2970717"/>
              <a:ext cx="1793105" cy="19723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816BF12-1E2A-4254-B3E5-57E4728B54AA}"/>
                </a:ext>
              </a:extLst>
            </p:cNvPr>
            <p:cNvSpPr/>
            <p:nvPr/>
          </p:nvSpPr>
          <p:spPr>
            <a:xfrm>
              <a:off x="8059879" y="4183327"/>
              <a:ext cx="1041568" cy="7597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22556" name="Picture 1">
            <a:extLst>
              <a:ext uri="{FF2B5EF4-FFF2-40B4-BE49-F238E27FC236}">
                <a16:creationId xmlns:a16="http://schemas.microsoft.com/office/drawing/2014/main" id="{CC688228-A87B-41D3-9249-82491F2C9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57" name="Group 3">
            <a:extLst>
              <a:ext uri="{FF2B5EF4-FFF2-40B4-BE49-F238E27FC236}">
                <a16:creationId xmlns:a16="http://schemas.microsoft.com/office/drawing/2014/main" id="{60075CD5-2328-4F98-A94F-26FB89ABCA36}"/>
              </a:ext>
            </a:extLst>
          </p:cNvPr>
          <p:cNvGrpSpPr>
            <a:grpSpLocks/>
          </p:cNvGrpSpPr>
          <p:nvPr/>
        </p:nvGrpSpPr>
        <p:grpSpPr bwMode="auto">
          <a:xfrm>
            <a:off x="184381" y="276225"/>
            <a:ext cx="2126789" cy="3022600"/>
            <a:chOff x="184381" y="276225"/>
            <a:chExt cx="2126789" cy="3022600"/>
          </a:xfrm>
        </p:grpSpPr>
        <p:pic>
          <p:nvPicPr>
            <p:cNvPr id="22563" name="Picture 1">
              <a:extLst>
                <a:ext uri="{FF2B5EF4-FFF2-40B4-BE49-F238E27FC236}">
                  <a16:creationId xmlns:a16="http://schemas.microsoft.com/office/drawing/2014/main" id="{500076C6-FF28-4450-B1C2-E2AA829DDC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/>
          </p:blipFill>
          <p:spPr bwMode="auto">
            <a:xfrm>
              <a:off x="184381" y="276225"/>
              <a:ext cx="2126789" cy="302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20532A8-5A46-47B3-8AC1-166D0CCC4BB9}"/>
                </a:ext>
              </a:extLst>
            </p:cNvPr>
            <p:cNvSpPr/>
            <p:nvPr/>
          </p:nvSpPr>
          <p:spPr>
            <a:xfrm>
              <a:off x="744760" y="1773238"/>
              <a:ext cx="503015" cy="58325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090BEB6-2D61-4B0E-B2EF-0DD6BE9F690C}"/>
                </a:ext>
              </a:extLst>
            </p:cNvPr>
            <p:cNvSpPr/>
            <p:nvPr/>
          </p:nvSpPr>
          <p:spPr>
            <a:xfrm>
              <a:off x="824135" y="2302350"/>
              <a:ext cx="503015" cy="583250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8E0CABC-AE6D-48DA-882E-7DA27466B945}"/>
              </a:ext>
            </a:extLst>
          </p:cNvPr>
          <p:cNvGrpSpPr>
            <a:grpSpLocks/>
          </p:cNvGrpSpPr>
          <p:nvPr/>
        </p:nvGrpSpPr>
        <p:grpSpPr bwMode="auto">
          <a:xfrm>
            <a:off x="2451100" y="2516188"/>
            <a:ext cx="1041400" cy="1443037"/>
            <a:chOff x="2450307" y="2516328"/>
            <a:chExt cx="1042148" cy="144214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29DD78D-1BFC-4337-994E-29CD3CF3E26B}"/>
                </a:ext>
              </a:extLst>
            </p:cNvPr>
            <p:cNvSpPr/>
            <p:nvPr/>
          </p:nvSpPr>
          <p:spPr bwMode="auto">
            <a:xfrm>
              <a:off x="2450307" y="2885986"/>
              <a:ext cx="1042148" cy="10724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F85CEC9-BE65-4EE1-8404-895112F482A5}"/>
                </a:ext>
              </a:extLst>
            </p:cNvPr>
            <p:cNvSpPr/>
            <p:nvPr/>
          </p:nvSpPr>
          <p:spPr bwMode="auto">
            <a:xfrm>
              <a:off x="2467783" y="2516328"/>
              <a:ext cx="810207" cy="10724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52590F5-0C40-41C9-B059-297416F8003D}"/>
              </a:ext>
            </a:extLst>
          </p:cNvPr>
          <p:cNvSpPr/>
          <p:nvPr/>
        </p:nvSpPr>
        <p:spPr>
          <a:xfrm>
            <a:off x="2486025" y="992188"/>
            <a:ext cx="2108200" cy="18224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9774546-F470-4F21-88F9-528AA964A492}"/>
              </a:ext>
            </a:extLst>
          </p:cNvPr>
          <p:cNvSpPr/>
          <p:nvPr/>
        </p:nvSpPr>
        <p:spPr>
          <a:xfrm>
            <a:off x="3492500" y="2863850"/>
            <a:ext cx="1087438" cy="11318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9" name="Audio 18">
            <a:hlinkClick r:id="" action="ppaction://media"/>
            <a:extLst>
              <a:ext uri="{FF2B5EF4-FFF2-40B4-BE49-F238E27FC236}">
                <a16:creationId xmlns:a16="http://schemas.microsoft.com/office/drawing/2014/main" id="{F48B8BF6-62A4-4010-9280-F24B0DC5E52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36"/>
    </mc:Choice>
    <mc:Fallback xmlns="">
      <p:transition spd="slow" advTm="900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2" grpId="0" animBg="1"/>
      <p:bldP spid="24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7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0.8|0.8|1|2.1|25.8|1|1.2|1.2|4.3|0.9|0.9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1|13.8|1|4.3|14.5|3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1.1|0.9|1|0.9|1|1|1.2|1|10|10.2|11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|10.9|1.9|7.1|8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6.2|1.2|1.2|6.5|1.1|0.9|17.5|0.9|0.8|12.9|14.1|39.1|1|1|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4.4|13.9|8.4|0.7|0.7|0.7|0.7|0.6|7.6|0.8|0.8|0.9|11.9|0.7|5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15.9|53.1|22.6|16.9|2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1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8|28.6|9|11.3|3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|25.6|27|1|1.2|7.1|9.6|10.4|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29.7|0.9|0.9|0.8|0.8|0.8|1|3|5|3.9|6.6|1|1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4|1|0.8|1|1.1|4.6|10.9|23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3|0.7|11.8|1|0.9|1|9.8|1|3.7|0.5|49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2|0.5|0.7|14.2|1.4|10.3|18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13|1|1.2|6.8|22.2|36.8|1|1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4468A950E8FB43BC326002495999F5" ma:contentTypeVersion="5" ma:contentTypeDescription="Create a new document." ma:contentTypeScope="" ma:versionID="e8d802cdbf6f983ed94ee2346e0d217b">
  <xsd:schema xmlns:xsd="http://www.w3.org/2001/XMLSchema" xmlns:xs="http://www.w3.org/2001/XMLSchema" xmlns:p="http://schemas.microsoft.com/office/2006/metadata/properties" xmlns:ns2="31cb19d6-fd1c-4fbc-b4ef-d078a2e482a4" targetNamespace="http://schemas.microsoft.com/office/2006/metadata/properties" ma:root="true" ma:fieldsID="e9509539d5b166a2bbf419fe11d0f281" ns2:_="">
    <xsd:import namespace="31cb19d6-fd1c-4fbc-b4ef-d078a2e482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b19d6-fd1c-4fbc-b4ef-d078a2e482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AC2D4A-BC18-4553-861D-854E311945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cb19d6-fd1c-4fbc-b4ef-d078a2e482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8743A2-82F8-4EEB-8CDC-C3309E1E6F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03451D-6C0B-4533-BBC9-903FF300CAD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31cb19d6-fd1c-4fbc-b4ef-d078a2e482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3269</TotalTime>
  <Words>377</Words>
  <Application>Microsoft Office PowerPoint</Application>
  <PresentationFormat>On-screen Show (16:9)</PresentationFormat>
  <Paragraphs>158</Paragraphs>
  <Slides>22</Slides>
  <Notes>12</Notes>
  <HiddenSlides>0</HiddenSlides>
  <MMClips>20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Adele Pattison</cp:lastModifiedBy>
  <cp:revision>150</cp:revision>
  <dcterms:created xsi:type="dcterms:W3CDTF">2018-07-26T07:39:47Z</dcterms:created>
  <dcterms:modified xsi:type="dcterms:W3CDTF">2021-09-01T08:41:37Z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0x010100264468A950E8FB43BC326002495999F5</vt:lpwstr>
  </property>
</Properties>
</file>