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slideLayouts/slideLayout6.xml" ContentType="application/vnd.openxmlformats-officedocument.presentationml.slideLayout+xml"/>
  <Override PartName="/ppt/theme/theme5.xml" ContentType="application/vnd.openxmlformats-officedocument.theme+xml"/>
  <Override PartName="/ppt/slideLayouts/slideLayout7.xml" ContentType="application/vnd.openxmlformats-officedocument.presentationml.slideLayout+xml"/>
  <Override PartName="/ppt/theme/theme6.xml" ContentType="application/vnd.openxmlformats-officedocument.theme+xml"/>
  <Override PartName="/ppt/slideLayouts/slideLayout8.xml" ContentType="application/vnd.openxmlformats-officedocument.presentationml.slideLayout+xml"/>
  <Override PartName="/ppt/theme/theme7.xml" ContentType="application/vnd.openxmlformats-officedocument.theme+xml"/>
  <Override PartName="/ppt/slideLayouts/slideLayout9.xml" ContentType="application/vnd.openxmlformats-officedocument.presentationml.slideLayout+xml"/>
  <Override PartName="/ppt/theme/theme8.xml" ContentType="application/vnd.openxmlformats-officedocument.theme+xml"/>
  <Override PartName="/ppt/slideLayouts/slideLayout10.xml" ContentType="application/vnd.openxmlformats-officedocument.presentationml.slideLayout+xml"/>
  <Override PartName="/ppt/theme/theme9.xml" ContentType="application/vnd.openxmlformats-officedocument.theme+xml"/>
  <Override PartName="/ppt/slideLayouts/slideLayout11.xml" ContentType="application/vnd.openxmlformats-officedocument.presentationml.slideLayout+xml"/>
  <Override PartName="/ppt/theme/theme10.xml" ContentType="application/vnd.openxmlformats-officedocument.theme+xml"/>
  <Override PartName="/ppt/slideLayouts/slideLayout12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1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  <p:sldMasterId id="2147483650" r:id="rId2"/>
    <p:sldMasterId id="2147483652" r:id="rId3"/>
    <p:sldMasterId id="2147483654" r:id="rId4"/>
    <p:sldMasterId id="2147483656" r:id="rId5"/>
    <p:sldMasterId id="2147483658" r:id="rId6"/>
    <p:sldMasterId id="2147483660" r:id="rId7"/>
    <p:sldMasterId id="2147483662" r:id="rId8"/>
    <p:sldMasterId id="2147483664" r:id="rId9"/>
    <p:sldMasterId id="2147483666" r:id="rId10"/>
    <p:sldMasterId id="2147483668" r:id="rId11"/>
  </p:sldMasterIdLst>
  <p:notesMasterIdLst>
    <p:notesMasterId r:id="rId52"/>
  </p:notesMasterIdLst>
  <p:handoutMasterIdLst>
    <p:handoutMasterId r:id="rId53"/>
  </p:handoutMasterIdLst>
  <p:sldIdLst>
    <p:sldId id="545" r:id="rId12"/>
    <p:sldId id="548" r:id="rId13"/>
    <p:sldId id="550" r:id="rId14"/>
    <p:sldId id="575" r:id="rId15"/>
    <p:sldId id="567" r:id="rId16"/>
    <p:sldId id="568" r:id="rId17"/>
    <p:sldId id="569" r:id="rId18"/>
    <p:sldId id="570" r:id="rId19"/>
    <p:sldId id="571" r:id="rId20"/>
    <p:sldId id="576" r:id="rId21"/>
    <p:sldId id="578" r:id="rId22"/>
    <p:sldId id="579" r:id="rId23"/>
    <p:sldId id="580" r:id="rId24"/>
    <p:sldId id="581" r:id="rId25"/>
    <p:sldId id="582" r:id="rId26"/>
    <p:sldId id="583" r:id="rId27"/>
    <p:sldId id="584" r:id="rId28"/>
    <p:sldId id="585" r:id="rId29"/>
    <p:sldId id="586" r:id="rId30"/>
    <p:sldId id="587" r:id="rId31"/>
    <p:sldId id="588" r:id="rId32"/>
    <p:sldId id="589" r:id="rId33"/>
    <p:sldId id="590" r:id="rId34"/>
    <p:sldId id="591" r:id="rId35"/>
    <p:sldId id="592" r:id="rId36"/>
    <p:sldId id="593" r:id="rId37"/>
    <p:sldId id="594" r:id="rId38"/>
    <p:sldId id="595" r:id="rId39"/>
    <p:sldId id="596" r:id="rId40"/>
    <p:sldId id="597" r:id="rId41"/>
    <p:sldId id="598" r:id="rId42"/>
    <p:sldId id="599" r:id="rId43"/>
    <p:sldId id="603" r:id="rId44"/>
    <p:sldId id="602" r:id="rId45"/>
    <p:sldId id="564" r:id="rId46"/>
    <p:sldId id="604" r:id="rId47"/>
    <p:sldId id="562" r:id="rId48"/>
    <p:sldId id="605" r:id="rId49"/>
    <p:sldId id="565" r:id="rId50"/>
    <p:sldId id="574" r:id="rId51"/>
  </p:sldIdLst>
  <p:sldSz cx="9144000" cy="6858000" type="screen4x3"/>
  <p:notesSz cx="6662738" cy="9926638"/>
  <p:defaultTextStyle>
    <a:defPPr>
      <a:defRPr lang="en-US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Arial" panose="020B0604020202020204" pitchFamily="34" charset="0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Arial" panose="020B0604020202020204" pitchFamily="34" charset="0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Arial" panose="020B0604020202020204" pitchFamily="34" charset="0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Arial" panose="020B0604020202020204" pitchFamily="34" charset="0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Arial" panose="020B0604020202020204" pitchFamily="34" charset="0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Arial" panose="020B0604020202020204" pitchFamily="34" charset="0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Arial" panose="020B0604020202020204" pitchFamily="34" charset="0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Arial" panose="020B0604020202020204" pitchFamily="34" charset="0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Arial" panose="020B0604020202020204" pitchFamily="34" charset="0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FF"/>
    <a:srgbClr val="00FFFF"/>
    <a:srgbClr val="AE7BD1"/>
    <a:srgbClr val="002060"/>
    <a:srgbClr val="CC99D1"/>
    <a:srgbClr val="FFFF66"/>
    <a:srgbClr val="00336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44" autoAdjust="0"/>
    <p:restoredTop sz="83176" autoAdjust="0"/>
  </p:normalViewPr>
  <p:slideViewPr>
    <p:cSldViewPr showGuides="1">
      <p:cViewPr varScale="1">
        <p:scale>
          <a:sx n="59" d="100"/>
          <a:sy n="59" d="100"/>
        </p:scale>
        <p:origin x="1380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 showFormatting="0">
    <p:cViewPr>
      <p:scale>
        <a:sx n="200" d="100"/>
        <a:sy n="200" d="100"/>
      </p:scale>
      <p:origin x="0" y="-402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slide" Target="slides/slide15.xml"/><Relationship Id="rId39" Type="http://schemas.openxmlformats.org/officeDocument/2006/relationships/slide" Target="slides/slide28.xml"/><Relationship Id="rId21" Type="http://schemas.openxmlformats.org/officeDocument/2006/relationships/slide" Target="slides/slide10.xml"/><Relationship Id="rId34" Type="http://schemas.openxmlformats.org/officeDocument/2006/relationships/slide" Target="slides/slide23.xml"/><Relationship Id="rId42" Type="http://schemas.openxmlformats.org/officeDocument/2006/relationships/slide" Target="slides/slide31.xml"/><Relationship Id="rId47" Type="http://schemas.openxmlformats.org/officeDocument/2006/relationships/slide" Target="slides/slide36.xml"/><Relationship Id="rId50" Type="http://schemas.openxmlformats.org/officeDocument/2006/relationships/slide" Target="slides/slide39.xml"/><Relationship Id="rId55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33" Type="http://schemas.openxmlformats.org/officeDocument/2006/relationships/slide" Target="slides/slide22.xml"/><Relationship Id="rId38" Type="http://schemas.openxmlformats.org/officeDocument/2006/relationships/slide" Target="slides/slide27.xml"/><Relationship Id="rId46" Type="http://schemas.openxmlformats.org/officeDocument/2006/relationships/slide" Target="slides/slide3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29" Type="http://schemas.openxmlformats.org/officeDocument/2006/relationships/slide" Target="slides/slide18.xml"/><Relationship Id="rId41" Type="http://schemas.openxmlformats.org/officeDocument/2006/relationships/slide" Target="slides/slide3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3.xml"/><Relationship Id="rId32" Type="http://schemas.openxmlformats.org/officeDocument/2006/relationships/slide" Target="slides/slide21.xml"/><Relationship Id="rId37" Type="http://schemas.openxmlformats.org/officeDocument/2006/relationships/slide" Target="slides/slide26.xml"/><Relationship Id="rId40" Type="http://schemas.openxmlformats.org/officeDocument/2006/relationships/slide" Target="slides/slide29.xml"/><Relationship Id="rId45" Type="http://schemas.openxmlformats.org/officeDocument/2006/relationships/slide" Target="slides/slide34.xml"/><Relationship Id="rId53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slide" Target="slides/slide17.xml"/><Relationship Id="rId36" Type="http://schemas.openxmlformats.org/officeDocument/2006/relationships/slide" Target="slides/slide25.xml"/><Relationship Id="rId49" Type="http://schemas.openxmlformats.org/officeDocument/2006/relationships/slide" Target="slides/slide38.xml"/><Relationship Id="rId57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31" Type="http://schemas.openxmlformats.org/officeDocument/2006/relationships/slide" Target="slides/slide20.xml"/><Relationship Id="rId44" Type="http://schemas.openxmlformats.org/officeDocument/2006/relationships/slide" Target="slides/slide33.xml"/><Relationship Id="rId52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slide" Target="slides/slide16.xml"/><Relationship Id="rId30" Type="http://schemas.openxmlformats.org/officeDocument/2006/relationships/slide" Target="slides/slide19.xml"/><Relationship Id="rId35" Type="http://schemas.openxmlformats.org/officeDocument/2006/relationships/slide" Target="slides/slide24.xml"/><Relationship Id="rId43" Type="http://schemas.openxmlformats.org/officeDocument/2006/relationships/slide" Target="slides/slide32.xml"/><Relationship Id="rId48" Type="http://schemas.openxmlformats.org/officeDocument/2006/relationships/slide" Target="slides/slide37.xml"/><Relationship Id="rId56" Type="http://schemas.openxmlformats.org/officeDocument/2006/relationships/theme" Target="theme/theme1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40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76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3488" y="0"/>
            <a:ext cx="28876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88766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3488" y="9428163"/>
            <a:ext cx="2887663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BF159F6-C4CF-4B1E-819C-C14B27960DAB}" type="slidenum">
              <a:rPr kumimoji="0" lang="en-GB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‹#›</a:t>
            </a:fld>
            <a:endParaRPr kumimoji="0" lang="en-GB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76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3488" y="0"/>
            <a:ext cx="28876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0900" y="744538"/>
            <a:ext cx="4962525" cy="37226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750" y="4714875"/>
            <a:ext cx="5329238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Fourth level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Fifth level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88766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3488" y="9428163"/>
            <a:ext cx="2887663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D11844E-18E7-412A-AB2A-17F18053187A}" type="slidenum">
              <a:rPr kumimoji="0" lang="en-GB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‹#›</a:t>
            </a:fld>
            <a:endParaRPr kumimoji="0" lang="en-GB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850900" y="744538"/>
            <a:ext cx="4962525" cy="3722687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en-GB" altLang="en-US" dirty="0"/>
          </a:p>
        </p:txBody>
      </p:sp>
      <p:sp>
        <p:nvSpPr>
          <p:cNvPr id="9220" name="Slide Number Placeholder 3"/>
          <p:cNvSpPr txBox="1">
            <a:spLocks noGrp="1"/>
          </p:cNvSpPr>
          <p:nvPr>
            <p:ph type="sldNum" sz="quarter"/>
          </p:nvPr>
        </p:nvSpPr>
        <p:spPr>
          <a:xfrm>
            <a:off x="3773488" y="9428163"/>
            <a:ext cx="2887662" cy="4968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>
              <a:spcBef>
                <a:spcPct val="0"/>
              </a:spcBef>
            </a:pPr>
            <a:fld id="{9A0DB2DC-4C9A-4742-B13C-FB6460FD3503}" type="slidenum">
              <a:rPr lang="en-GB" altLang="en-US" dirty="0">
                <a:cs typeface="Arial" panose="020B0604020202020204" pitchFamily="34" charset="0"/>
              </a:rPr>
              <a:t>1</a:t>
            </a:fld>
            <a:endParaRPr lang="en-GB" altLang="en-US" dirty="0"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89639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850900" y="744538"/>
            <a:ext cx="4962525" cy="3722687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en-GB" altLang="en-US" dirty="0"/>
          </a:p>
        </p:txBody>
      </p:sp>
      <p:sp>
        <p:nvSpPr>
          <p:cNvPr id="15364" name="Slide Number Placeholder 3"/>
          <p:cNvSpPr txBox="1">
            <a:spLocks noGrp="1"/>
          </p:cNvSpPr>
          <p:nvPr>
            <p:ph type="sldNum" sz="quarter"/>
          </p:nvPr>
        </p:nvSpPr>
        <p:spPr>
          <a:xfrm>
            <a:off x="3773488" y="9428163"/>
            <a:ext cx="2887662" cy="4968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>
              <a:spcBef>
                <a:spcPct val="0"/>
              </a:spcBef>
            </a:pPr>
            <a:fld id="{9A0DB2DC-4C9A-4742-B13C-FB6460FD3503}" type="slidenum">
              <a:rPr lang="en-GB" altLang="en-US" dirty="0">
                <a:cs typeface="Arial" panose="020B0604020202020204" pitchFamily="34" charset="0"/>
              </a:rPr>
              <a:t>10</a:t>
            </a:fld>
            <a:endParaRPr lang="en-GB" altLang="en-US" dirty="0"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27625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850900" y="744538"/>
            <a:ext cx="4962525" cy="3722687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en-GB" altLang="en-US" dirty="0"/>
          </a:p>
        </p:txBody>
      </p:sp>
      <p:sp>
        <p:nvSpPr>
          <p:cNvPr id="15364" name="Slide Number Placeholder 3"/>
          <p:cNvSpPr txBox="1">
            <a:spLocks noGrp="1"/>
          </p:cNvSpPr>
          <p:nvPr>
            <p:ph type="sldNum" sz="quarter"/>
          </p:nvPr>
        </p:nvSpPr>
        <p:spPr>
          <a:xfrm>
            <a:off x="3773488" y="9428163"/>
            <a:ext cx="2887662" cy="4968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>
              <a:spcBef>
                <a:spcPct val="0"/>
              </a:spcBef>
            </a:pPr>
            <a:fld id="{9A0DB2DC-4C9A-4742-B13C-FB6460FD3503}" type="slidenum">
              <a:rPr lang="en-GB" altLang="en-US" dirty="0">
                <a:cs typeface="Arial" panose="020B0604020202020204" pitchFamily="34" charset="0"/>
              </a:rPr>
              <a:t>11</a:t>
            </a:fld>
            <a:endParaRPr lang="en-GB" altLang="en-US" dirty="0"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293700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850900" y="744538"/>
            <a:ext cx="4962525" cy="3722687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en-GB" altLang="en-US" dirty="0"/>
          </a:p>
        </p:txBody>
      </p:sp>
      <p:sp>
        <p:nvSpPr>
          <p:cNvPr id="15364" name="Slide Number Placeholder 3"/>
          <p:cNvSpPr txBox="1">
            <a:spLocks noGrp="1"/>
          </p:cNvSpPr>
          <p:nvPr>
            <p:ph type="sldNum" sz="quarter"/>
          </p:nvPr>
        </p:nvSpPr>
        <p:spPr>
          <a:xfrm>
            <a:off x="3773488" y="9428163"/>
            <a:ext cx="2887662" cy="4968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>
              <a:spcBef>
                <a:spcPct val="0"/>
              </a:spcBef>
            </a:pPr>
            <a:fld id="{9A0DB2DC-4C9A-4742-B13C-FB6460FD3503}" type="slidenum">
              <a:rPr lang="en-GB" altLang="en-US" dirty="0">
                <a:cs typeface="Arial" panose="020B0604020202020204" pitchFamily="34" charset="0"/>
              </a:rPr>
              <a:t>12</a:t>
            </a:fld>
            <a:endParaRPr lang="en-GB" altLang="en-US" dirty="0"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86104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850900" y="744538"/>
            <a:ext cx="4962525" cy="3722687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en-GB" altLang="en-US" dirty="0"/>
          </a:p>
        </p:txBody>
      </p:sp>
      <p:sp>
        <p:nvSpPr>
          <p:cNvPr id="15364" name="Slide Number Placeholder 3"/>
          <p:cNvSpPr txBox="1">
            <a:spLocks noGrp="1"/>
          </p:cNvSpPr>
          <p:nvPr>
            <p:ph type="sldNum" sz="quarter"/>
          </p:nvPr>
        </p:nvSpPr>
        <p:spPr>
          <a:xfrm>
            <a:off x="3773488" y="9428163"/>
            <a:ext cx="2887662" cy="4968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>
              <a:spcBef>
                <a:spcPct val="0"/>
              </a:spcBef>
            </a:pPr>
            <a:fld id="{9A0DB2DC-4C9A-4742-B13C-FB6460FD3503}" type="slidenum">
              <a:rPr lang="en-GB" altLang="en-US" dirty="0">
                <a:cs typeface="Arial" panose="020B0604020202020204" pitchFamily="34" charset="0"/>
              </a:rPr>
              <a:t>13</a:t>
            </a:fld>
            <a:endParaRPr lang="en-GB" altLang="en-US" dirty="0"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884536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850900" y="744538"/>
            <a:ext cx="4962525" cy="3722687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en-GB" altLang="en-US" dirty="0"/>
          </a:p>
        </p:txBody>
      </p:sp>
      <p:sp>
        <p:nvSpPr>
          <p:cNvPr id="15364" name="Slide Number Placeholder 3"/>
          <p:cNvSpPr txBox="1">
            <a:spLocks noGrp="1"/>
          </p:cNvSpPr>
          <p:nvPr>
            <p:ph type="sldNum" sz="quarter"/>
          </p:nvPr>
        </p:nvSpPr>
        <p:spPr>
          <a:xfrm>
            <a:off x="3773488" y="9428163"/>
            <a:ext cx="2887662" cy="4968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>
              <a:spcBef>
                <a:spcPct val="0"/>
              </a:spcBef>
            </a:pPr>
            <a:fld id="{9A0DB2DC-4C9A-4742-B13C-FB6460FD3503}" type="slidenum">
              <a:rPr lang="en-GB" altLang="en-US" dirty="0">
                <a:cs typeface="Arial" panose="020B0604020202020204" pitchFamily="34" charset="0"/>
              </a:rPr>
              <a:t>14</a:t>
            </a:fld>
            <a:endParaRPr lang="en-GB" altLang="en-US" dirty="0"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47779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850900" y="744538"/>
            <a:ext cx="4962525" cy="3722687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en-GB" altLang="en-US" dirty="0"/>
          </a:p>
        </p:txBody>
      </p:sp>
      <p:sp>
        <p:nvSpPr>
          <p:cNvPr id="15364" name="Slide Number Placeholder 3"/>
          <p:cNvSpPr txBox="1">
            <a:spLocks noGrp="1"/>
          </p:cNvSpPr>
          <p:nvPr>
            <p:ph type="sldNum" sz="quarter"/>
          </p:nvPr>
        </p:nvSpPr>
        <p:spPr>
          <a:xfrm>
            <a:off x="3773488" y="9428163"/>
            <a:ext cx="2887662" cy="4968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>
              <a:spcBef>
                <a:spcPct val="0"/>
              </a:spcBef>
            </a:pPr>
            <a:fld id="{9A0DB2DC-4C9A-4742-B13C-FB6460FD3503}" type="slidenum">
              <a:rPr lang="en-GB" altLang="en-US" dirty="0">
                <a:cs typeface="Arial" panose="020B0604020202020204" pitchFamily="34" charset="0"/>
              </a:rPr>
              <a:t>15</a:t>
            </a:fld>
            <a:endParaRPr lang="en-GB" altLang="en-US" dirty="0"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408643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850900" y="744538"/>
            <a:ext cx="4962525" cy="3722687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en-GB" altLang="en-US" dirty="0"/>
          </a:p>
        </p:txBody>
      </p:sp>
      <p:sp>
        <p:nvSpPr>
          <p:cNvPr id="15364" name="Slide Number Placeholder 3"/>
          <p:cNvSpPr txBox="1">
            <a:spLocks noGrp="1"/>
          </p:cNvSpPr>
          <p:nvPr>
            <p:ph type="sldNum" sz="quarter"/>
          </p:nvPr>
        </p:nvSpPr>
        <p:spPr>
          <a:xfrm>
            <a:off x="3773488" y="9428163"/>
            <a:ext cx="2887662" cy="4968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>
              <a:spcBef>
                <a:spcPct val="0"/>
              </a:spcBef>
            </a:pPr>
            <a:fld id="{9A0DB2DC-4C9A-4742-B13C-FB6460FD3503}" type="slidenum">
              <a:rPr lang="en-GB" altLang="en-US" dirty="0">
                <a:cs typeface="Arial" panose="020B0604020202020204" pitchFamily="34" charset="0"/>
              </a:rPr>
              <a:t>16</a:t>
            </a:fld>
            <a:endParaRPr lang="en-GB" altLang="en-US" dirty="0"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165978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850900" y="744538"/>
            <a:ext cx="4962525" cy="3722687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en-GB" altLang="en-US" dirty="0"/>
          </a:p>
        </p:txBody>
      </p:sp>
      <p:sp>
        <p:nvSpPr>
          <p:cNvPr id="15364" name="Slide Number Placeholder 3"/>
          <p:cNvSpPr txBox="1">
            <a:spLocks noGrp="1"/>
          </p:cNvSpPr>
          <p:nvPr>
            <p:ph type="sldNum" sz="quarter"/>
          </p:nvPr>
        </p:nvSpPr>
        <p:spPr>
          <a:xfrm>
            <a:off x="3773488" y="9428163"/>
            <a:ext cx="2887662" cy="4968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>
              <a:spcBef>
                <a:spcPct val="0"/>
              </a:spcBef>
            </a:pPr>
            <a:fld id="{9A0DB2DC-4C9A-4742-B13C-FB6460FD3503}" type="slidenum">
              <a:rPr lang="en-GB" altLang="en-US" dirty="0">
                <a:cs typeface="Arial" panose="020B0604020202020204" pitchFamily="34" charset="0"/>
              </a:rPr>
              <a:t>17</a:t>
            </a:fld>
            <a:endParaRPr lang="en-GB" altLang="en-US" dirty="0"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242792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850900" y="744538"/>
            <a:ext cx="4962525" cy="3722687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en-GB" altLang="en-US" dirty="0"/>
          </a:p>
        </p:txBody>
      </p:sp>
      <p:sp>
        <p:nvSpPr>
          <p:cNvPr id="15364" name="Slide Number Placeholder 3"/>
          <p:cNvSpPr txBox="1">
            <a:spLocks noGrp="1"/>
          </p:cNvSpPr>
          <p:nvPr>
            <p:ph type="sldNum" sz="quarter"/>
          </p:nvPr>
        </p:nvSpPr>
        <p:spPr>
          <a:xfrm>
            <a:off x="3773488" y="9428163"/>
            <a:ext cx="2887662" cy="4968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>
              <a:spcBef>
                <a:spcPct val="0"/>
              </a:spcBef>
            </a:pPr>
            <a:fld id="{9A0DB2DC-4C9A-4742-B13C-FB6460FD3503}" type="slidenum">
              <a:rPr lang="en-GB" altLang="en-US" dirty="0">
                <a:cs typeface="Arial" panose="020B0604020202020204" pitchFamily="34" charset="0"/>
              </a:rPr>
              <a:t>18</a:t>
            </a:fld>
            <a:endParaRPr lang="en-GB" altLang="en-US" dirty="0"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802815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850900" y="744538"/>
            <a:ext cx="4962525" cy="3722687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en-GB" altLang="en-US" dirty="0"/>
          </a:p>
        </p:txBody>
      </p:sp>
      <p:sp>
        <p:nvSpPr>
          <p:cNvPr id="15364" name="Slide Number Placeholder 3"/>
          <p:cNvSpPr txBox="1">
            <a:spLocks noGrp="1"/>
          </p:cNvSpPr>
          <p:nvPr>
            <p:ph type="sldNum" sz="quarter"/>
          </p:nvPr>
        </p:nvSpPr>
        <p:spPr>
          <a:xfrm>
            <a:off x="3773488" y="9428163"/>
            <a:ext cx="2887662" cy="4968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>
              <a:spcBef>
                <a:spcPct val="0"/>
              </a:spcBef>
            </a:pPr>
            <a:fld id="{9A0DB2DC-4C9A-4742-B13C-FB6460FD3503}" type="slidenum">
              <a:rPr lang="en-GB" altLang="en-US" dirty="0">
                <a:cs typeface="Arial" panose="020B0604020202020204" pitchFamily="34" charset="0"/>
              </a:rPr>
              <a:t>19</a:t>
            </a:fld>
            <a:endParaRPr lang="en-GB" altLang="en-US" dirty="0"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54712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850900" y="744538"/>
            <a:ext cx="4962525" cy="3722687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en-GB" altLang="en-US" dirty="0"/>
          </a:p>
        </p:txBody>
      </p:sp>
      <p:sp>
        <p:nvSpPr>
          <p:cNvPr id="15364" name="Slide Number Placeholder 3"/>
          <p:cNvSpPr txBox="1">
            <a:spLocks noGrp="1"/>
          </p:cNvSpPr>
          <p:nvPr>
            <p:ph type="sldNum" sz="quarter"/>
          </p:nvPr>
        </p:nvSpPr>
        <p:spPr>
          <a:xfrm>
            <a:off x="3773488" y="9428163"/>
            <a:ext cx="2887662" cy="4968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>
              <a:spcBef>
                <a:spcPct val="0"/>
              </a:spcBef>
            </a:pPr>
            <a:fld id="{9A0DB2DC-4C9A-4742-B13C-FB6460FD3503}" type="slidenum">
              <a:rPr lang="en-GB" altLang="en-US" dirty="0">
                <a:cs typeface="Arial" panose="020B0604020202020204" pitchFamily="34" charset="0"/>
              </a:rPr>
              <a:t>2</a:t>
            </a:fld>
            <a:endParaRPr lang="en-GB" altLang="en-US" dirty="0"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150960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850900" y="744538"/>
            <a:ext cx="4962525" cy="3722687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en-GB" altLang="en-US" dirty="0"/>
          </a:p>
        </p:txBody>
      </p:sp>
      <p:sp>
        <p:nvSpPr>
          <p:cNvPr id="15364" name="Slide Number Placeholder 3"/>
          <p:cNvSpPr txBox="1">
            <a:spLocks noGrp="1"/>
          </p:cNvSpPr>
          <p:nvPr>
            <p:ph type="sldNum" sz="quarter"/>
          </p:nvPr>
        </p:nvSpPr>
        <p:spPr>
          <a:xfrm>
            <a:off x="3773488" y="9428163"/>
            <a:ext cx="2887662" cy="4968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>
              <a:spcBef>
                <a:spcPct val="0"/>
              </a:spcBef>
            </a:pPr>
            <a:fld id="{9A0DB2DC-4C9A-4742-B13C-FB6460FD3503}" type="slidenum">
              <a:rPr lang="en-GB" altLang="en-US" dirty="0">
                <a:cs typeface="Arial" panose="020B0604020202020204" pitchFamily="34" charset="0"/>
              </a:rPr>
              <a:t>20</a:t>
            </a:fld>
            <a:endParaRPr lang="en-GB" altLang="en-US" dirty="0"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02846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850900" y="744538"/>
            <a:ext cx="4962525" cy="3722687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en-GB" altLang="en-US" dirty="0"/>
          </a:p>
        </p:txBody>
      </p:sp>
      <p:sp>
        <p:nvSpPr>
          <p:cNvPr id="15364" name="Slide Number Placeholder 3"/>
          <p:cNvSpPr txBox="1">
            <a:spLocks noGrp="1"/>
          </p:cNvSpPr>
          <p:nvPr>
            <p:ph type="sldNum" sz="quarter"/>
          </p:nvPr>
        </p:nvSpPr>
        <p:spPr>
          <a:xfrm>
            <a:off x="3773488" y="9428163"/>
            <a:ext cx="2887662" cy="4968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>
              <a:spcBef>
                <a:spcPct val="0"/>
              </a:spcBef>
            </a:pPr>
            <a:fld id="{9A0DB2DC-4C9A-4742-B13C-FB6460FD3503}" type="slidenum">
              <a:rPr lang="en-GB" altLang="en-US" dirty="0">
                <a:cs typeface="Arial" panose="020B0604020202020204" pitchFamily="34" charset="0"/>
              </a:rPr>
              <a:t>21</a:t>
            </a:fld>
            <a:endParaRPr lang="en-GB" altLang="en-US" dirty="0"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534651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850900" y="744538"/>
            <a:ext cx="4962525" cy="3722687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en-GB" altLang="en-US" dirty="0"/>
          </a:p>
        </p:txBody>
      </p:sp>
      <p:sp>
        <p:nvSpPr>
          <p:cNvPr id="15364" name="Slide Number Placeholder 3"/>
          <p:cNvSpPr txBox="1">
            <a:spLocks noGrp="1"/>
          </p:cNvSpPr>
          <p:nvPr>
            <p:ph type="sldNum" sz="quarter"/>
          </p:nvPr>
        </p:nvSpPr>
        <p:spPr>
          <a:xfrm>
            <a:off x="3773488" y="9428163"/>
            <a:ext cx="2887662" cy="4968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>
              <a:spcBef>
                <a:spcPct val="0"/>
              </a:spcBef>
            </a:pPr>
            <a:fld id="{9A0DB2DC-4C9A-4742-B13C-FB6460FD3503}" type="slidenum">
              <a:rPr lang="en-GB" altLang="en-US" dirty="0">
                <a:cs typeface="Arial" panose="020B0604020202020204" pitchFamily="34" charset="0"/>
              </a:rPr>
              <a:t>22</a:t>
            </a:fld>
            <a:endParaRPr lang="en-GB" altLang="en-US" dirty="0"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386783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850900" y="744538"/>
            <a:ext cx="4962525" cy="3722687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en-GB" altLang="en-US" dirty="0"/>
          </a:p>
        </p:txBody>
      </p:sp>
      <p:sp>
        <p:nvSpPr>
          <p:cNvPr id="15364" name="Slide Number Placeholder 3"/>
          <p:cNvSpPr txBox="1">
            <a:spLocks noGrp="1"/>
          </p:cNvSpPr>
          <p:nvPr>
            <p:ph type="sldNum" sz="quarter"/>
          </p:nvPr>
        </p:nvSpPr>
        <p:spPr>
          <a:xfrm>
            <a:off x="3773488" y="9428163"/>
            <a:ext cx="2887662" cy="4968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>
              <a:spcBef>
                <a:spcPct val="0"/>
              </a:spcBef>
            </a:pPr>
            <a:fld id="{9A0DB2DC-4C9A-4742-B13C-FB6460FD3503}" type="slidenum">
              <a:rPr lang="en-GB" altLang="en-US" dirty="0">
                <a:cs typeface="Arial" panose="020B0604020202020204" pitchFamily="34" charset="0"/>
              </a:rPr>
              <a:t>23</a:t>
            </a:fld>
            <a:endParaRPr lang="en-GB" altLang="en-US" dirty="0"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711476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850900" y="744538"/>
            <a:ext cx="4962525" cy="3722687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en-GB" altLang="en-US" dirty="0"/>
          </a:p>
        </p:txBody>
      </p:sp>
      <p:sp>
        <p:nvSpPr>
          <p:cNvPr id="15364" name="Slide Number Placeholder 3"/>
          <p:cNvSpPr txBox="1">
            <a:spLocks noGrp="1"/>
          </p:cNvSpPr>
          <p:nvPr>
            <p:ph type="sldNum" sz="quarter"/>
          </p:nvPr>
        </p:nvSpPr>
        <p:spPr>
          <a:xfrm>
            <a:off x="3773488" y="9428163"/>
            <a:ext cx="2887662" cy="4968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>
              <a:spcBef>
                <a:spcPct val="0"/>
              </a:spcBef>
            </a:pPr>
            <a:fld id="{9A0DB2DC-4C9A-4742-B13C-FB6460FD3503}" type="slidenum">
              <a:rPr lang="en-GB" altLang="en-US" dirty="0">
                <a:cs typeface="Arial" panose="020B0604020202020204" pitchFamily="34" charset="0"/>
              </a:rPr>
              <a:t>24</a:t>
            </a:fld>
            <a:endParaRPr lang="en-GB" altLang="en-US" dirty="0"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991802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850900" y="744538"/>
            <a:ext cx="4962525" cy="3722687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en-GB" altLang="en-US" dirty="0"/>
          </a:p>
        </p:txBody>
      </p:sp>
      <p:sp>
        <p:nvSpPr>
          <p:cNvPr id="15364" name="Slide Number Placeholder 3"/>
          <p:cNvSpPr txBox="1">
            <a:spLocks noGrp="1"/>
          </p:cNvSpPr>
          <p:nvPr>
            <p:ph type="sldNum" sz="quarter"/>
          </p:nvPr>
        </p:nvSpPr>
        <p:spPr>
          <a:xfrm>
            <a:off x="3773488" y="9428163"/>
            <a:ext cx="2887662" cy="4968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>
              <a:spcBef>
                <a:spcPct val="0"/>
              </a:spcBef>
            </a:pPr>
            <a:fld id="{9A0DB2DC-4C9A-4742-B13C-FB6460FD3503}" type="slidenum">
              <a:rPr lang="en-GB" altLang="en-US" dirty="0">
                <a:cs typeface="Arial" panose="020B0604020202020204" pitchFamily="34" charset="0"/>
              </a:rPr>
              <a:t>25</a:t>
            </a:fld>
            <a:endParaRPr lang="en-GB" altLang="en-US" dirty="0"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358287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850900" y="744538"/>
            <a:ext cx="4962525" cy="3722687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en-GB" altLang="en-US" dirty="0"/>
          </a:p>
        </p:txBody>
      </p:sp>
      <p:sp>
        <p:nvSpPr>
          <p:cNvPr id="15364" name="Slide Number Placeholder 3"/>
          <p:cNvSpPr txBox="1">
            <a:spLocks noGrp="1"/>
          </p:cNvSpPr>
          <p:nvPr>
            <p:ph type="sldNum" sz="quarter"/>
          </p:nvPr>
        </p:nvSpPr>
        <p:spPr>
          <a:xfrm>
            <a:off x="3773488" y="9428163"/>
            <a:ext cx="2887662" cy="4968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>
              <a:spcBef>
                <a:spcPct val="0"/>
              </a:spcBef>
            </a:pPr>
            <a:fld id="{9A0DB2DC-4C9A-4742-B13C-FB6460FD3503}" type="slidenum">
              <a:rPr lang="en-GB" altLang="en-US" dirty="0">
                <a:cs typeface="Arial" panose="020B0604020202020204" pitchFamily="34" charset="0"/>
              </a:rPr>
              <a:t>26</a:t>
            </a:fld>
            <a:endParaRPr lang="en-GB" altLang="en-US" dirty="0"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712981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850900" y="744538"/>
            <a:ext cx="4962525" cy="3722687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en-GB" altLang="en-US" dirty="0"/>
          </a:p>
        </p:txBody>
      </p:sp>
      <p:sp>
        <p:nvSpPr>
          <p:cNvPr id="15364" name="Slide Number Placeholder 3"/>
          <p:cNvSpPr txBox="1">
            <a:spLocks noGrp="1"/>
          </p:cNvSpPr>
          <p:nvPr>
            <p:ph type="sldNum" sz="quarter"/>
          </p:nvPr>
        </p:nvSpPr>
        <p:spPr>
          <a:xfrm>
            <a:off x="3773488" y="9428163"/>
            <a:ext cx="2887662" cy="4968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>
              <a:spcBef>
                <a:spcPct val="0"/>
              </a:spcBef>
            </a:pPr>
            <a:fld id="{9A0DB2DC-4C9A-4742-B13C-FB6460FD3503}" type="slidenum">
              <a:rPr lang="en-GB" altLang="en-US" dirty="0">
                <a:cs typeface="Arial" panose="020B0604020202020204" pitchFamily="34" charset="0"/>
              </a:rPr>
              <a:t>27</a:t>
            </a:fld>
            <a:endParaRPr lang="en-GB" altLang="en-US" dirty="0"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274023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850900" y="744538"/>
            <a:ext cx="4962525" cy="3722687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en-GB" altLang="en-US" dirty="0"/>
          </a:p>
        </p:txBody>
      </p:sp>
      <p:sp>
        <p:nvSpPr>
          <p:cNvPr id="15364" name="Slide Number Placeholder 3"/>
          <p:cNvSpPr txBox="1">
            <a:spLocks noGrp="1"/>
          </p:cNvSpPr>
          <p:nvPr>
            <p:ph type="sldNum" sz="quarter"/>
          </p:nvPr>
        </p:nvSpPr>
        <p:spPr>
          <a:xfrm>
            <a:off x="3773488" y="9428163"/>
            <a:ext cx="2887662" cy="4968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>
              <a:spcBef>
                <a:spcPct val="0"/>
              </a:spcBef>
            </a:pPr>
            <a:fld id="{9A0DB2DC-4C9A-4742-B13C-FB6460FD3503}" type="slidenum">
              <a:rPr lang="en-GB" altLang="en-US" dirty="0">
                <a:cs typeface="Arial" panose="020B0604020202020204" pitchFamily="34" charset="0"/>
              </a:rPr>
              <a:t>28</a:t>
            </a:fld>
            <a:endParaRPr lang="en-GB" altLang="en-US" dirty="0"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940630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850900" y="744538"/>
            <a:ext cx="4962525" cy="3722687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en-GB" altLang="en-US" dirty="0"/>
          </a:p>
        </p:txBody>
      </p:sp>
      <p:sp>
        <p:nvSpPr>
          <p:cNvPr id="15364" name="Slide Number Placeholder 3"/>
          <p:cNvSpPr txBox="1">
            <a:spLocks noGrp="1"/>
          </p:cNvSpPr>
          <p:nvPr>
            <p:ph type="sldNum" sz="quarter"/>
          </p:nvPr>
        </p:nvSpPr>
        <p:spPr>
          <a:xfrm>
            <a:off x="3773488" y="9428163"/>
            <a:ext cx="2887662" cy="4968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>
              <a:spcBef>
                <a:spcPct val="0"/>
              </a:spcBef>
            </a:pPr>
            <a:fld id="{9A0DB2DC-4C9A-4742-B13C-FB6460FD3503}" type="slidenum">
              <a:rPr lang="en-GB" altLang="en-US" dirty="0">
                <a:cs typeface="Arial" panose="020B0604020202020204" pitchFamily="34" charset="0"/>
              </a:rPr>
              <a:t>29</a:t>
            </a:fld>
            <a:endParaRPr lang="en-GB" altLang="en-US" dirty="0"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65589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850900" y="744538"/>
            <a:ext cx="4962525" cy="3722687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en-GB" altLang="en-US" dirty="0"/>
          </a:p>
        </p:txBody>
      </p:sp>
      <p:sp>
        <p:nvSpPr>
          <p:cNvPr id="19460" name="Slide Number Placeholder 3"/>
          <p:cNvSpPr txBox="1">
            <a:spLocks noGrp="1"/>
          </p:cNvSpPr>
          <p:nvPr>
            <p:ph type="sldNum" sz="quarter"/>
          </p:nvPr>
        </p:nvSpPr>
        <p:spPr>
          <a:xfrm>
            <a:off x="3773488" y="9428163"/>
            <a:ext cx="2887662" cy="4968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en-GB" altLang="en-US" sz="1200" dirty="0"/>
              <a:t>3</a:t>
            </a:fld>
            <a:endParaRPr lang="en-GB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11687878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850900" y="744538"/>
            <a:ext cx="4962525" cy="3722687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en-GB" altLang="en-US" dirty="0"/>
          </a:p>
        </p:txBody>
      </p:sp>
      <p:sp>
        <p:nvSpPr>
          <p:cNvPr id="15364" name="Slide Number Placeholder 3"/>
          <p:cNvSpPr txBox="1">
            <a:spLocks noGrp="1"/>
          </p:cNvSpPr>
          <p:nvPr>
            <p:ph type="sldNum" sz="quarter"/>
          </p:nvPr>
        </p:nvSpPr>
        <p:spPr>
          <a:xfrm>
            <a:off x="3773488" y="9428163"/>
            <a:ext cx="2887662" cy="4968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>
              <a:spcBef>
                <a:spcPct val="0"/>
              </a:spcBef>
            </a:pPr>
            <a:fld id="{9A0DB2DC-4C9A-4742-B13C-FB6460FD3503}" type="slidenum">
              <a:rPr lang="en-GB" altLang="en-US" dirty="0">
                <a:cs typeface="Arial" panose="020B0604020202020204" pitchFamily="34" charset="0"/>
              </a:rPr>
              <a:t>30</a:t>
            </a:fld>
            <a:endParaRPr lang="en-GB" altLang="en-US" dirty="0"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201267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850900" y="744538"/>
            <a:ext cx="4962525" cy="3722687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en-GB" altLang="en-US" dirty="0"/>
          </a:p>
        </p:txBody>
      </p:sp>
      <p:sp>
        <p:nvSpPr>
          <p:cNvPr id="15364" name="Slide Number Placeholder 3"/>
          <p:cNvSpPr txBox="1">
            <a:spLocks noGrp="1"/>
          </p:cNvSpPr>
          <p:nvPr>
            <p:ph type="sldNum" sz="quarter"/>
          </p:nvPr>
        </p:nvSpPr>
        <p:spPr>
          <a:xfrm>
            <a:off x="3773488" y="9428163"/>
            <a:ext cx="2887662" cy="4968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>
              <a:spcBef>
                <a:spcPct val="0"/>
              </a:spcBef>
            </a:pPr>
            <a:fld id="{9A0DB2DC-4C9A-4742-B13C-FB6460FD3503}" type="slidenum">
              <a:rPr lang="en-GB" altLang="en-US" dirty="0">
                <a:cs typeface="Arial" panose="020B0604020202020204" pitchFamily="34" charset="0"/>
              </a:rPr>
              <a:t>31</a:t>
            </a:fld>
            <a:endParaRPr lang="en-GB" altLang="en-US" dirty="0"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625955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850900" y="744538"/>
            <a:ext cx="4962525" cy="3722687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en-GB" altLang="en-US" dirty="0"/>
          </a:p>
        </p:txBody>
      </p:sp>
      <p:sp>
        <p:nvSpPr>
          <p:cNvPr id="15364" name="Slide Number Placeholder 3"/>
          <p:cNvSpPr txBox="1">
            <a:spLocks noGrp="1"/>
          </p:cNvSpPr>
          <p:nvPr>
            <p:ph type="sldNum" sz="quarter"/>
          </p:nvPr>
        </p:nvSpPr>
        <p:spPr>
          <a:xfrm>
            <a:off x="3773488" y="9428163"/>
            <a:ext cx="2887662" cy="4968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>
              <a:spcBef>
                <a:spcPct val="0"/>
              </a:spcBef>
            </a:pPr>
            <a:fld id="{9A0DB2DC-4C9A-4742-B13C-FB6460FD3503}" type="slidenum">
              <a:rPr lang="en-GB" altLang="en-US" dirty="0">
                <a:cs typeface="Arial" panose="020B0604020202020204" pitchFamily="34" charset="0"/>
              </a:rPr>
              <a:t>32</a:t>
            </a:fld>
            <a:endParaRPr lang="en-GB" altLang="en-US" dirty="0"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030612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850900" y="744538"/>
            <a:ext cx="4962525" cy="3722687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en-GB" altLang="en-US" dirty="0"/>
          </a:p>
        </p:txBody>
      </p:sp>
      <p:sp>
        <p:nvSpPr>
          <p:cNvPr id="15364" name="Slide Number Placeholder 3"/>
          <p:cNvSpPr txBox="1">
            <a:spLocks noGrp="1"/>
          </p:cNvSpPr>
          <p:nvPr>
            <p:ph type="sldNum" sz="quarter"/>
          </p:nvPr>
        </p:nvSpPr>
        <p:spPr>
          <a:xfrm>
            <a:off x="3773488" y="9428163"/>
            <a:ext cx="2887662" cy="4968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>
              <a:spcBef>
                <a:spcPct val="0"/>
              </a:spcBef>
            </a:pPr>
            <a:fld id="{9A0DB2DC-4C9A-4742-B13C-FB6460FD3503}" type="slidenum">
              <a:rPr lang="en-GB" altLang="en-US" dirty="0">
                <a:cs typeface="Arial" panose="020B0604020202020204" pitchFamily="34" charset="0"/>
              </a:rPr>
              <a:t>33</a:t>
            </a:fld>
            <a:endParaRPr lang="en-GB" altLang="en-US" dirty="0"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542431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850900" y="744538"/>
            <a:ext cx="4962525" cy="3722687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en-GB" altLang="en-US" dirty="0"/>
          </a:p>
        </p:txBody>
      </p:sp>
      <p:sp>
        <p:nvSpPr>
          <p:cNvPr id="15364" name="Slide Number Placeholder 3"/>
          <p:cNvSpPr txBox="1">
            <a:spLocks noGrp="1"/>
          </p:cNvSpPr>
          <p:nvPr>
            <p:ph type="sldNum" sz="quarter"/>
          </p:nvPr>
        </p:nvSpPr>
        <p:spPr>
          <a:xfrm>
            <a:off x="3773488" y="9428163"/>
            <a:ext cx="2887662" cy="4968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>
              <a:spcBef>
                <a:spcPct val="0"/>
              </a:spcBef>
            </a:pPr>
            <a:fld id="{9A0DB2DC-4C9A-4742-B13C-FB6460FD3503}" type="slidenum">
              <a:rPr lang="en-GB" altLang="en-US" dirty="0">
                <a:cs typeface="Arial" panose="020B0604020202020204" pitchFamily="34" charset="0"/>
              </a:rPr>
              <a:t>34</a:t>
            </a:fld>
            <a:endParaRPr lang="en-GB" altLang="en-US" dirty="0"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426550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850900" y="744538"/>
            <a:ext cx="4962525" cy="3722687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en-GB" altLang="en-US" dirty="0"/>
          </a:p>
        </p:txBody>
      </p:sp>
      <p:sp>
        <p:nvSpPr>
          <p:cNvPr id="17412" name="Slide Number Placeholder 3"/>
          <p:cNvSpPr txBox="1">
            <a:spLocks noGrp="1"/>
          </p:cNvSpPr>
          <p:nvPr>
            <p:ph type="sldNum" sz="quarter"/>
          </p:nvPr>
        </p:nvSpPr>
        <p:spPr>
          <a:xfrm>
            <a:off x="3773488" y="9428163"/>
            <a:ext cx="2887662" cy="4968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>
              <a:spcBef>
                <a:spcPct val="0"/>
              </a:spcBef>
            </a:pPr>
            <a:fld id="{9A0DB2DC-4C9A-4742-B13C-FB6460FD3503}" type="slidenum">
              <a:rPr lang="en-GB" altLang="en-US" dirty="0">
                <a:cs typeface="Arial" panose="020B0604020202020204" pitchFamily="34" charset="0"/>
              </a:rPr>
              <a:t>35</a:t>
            </a:fld>
            <a:endParaRPr lang="en-GB" altLang="en-US" dirty="0"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493816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850900" y="744538"/>
            <a:ext cx="4962525" cy="3722687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en-GB" altLang="en-US" dirty="0"/>
          </a:p>
        </p:txBody>
      </p:sp>
      <p:sp>
        <p:nvSpPr>
          <p:cNvPr id="15364" name="Slide Number Placeholder 3"/>
          <p:cNvSpPr txBox="1">
            <a:spLocks noGrp="1"/>
          </p:cNvSpPr>
          <p:nvPr>
            <p:ph type="sldNum" sz="quarter"/>
          </p:nvPr>
        </p:nvSpPr>
        <p:spPr>
          <a:xfrm>
            <a:off x="3773488" y="9428163"/>
            <a:ext cx="2887662" cy="4968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>
              <a:spcBef>
                <a:spcPct val="0"/>
              </a:spcBef>
            </a:pPr>
            <a:fld id="{9A0DB2DC-4C9A-4742-B13C-FB6460FD3503}" type="slidenum">
              <a:rPr lang="en-GB" altLang="en-US" dirty="0">
                <a:cs typeface="Arial" panose="020B0604020202020204" pitchFamily="34" charset="0"/>
              </a:rPr>
              <a:t>36</a:t>
            </a:fld>
            <a:endParaRPr lang="en-GB" altLang="en-US" dirty="0"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8587504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850900" y="744538"/>
            <a:ext cx="4962525" cy="3722687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en-GB" altLang="en-US" dirty="0"/>
          </a:p>
        </p:txBody>
      </p:sp>
      <p:sp>
        <p:nvSpPr>
          <p:cNvPr id="17412" name="Slide Number Placeholder 3"/>
          <p:cNvSpPr txBox="1">
            <a:spLocks noGrp="1"/>
          </p:cNvSpPr>
          <p:nvPr>
            <p:ph type="sldNum" sz="quarter"/>
          </p:nvPr>
        </p:nvSpPr>
        <p:spPr>
          <a:xfrm>
            <a:off x="3773488" y="9428163"/>
            <a:ext cx="2887662" cy="4968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>
              <a:spcBef>
                <a:spcPct val="0"/>
              </a:spcBef>
            </a:pPr>
            <a:fld id="{9A0DB2DC-4C9A-4742-B13C-FB6460FD3503}" type="slidenum">
              <a:rPr lang="en-GB" altLang="en-US" dirty="0">
                <a:cs typeface="Arial" panose="020B0604020202020204" pitchFamily="34" charset="0"/>
              </a:rPr>
              <a:t>37</a:t>
            </a:fld>
            <a:endParaRPr lang="en-GB" altLang="en-US" dirty="0"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624477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850900" y="744538"/>
            <a:ext cx="4962525" cy="3722687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en-GB" altLang="en-US" dirty="0"/>
          </a:p>
        </p:txBody>
      </p:sp>
      <p:sp>
        <p:nvSpPr>
          <p:cNvPr id="15364" name="Slide Number Placeholder 3"/>
          <p:cNvSpPr txBox="1">
            <a:spLocks noGrp="1"/>
          </p:cNvSpPr>
          <p:nvPr>
            <p:ph type="sldNum" sz="quarter"/>
          </p:nvPr>
        </p:nvSpPr>
        <p:spPr>
          <a:xfrm>
            <a:off x="3773488" y="9428163"/>
            <a:ext cx="2887662" cy="4968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>
              <a:spcBef>
                <a:spcPct val="0"/>
              </a:spcBef>
            </a:pPr>
            <a:fld id="{9A0DB2DC-4C9A-4742-B13C-FB6460FD3503}" type="slidenum">
              <a:rPr lang="en-GB" altLang="en-US" dirty="0">
                <a:cs typeface="Arial" panose="020B0604020202020204" pitchFamily="34" charset="0"/>
              </a:rPr>
              <a:t>38</a:t>
            </a:fld>
            <a:endParaRPr lang="en-GB" altLang="en-US" dirty="0"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1808932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850900" y="744538"/>
            <a:ext cx="4962525" cy="3722687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en-GB" altLang="en-US" dirty="0"/>
          </a:p>
        </p:txBody>
      </p:sp>
      <p:sp>
        <p:nvSpPr>
          <p:cNvPr id="17412" name="Slide Number Placeholder 3"/>
          <p:cNvSpPr txBox="1">
            <a:spLocks noGrp="1"/>
          </p:cNvSpPr>
          <p:nvPr>
            <p:ph type="sldNum" sz="quarter"/>
          </p:nvPr>
        </p:nvSpPr>
        <p:spPr>
          <a:xfrm>
            <a:off x="3773488" y="9428163"/>
            <a:ext cx="2887662" cy="4968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>
              <a:spcBef>
                <a:spcPct val="0"/>
              </a:spcBef>
            </a:pPr>
            <a:fld id="{9A0DB2DC-4C9A-4742-B13C-FB6460FD3503}" type="slidenum">
              <a:rPr lang="en-GB" altLang="en-US" dirty="0">
                <a:cs typeface="Arial" panose="020B0604020202020204" pitchFamily="34" charset="0"/>
              </a:rPr>
              <a:t>39</a:t>
            </a:fld>
            <a:endParaRPr lang="en-GB" altLang="en-US" dirty="0"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32125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>
            <a:extLst>
              <a:ext uri="{FF2B5EF4-FFF2-40B4-BE49-F238E27FC236}">
                <a16:creationId xmlns:a16="http://schemas.microsoft.com/office/drawing/2014/main" id="{E8B13B7F-D942-46DE-846F-A0525690A3E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850900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>
            <a:extLst>
              <a:ext uri="{FF2B5EF4-FFF2-40B4-BE49-F238E27FC236}">
                <a16:creationId xmlns:a16="http://schemas.microsoft.com/office/drawing/2014/main" id="{EDF1A618-2E42-42E4-B8E3-D38D26E7C31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/>
          </a:p>
        </p:txBody>
      </p:sp>
      <p:sp>
        <p:nvSpPr>
          <p:cNvPr id="21508" name="Slide Number Placeholder 3">
            <a:extLst>
              <a:ext uri="{FF2B5EF4-FFF2-40B4-BE49-F238E27FC236}">
                <a16:creationId xmlns:a16="http://schemas.microsoft.com/office/drawing/2014/main" id="{825EEC88-79BC-4F01-9CBC-4F2372C3EDD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5B21CD00-1CE7-4D36-9C5A-B7565C6CDEB5}" type="slidenum">
              <a:rPr lang="en-GB" altLang="en-US" smtClean="0"/>
              <a:pPr/>
              <a:t>4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70034793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dirty="0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50082" indent="-28849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53973" indent="-23079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15562" indent="-23079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77151" indent="-23079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38740" indent="-23079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3000329" indent="-23079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61918" indent="-23079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923508" indent="-23079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D6881CDC-7395-49B3-B9B5-271C82D9ADB6}" type="slidenum">
              <a:rPr lang="en-GB" altLang="en-US" smtClean="0"/>
              <a:pPr>
                <a:spcBef>
                  <a:spcPct val="0"/>
                </a:spcBef>
              </a:pPr>
              <a:t>40</a:t>
            </a:fld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8823854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850900" y="744538"/>
            <a:ext cx="4962525" cy="3722687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en-GB" altLang="en-US" dirty="0"/>
          </a:p>
        </p:txBody>
      </p:sp>
      <p:sp>
        <p:nvSpPr>
          <p:cNvPr id="19460" name="Slide Number Placeholder 3"/>
          <p:cNvSpPr txBox="1">
            <a:spLocks noGrp="1"/>
          </p:cNvSpPr>
          <p:nvPr>
            <p:ph type="sldNum" sz="quarter"/>
          </p:nvPr>
        </p:nvSpPr>
        <p:spPr>
          <a:xfrm>
            <a:off x="3773488" y="9428163"/>
            <a:ext cx="2887662" cy="4968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en-GB" altLang="en-US" sz="1200" dirty="0"/>
              <a:t>5</a:t>
            </a:fld>
            <a:endParaRPr lang="en-GB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6062511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850900" y="744538"/>
            <a:ext cx="4962525" cy="3722687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en-GB" altLang="en-US" dirty="0"/>
          </a:p>
        </p:txBody>
      </p:sp>
      <p:sp>
        <p:nvSpPr>
          <p:cNvPr id="19460" name="Slide Number Placeholder 3"/>
          <p:cNvSpPr txBox="1">
            <a:spLocks noGrp="1"/>
          </p:cNvSpPr>
          <p:nvPr>
            <p:ph type="sldNum" sz="quarter"/>
          </p:nvPr>
        </p:nvSpPr>
        <p:spPr>
          <a:xfrm>
            <a:off x="3773488" y="9428163"/>
            <a:ext cx="2887662" cy="4968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en-GB" altLang="en-US" sz="1200" dirty="0"/>
              <a:t>6</a:t>
            </a:fld>
            <a:endParaRPr lang="en-GB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5722150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850900" y="744538"/>
            <a:ext cx="4962525" cy="3722687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en-GB" altLang="en-US" dirty="0"/>
          </a:p>
        </p:txBody>
      </p:sp>
      <p:sp>
        <p:nvSpPr>
          <p:cNvPr id="19460" name="Slide Number Placeholder 3"/>
          <p:cNvSpPr txBox="1">
            <a:spLocks noGrp="1"/>
          </p:cNvSpPr>
          <p:nvPr>
            <p:ph type="sldNum" sz="quarter"/>
          </p:nvPr>
        </p:nvSpPr>
        <p:spPr>
          <a:xfrm>
            <a:off x="3773488" y="9428163"/>
            <a:ext cx="2887662" cy="4968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en-GB" altLang="en-US" sz="1200" dirty="0"/>
              <a:t>7</a:t>
            </a:fld>
            <a:endParaRPr lang="en-GB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5257702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850900" y="744538"/>
            <a:ext cx="4962525" cy="3722687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en-GB" altLang="en-US" dirty="0"/>
          </a:p>
        </p:txBody>
      </p:sp>
      <p:sp>
        <p:nvSpPr>
          <p:cNvPr id="19460" name="Slide Number Placeholder 3"/>
          <p:cNvSpPr txBox="1">
            <a:spLocks noGrp="1"/>
          </p:cNvSpPr>
          <p:nvPr>
            <p:ph type="sldNum" sz="quarter"/>
          </p:nvPr>
        </p:nvSpPr>
        <p:spPr>
          <a:xfrm>
            <a:off x="3773488" y="9428163"/>
            <a:ext cx="2887662" cy="4968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en-GB" altLang="en-US" sz="1200" dirty="0"/>
              <a:t>8</a:t>
            </a:fld>
            <a:endParaRPr lang="en-GB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9882926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850900" y="744538"/>
            <a:ext cx="4962525" cy="3722687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en-GB" altLang="en-US" dirty="0"/>
          </a:p>
        </p:txBody>
      </p:sp>
      <p:sp>
        <p:nvSpPr>
          <p:cNvPr id="19460" name="Slide Number Placeholder 3"/>
          <p:cNvSpPr txBox="1">
            <a:spLocks noGrp="1"/>
          </p:cNvSpPr>
          <p:nvPr>
            <p:ph type="sldNum" sz="quarter"/>
          </p:nvPr>
        </p:nvSpPr>
        <p:spPr>
          <a:xfrm>
            <a:off x="3773488" y="9428163"/>
            <a:ext cx="2887662" cy="4968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en-GB" altLang="en-US" sz="1200" dirty="0"/>
              <a:t>9</a:t>
            </a:fld>
            <a:endParaRPr lang="en-GB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7248796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5"/>
          <p:cNvSpPr txBox="1"/>
          <p:nvPr/>
        </p:nvSpPr>
        <p:spPr>
          <a:xfrm>
            <a:off x="468313" y="203200"/>
            <a:ext cx="8229600" cy="790575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j-ea"/>
              <a:cs typeface="+mj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QA LOGO  FINAL HOLDING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QA LOGO TITLE HOLDING SLIDE 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2" descr="SQA 2567 rev288 (pms)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4213" y="1484313"/>
            <a:ext cx="4802187" cy="2551112"/>
          </a:xfrm>
          <a:prstGeom prst="rect">
            <a:avLst/>
          </a:prstGeom>
          <a:noFill/>
          <a:ln w="9525">
            <a:noFill/>
          </a:ln>
        </p:spPr>
      </p:pic>
    </p:spTree>
    <p:extLst>
      <p:ext uri="{BB962C8B-B14F-4D97-AF65-F5344CB8AC3E}">
        <p14:creationId xmlns:p14="http://schemas.microsoft.com/office/powerpoint/2010/main" val="423869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QA LOGO  FINAL HOLDING SLIDE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2" descr="SQA 2567 rev288 (pms)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041525" y="908050"/>
            <a:ext cx="4802188" cy="25527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979613" y="3789363"/>
            <a:ext cx="5329238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GB" altLang="en-US" sz="2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www.sqa.org.uk </a:t>
            </a:r>
            <a:r>
              <a:rPr kumimoji="0" lang="en-GB" altLang="en-US" sz="2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Arial" panose="020B0604020202020204" pitchFamily="34" charset="0"/>
              </a:rPr>
              <a:t>I</a:t>
            </a:r>
            <a:r>
              <a:rPr kumimoji="0" lang="en-GB" altLang="en-US" sz="2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0303 333 0330</a:t>
            </a:r>
            <a:endParaRPr kumimoji="0" lang="en-US" altLang="en-US" sz="2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GB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BD SQA LOGO  TITLE HOLD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11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1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jpe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5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6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8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9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0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0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0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6"/>
          <p:cNvSpPr txBox="1">
            <a:spLocks noChangeArrowheads="1"/>
          </p:cNvSpPr>
          <p:nvPr/>
        </p:nvSpPr>
        <p:spPr bwMode="auto">
          <a:xfrm>
            <a:off x="1979613" y="3789363"/>
            <a:ext cx="5329238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GB" altLang="en-US" sz="2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www.sqa.org.uk </a:t>
            </a:r>
            <a:r>
              <a:rPr kumimoji="0" lang="en-GB" altLang="en-US" sz="2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Arial" panose="020B0604020202020204" pitchFamily="34" charset="0"/>
              </a:rPr>
              <a:t>I</a:t>
            </a:r>
            <a:r>
              <a:rPr kumimoji="0" lang="en-GB" altLang="en-US" sz="2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0303 333 0330</a:t>
            </a:r>
            <a:endParaRPr kumimoji="0" lang="en-US" altLang="en-US" sz="2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GB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0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0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70" r:id="rId2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Symbol" panose="05050102010706020507" pitchFamily="18" charset="2"/>
        <a:buChar char=""/>
        <a:defRPr sz="2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0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6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6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6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6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6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0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Symbol" panose="05050102010706020507" pitchFamily="18" charset="2"/>
        <a:buChar char="¨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0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" descr="SQA 2567 rev288 (pms).pn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041525" y="908050"/>
            <a:ext cx="4802188" cy="2552700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0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0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0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/>
          <p:nvPr/>
        </p:nvSpPr>
        <p:spPr>
          <a:xfrm>
            <a:off x="468313" y="549275"/>
            <a:ext cx="8207375" cy="10795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536767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/>
          <p:nvPr/>
        </p:nvSpPr>
        <p:spPr>
          <a:xfrm>
            <a:off x="468313" y="831850"/>
            <a:ext cx="8229600" cy="149225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4400" b="1" i="0" u="none" strike="noStrike" kern="0" cap="none" spc="0" normalizeH="0" baseline="0" noProof="0" dirty="0">
                <a:ln>
                  <a:noFill/>
                </a:ln>
                <a:solidFill>
                  <a:srgbClr val="CC99D1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+mj-cs"/>
              </a:rPr>
              <a:t> </a:t>
            </a:r>
            <a:endParaRPr kumimoji="0" lang="en-US" sz="4400" b="1" i="0" u="none" strike="noStrike" kern="0" cap="none" spc="0" normalizeH="0" baseline="0" noProof="0" dirty="0">
              <a:ln>
                <a:noFill/>
              </a:ln>
              <a:solidFill>
                <a:srgbClr val="CC99D1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</p:txBody>
      </p:sp>
      <p:sp>
        <p:nvSpPr>
          <p:cNvPr id="4" name="Title 1"/>
          <p:cNvSpPr txBox="1"/>
          <p:nvPr/>
        </p:nvSpPr>
        <p:spPr>
          <a:xfrm>
            <a:off x="684213" y="184150"/>
            <a:ext cx="8229600" cy="1295400"/>
          </a:xfrm>
          <a:prstGeom prst="rect">
            <a:avLst/>
          </a:prstGeom>
        </p:spPr>
        <p:txBody>
          <a:bodyPr anchor="t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endParaRPr kumimoji="0" lang="en-GB" sz="3600" b="1" i="0" u="none" strike="noStrike" kern="0" cap="none" spc="0" normalizeH="0" baseline="0" noProof="0" dirty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32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+mj-cs"/>
              </a:rPr>
              <a:t>During the Assessment Task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endParaRPr lang="en-GB" sz="2400" b="0" kern="0" dirty="0">
              <a:solidFill>
                <a:schemeClr val="tx1"/>
              </a:solidFill>
            </a:endParaRPr>
          </a:p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724650" algn="l"/>
              </a:tabLst>
              <a:defRPr/>
            </a:pPr>
            <a:r>
              <a:rPr lang="en-GB" sz="2800" kern="0" dirty="0">
                <a:solidFill>
                  <a:schemeClr val="tx1"/>
                </a:solidFill>
              </a:rPr>
              <a:t>Y</a:t>
            </a:r>
            <a:r>
              <a:rPr lang="en-GB" sz="2800" kern="0" dirty="0" smtClean="0">
                <a:solidFill>
                  <a:schemeClr val="tx1"/>
                </a:solidFill>
              </a:rPr>
              <a:t>ou </a:t>
            </a:r>
            <a:r>
              <a:rPr lang="en-GB" sz="2800" kern="0" dirty="0">
                <a:solidFill>
                  <a:schemeClr val="tx1"/>
                </a:solidFill>
              </a:rPr>
              <a:t>may</a:t>
            </a:r>
            <a:r>
              <a:rPr lang="en-GB" sz="2800" kern="0" dirty="0" smtClean="0">
                <a:solidFill>
                  <a:schemeClr val="tx1"/>
                </a:solidFill>
              </a:rPr>
              <a:t>:</a:t>
            </a:r>
            <a:endParaRPr lang="en-GB" sz="2800" kern="0" dirty="0">
              <a:solidFill>
                <a:schemeClr val="tx1"/>
              </a:solidFill>
            </a:endParaRPr>
          </a:p>
          <a:p>
            <a:pPr marL="342900" marR="0" lvl="0" indent="-342900">
              <a:spcBef>
                <a:spcPct val="20000"/>
              </a:spcBef>
              <a:buSzTx/>
              <a:buFont typeface="Wingdings" pitchFamily="2" charset="2"/>
              <a:buChar char="w"/>
              <a:tabLst>
                <a:tab pos="6724650" algn="l"/>
              </a:tabLst>
              <a:defRPr/>
            </a:pP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r</a:t>
            </a:r>
            <a:r>
              <a:rPr lang="en-GB" sz="2400" b="0" dirty="0" smtClean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efer </a:t>
            </a: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candidates to the brief and candidate guide</a:t>
            </a:r>
          </a:p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724650" algn="l"/>
              </a:tabLst>
              <a:defRPr/>
            </a:pPr>
            <a:endParaRPr lang="en-GB" sz="2400" b="0" kern="0" dirty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GB" sz="2800" kern="0" dirty="0">
                <a:solidFill>
                  <a:schemeClr val="tx1"/>
                </a:solidFill>
              </a:rPr>
              <a:t>Y</a:t>
            </a:r>
            <a:r>
              <a:rPr lang="en-GB" sz="2800" kern="0" dirty="0" smtClean="0">
                <a:solidFill>
                  <a:schemeClr val="tx1"/>
                </a:solidFill>
              </a:rPr>
              <a:t>ou </a:t>
            </a:r>
            <a:r>
              <a:rPr lang="en-GB" sz="2800" kern="0" dirty="0">
                <a:solidFill>
                  <a:schemeClr val="tx1"/>
                </a:solidFill>
              </a:rPr>
              <a:t>may not</a:t>
            </a:r>
            <a:r>
              <a:rPr lang="en-GB" sz="2800" kern="0" dirty="0" smtClean="0">
                <a:solidFill>
                  <a:schemeClr val="tx1"/>
                </a:solidFill>
              </a:rPr>
              <a:t>:</a:t>
            </a:r>
            <a:endParaRPr lang="en-GB" sz="2800" kern="0" dirty="0">
              <a:solidFill>
                <a:schemeClr val="tx1"/>
              </a:solidFill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provide feedback to the candidate on their work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provide any assistance or tailored resources that would generate </a:t>
            </a:r>
            <a:r>
              <a:rPr lang="en-GB" sz="2400" b="0" dirty="0" smtClean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marks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w"/>
              <a:defRPr/>
            </a:pPr>
            <a:endParaRPr lang="en-GB" sz="2400" b="0" dirty="0">
              <a:solidFill>
                <a:schemeClr val="tx1"/>
              </a:solidFill>
              <a:ea typeface="+mn-ea"/>
              <a:cs typeface="Arial" panose="020B0604020202020204" pitchFamily="34" charset="0"/>
            </a:endParaRPr>
          </a:p>
          <a:p>
            <a:pPr>
              <a:spcBef>
                <a:spcPct val="20000"/>
              </a:spcBef>
              <a:defRPr/>
            </a:pPr>
            <a:endParaRPr lang="en-GB" sz="2400" b="0" dirty="0">
              <a:solidFill>
                <a:schemeClr val="tx1"/>
              </a:solidFill>
              <a:ea typeface="+mn-ea"/>
              <a:cs typeface="Arial" panose="020B0604020202020204" pitchFamily="34" charset="0"/>
            </a:endParaRPr>
          </a:p>
          <a:p>
            <a:pPr>
              <a:defRPr/>
            </a:pPr>
            <a:endParaRPr lang="en-GB" sz="1600" b="0" kern="0" dirty="0">
              <a:solidFill>
                <a:srgbClr val="7030A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endParaRPr lang="en-GB" sz="2800" kern="0" dirty="0">
              <a:solidFill>
                <a:srgbClr val="7030A0"/>
              </a:solidFill>
            </a:endParaRPr>
          </a:p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724650" algn="l"/>
              </a:tabLst>
              <a:defRPr/>
            </a:pPr>
            <a:endParaRPr lang="en-GB" sz="2800" b="0" kern="0" dirty="0">
              <a:solidFill>
                <a:srgbClr val="0033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1728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/>
          <p:nvPr/>
        </p:nvSpPr>
        <p:spPr>
          <a:xfrm>
            <a:off x="468313" y="831850"/>
            <a:ext cx="8229600" cy="149225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4400" b="1" i="0" u="none" strike="noStrike" kern="0" cap="none" spc="0" normalizeH="0" baseline="0" noProof="0" dirty="0">
                <a:ln>
                  <a:noFill/>
                </a:ln>
                <a:solidFill>
                  <a:srgbClr val="CC99D1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+mj-cs"/>
              </a:rPr>
              <a:t> </a:t>
            </a:r>
            <a:endParaRPr kumimoji="0" lang="en-US" sz="4400" b="1" i="0" u="none" strike="noStrike" kern="0" cap="none" spc="0" normalizeH="0" baseline="0" noProof="0" dirty="0">
              <a:ln>
                <a:noFill/>
              </a:ln>
              <a:solidFill>
                <a:srgbClr val="CC99D1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</p:txBody>
      </p:sp>
      <p:sp>
        <p:nvSpPr>
          <p:cNvPr id="4" name="Title 1"/>
          <p:cNvSpPr txBox="1"/>
          <p:nvPr/>
        </p:nvSpPr>
        <p:spPr>
          <a:xfrm>
            <a:off x="684213" y="184150"/>
            <a:ext cx="8229600" cy="1295400"/>
          </a:xfrm>
          <a:prstGeom prst="rect">
            <a:avLst/>
          </a:prstGeom>
        </p:spPr>
        <p:txBody>
          <a:bodyPr anchor="t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endParaRPr kumimoji="0" lang="en-GB" sz="3600" b="1" i="0" u="none" strike="noStrike" kern="0" cap="none" spc="0" normalizeH="0" baseline="0" noProof="0" dirty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32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+mj-cs"/>
              </a:rPr>
              <a:t>Carry out Research (5 marks</a:t>
            </a:r>
            <a:r>
              <a:rPr kumimoji="0" lang="en-GB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)</a:t>
            </a:r>
            <a:endParaRPr lang="en-GB" sz="2000" b="0" kern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endParaRPr lang="en-GB" sz="2400" b="0" kern="0" dirty="0">
              <a:solidFill>
                <a:srgbClr val="003366"/>
              </a:solidFill>
            </a:endParaRPr>
          </a:p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724650" algn="l"/>
              </a:tabLst>
              <a:defRPr/>
            </a:pPr>
            <a:r>
              <a:rPr lang="en-GB" sz="2800" kern="0" dirty="0">
                <a:solidFill>
                  <a:schemeClr val="tx1"/>
                </a:solidFill>
              </a:rPr>
              <a:t>What is being looked for</a:t>
            </a:r>
            <a:r>
              <a:rPr lang="en-GB" sz="2800" kern="0" dirty="0" smtClean="0">
                <a:solidFill>
                  <a:schemeClr val="tx1"/>
                </a:solidFill>
              </a:rPr>
              <a:t>:</a:t>
            </a:r>
          </a:p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724650" algn="l"/>
              </a:tabLst>
              <a:defRPr/>
            </a:pPr>
            <a:endParaRPr lang="en-GB" sz="1200" b="0" kern="0" dirty="0">
              <a:solidFill>
                <a:srgbClr val="C00000"/>
              </a:solidFill>
            </a:endParaRPr>
          </a:p>
          <a:p>
            <a:pPr marL="0" marR="0" lvl="1">
              <a:spcBef>
                <a:spcPct val="20000"/>
              </a:spcBef>
              <a:buClrTx/>
              <a:buSzTx/>
              <a:defRPr/>
            </a:pPr>
            <a:r>
              <a:rPr lang="en-GB" sz="240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A range of research methods such as: 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questionnaires, interviews, measuring, user trips, accessing secondary research</a:t>
            </a:r>
          </a:p>
          <a:p>
            <a:pPr lvl="1">
              <a:defRPr/>
            </a:pPr>
            <a:endParaRPr lang="en-GB" sz="2000" b="0" kern="0" dirty="0">
              <a:solidFill>
                <a:schemeClr val="tx1"/>
              </a:solidFill>
            </a:endParaRPr>
          </a:p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724650" algn="l"/>
              </a:tabLst>
              <a:defRPr/>
            </a:pPr>
            <a:r>
              <a:rPr lang="en-GB" sz="2400" kern="0" dirty="0">
                <a:solidFill>
                  <a:schemeClr val="tx1"/>
                </a:solidFill>
              </a:rPr>
              <a:t>Valid information on a range of issues such as: </a:t>
            </a:r>
          </a:p>
          <a:p>
            <a:pPr marL="342900" lvl="1" indent="-342900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theme, sizes, aesthetics, environment, function, cost, production volume, relevant ergonomic data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endParaRPr lang="en-GB" sz="2000" b="0" kern="0" dirty="0">
              <a:solidFill>
                <a:schemeClr val="tx1"/>
              </a:solidFill>
            </a:endParaRPr>
          </a:p>
          <a:p>
            <a:pPr marL="0" marR="0" lvl="1">
              <a:spcBef>
                <a:spcPct val="20000"/>
              </a:spcBef>
              <a:buClrTx/>
              <a:buSzTx/>
              <a:defRPr/>
            </a:pPr>
            <a:r>
              <a:rPr lang="en-GB" sz="2400" dirty="0" smtClean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Effective and appropriate use</a:t>
            </a:r>
            <a:endParaRPr lang="en-GB" sz="2400" dirty="0">
              <a:solidFill>
                <a:schemeClr val="tx1"/>
              </a:solidFill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540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/>
          <p:nvPr/>
        </p:nvSpPr>
        <p:spPr>
          <a:xfrm>
            <a:off x="468313" y="831850"/>
            <a:ext cx="8229600" cy="149225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4400" b="1" i="0" u="none" strike="noStrike" kern="0" cap="none" spc="0" normalizeH="0" baseline="0" noProof="0" dirty="0">
                <a:ln>
                  <a:noFill/>
                </a:ln>
                <a:solidFill>
                  <a:srgbClr val="CC99D1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+mj-cs"/>
              </a:rPr>
              <a:t> </a:t>
            </a:r>
            <a:endParaRPr kumimoji="0" lang="en-US" sz="4400" b="1" i="0" u="none" strike="noStrike" kern="0" cap="none" spc="0" normalizeH="0" baseline="0" noProof="0" dirty="0">
              <a:ln>
                <a:noFill/>
              </a:ln>
              <a:solidFill>
                <a:srgbClr val="CC99D1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</p:txBody>
      </p:sp>
      <p:sp>
        <p:nvSpPr>
          <p:cNvPr id="4" name="Title 1"/>
          <p:cNvSpPr txBox="1"/>
          <p:nvPr/>
        </p:nvSpPr>
        <p:spPr>
          <a:xfrm>
            <a:off x="684213" y="184150"/>
            <a:ext cx="8229600" cy="1295400"/>
          </a:xfrm>
          <a:prstGeom prst="rect">
            <a:avLst/>
          </a:prstGeom>
        </p:spPr>
        <p:txBody>
          <a:bodyPr anchor="t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endParaRPr kumimoji="0" lang="en-GB" sz="3600" b="1" i="0" u="none" strike="noStrike" kern="0" cap="none" spc="0" normalizeH="0" baseline="0" noProof="0" dirty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32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+mj-cs"/>
              </a:rPr>
              <a:t>Carry out </a:t>
            </a:r>
            <a:r>
              <a:rPr kumimoji="0" lang="en-GB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+mj-cs"/>
              </a:rPr>
              <a:t>Research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endParaRPr lang="en-GB" sz="2400" b="0" kern="0" dirty="0" smtClean="0">
              <a:solidFill>
                <a:srgbClr val="003366"/>
              </a:solidFill>
            </a:endParaRPr>
          </a:p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724650" algn="l"/>
              </a:tabLst>
              <a:defRPr/>
            </a:pPr>
            <a:r>
              <a:rPr lang="en-GB" sz="2800" kern="0" dirty="0" smtClean="0">
                <a:solidFill>
                  <a:srgbClr val="C00000"/>
                </a:solidFill>
              </a:rPr>
              <a:t>Marks are not awarded for:</a:t>
            </a:r>
          </a:p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724650" algn="l"/>
              </a:tabLst>
              <a:defRPr/>
            </a:pPr>
            <a:endParaRPr lang="en-GB" sz="2800" b="0" kern="0" dirty="0">
              <a:solidFill>
                <a:srgbClr val="C00000"/>
              </a:solidFill>
            </a:endParaRPr>
          </a:p>
          <a:p>
            <a:pPr marL="342900" marR="0" lvl="0" indent="-342900">
              <a:spcBef>
                <a:spcPct val="20000"/>
              </a:spcBef>
              <a:buClrTx/>
              <a:buSzTx/>
              <a:buFont typeface="Wingdings" pitchFamily="2" charset="2"/>
              <a:buChar char="w"/>
              <a:defRPr/>
            </a:pP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p</a:t>
            </a:r>
            <a:r>
              <a:rPr lang="en-GB" sz="2400" b="0" dirty="0" smtClean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ersonal </a:t>
            </a: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opinion e.g. on existing solutions</a:t>
            </a:r>
          </a:p>
          <a:p>
            <a:pPr marL="342900" marR="0" lvl="0" indent="-342900">
              <a:spcBef>
                <a:spcPct val="20000"/>
              </a:spcBef>
              <a:buClrTx/>
              <a:buSzTx/>
              <a:buFont typeface="Wingdings" pitchFamily="2" charset="2"/>
              <a:buChar char="w"/>
              <a:defRPr/>
            </a:pP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m</a:t>
            </a:r>
            <a:r>
              <a:rPr lang="en-GB" sz="2400" b="0" dirty="0" smtClean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ind </a:t>
            </a: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maps </a:t>
            </a:r>
          </a:p>
          <a:p>
            <a:pPr marL="342900" marR="0" lvl="0" indent="-342900">
              <a:spcBef>
                <a:spcPct val="20000"/>
              </a:spcBef>
              <a:buClrTx/>
              <a:buSzTx/>
              <a:buFont typeface="Wingdings" pitchFamily="2" charset="2"/>
              <a:buChar char="w"/>
              <a:defRPr/>
            </a:pP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r</a:t>
            </a:r>
            <a:r>
              <a:rPr lang="en-GB" sz="2400" b="0" dirty="0" smtClean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anges </a:t>
            </a: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of data or collection of images where the findings are </a:t>
            </a:r>
            <a:r>
              <a:rPr lang="en-GB" sz="2400" b="0" dirty="0" smtClean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unclear</a:t>
            </a:r>
            <a:endParaRPr lang="en-GB" sz="2400" b="0" dirty="0">
              <a:solidFill>
                <a:schemeClr val="tx1"/>
              </a:solidFill>
              <a:ea typeface="+mn-ea"/>
              <a:cs typeface="Arial" panose="020B0604020202020204" pitchFamily="34" charset="0"/>
            </a:endParaRPr>
          </a:p>
          <a:p>
            <a:pPr marL="342900" marR="0" lvl="0" indent="-342900">
              <a:spcBef>
                <a:spcPct val="20000"/>
              </a:spcBef>
              <a:buClrTx/>
              <a:buSzTx/>
              <a:buFont typeface="Wingdings" pitchFamily="2" charset="2"/>
              <a:buChar char="w"/>
              <a:defRPr/>
            </a:pP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g</a:t>
            </a:r>
            <a:r>
              <a:rPr lang="en-GB" sz="2400" b="0" dirty="0" smtClean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eneric </a:t>
            </a: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gathering of information </a:t>
            </a:r>
          </a:p>
        </p:txBody>
      </p:sp>
    </p:spTree>
    <p:extLst>
      <p:ext uri="{BB962C8B-B14F-4D97-AF65-F5344CB8AC3E}">
        <p14:creationId xmlns:p14="http://schemas.microsoft.com/office/powerpoint/2010/main" val="3851625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/>
          <p:nvPr/>
        </p:nvSpPr>
        <p:spPr>
          <a:xfrm>
            <a:off x="468313" y="831850"/>
            <a:ext cx="8229600" cy="149225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4400" b="1" i="0" u="none" strike="noStrike" kern="0" cap="none" spc="0" normalizeH="0" baseline="0" noProof="0" dirty="0">
                <a:ln>
                  <a:noFill/>
                </a:ln>
                <a:solidFill>
                  <a:srgbClr val="CC99D1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+mj-cs"/>
              </a:rPr>
              <a:t> </a:t>
            </a:r>
            <a:endParaRPr kumimoji="0" lang="en-US" sz="4400" b="1" i="0" u="none" strike="noStrike" kern="0" cap="none" spc="0" normalizeH="0" baseline="0" noProof="0" dirty="0">
              <a:ln>
                <a:noFill/>
              </a:ln>
              <a:solidFill>
                <a:srgbClr val="CC99D1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</p:txBody>
      </p:sp>
      <p:sp>
        <p:nvSpPr>
          <p:cNvPr id="4" name="Title 1"/>
          <p:cNvSpPr txBox="1"/>
          <p:nvPr/>
        </p:nvSpPr>
        <p:spPr>
          <a:xfrm>
            <a:off x="684213" y="184150"/>
            <a:ext cx="8229600" cy="1295400"/>
          </a:xfrm>
          <a:prstGeom prst="rect">
            <a:avLst/>
          </a:prstGeom>
        </p:spPr>
        <p:txBody>
          <a:bodyPr anchor="t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endParaRPr kumimoji="0" lang="en-GB" sz="3600" b="1" i="0" u="none" strike="noStrike" kern="0" cap="none" spc="0" normalizeH="0" baseline="0" noProof="0" dirty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32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+mj-cs"/>
              </a:rPr>
              <a:t>Produce a Specification (3 marks)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endParaRPr lang="en-GB" sz="2400" b="0" kern="0" dirty="0" smtClean="0">
              <a:solidFill>
                <a:srgbClr val="003366"/>
              </a:solidFill>
            </a:endParaRPr>
          </a:p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724650" algn="l"/>
              </a:tabLst>
              <a:defRPr/>
            </a:pPr>
            <a:r>
              <a:rPr lang="en-GB" sz="2800" kern="0" dirty="0" smtClean="0">
                <a:solidFill>
                  <a:schemeClr val="tx1"/>
                </a:solidFill>
              </a:rPr>
              <a:t>What </a:t>
            </a:r>
            <a:r>
              <a:rPr lang="en-GB" sz="2800" kern="0" dirty="0">
                <a:solidFill>
                  <a:schemeClr val="tx1"/>
                </a:solidFill>
              </a:rPr>
              <a:t>is being looked for:</a:t>
            </a:r>
          </a:p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724650" algn="l"/>
              </a:tabLst>
              <a:defRPr/>
            </a:pPr>
            <a:endParaRPr lang="en-GB" sz="2800" b="0" kern="0" dirty="0">
              <a:solidFill>
                <a:srgbClr val="C00000"/>
              </a:solidFill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k</a:t>
            </a:r>
            <a:r>
              <a:rPr lang="en-GB" sz="2400" b="0" dirty="0" smtClean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ey </a:t>
            </a: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information from the brief is included in the specification (1 mark)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a</a:t>
            </a:r>
            <a:r>
              <a:rPr lang="en-GB" sz="2400" b="0" dirty="0" smtClean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dditional </a:t>
            </a: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points are drawn from research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b="0" dirty="0" smtClean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points </a:t>
            </a: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are detailed to aid the development of the proposal.</a:t>
            </a:r>
          </a:p>
        </p:txBody>
      </p:sp>
    </p:spTree>
    <p:extLst>
      <p:ext uri="{BB962C8B-B14F-4D97-AF65-F5344CB8AC3E}">
        <p14:creationId xmlns:p14="http://schemas.microsoft.com/office/powerpoint/2010/main" val="2664824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/>
          <p:nvPr/>
        </p:nvSpPr>
        <p:spPr>
          <a:xfrm>
            <a:off x="468313" y="831850"/>
            <a:ext cx="8229600" cy="149225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4400" b="1" i="0" u="none" strike="noStrike" kern="0" cap="none" spc="0" normalizeH="0" baseline="0" noProof="0" dirty="0">
                <a:ln>
                  <a:noFill/>
                </a:ln>
                <a:solidFill>
                  <a:srgbClr val="CC99D1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+mj-cs"/>
              </a:rPr>
              <a:t> </a:t>
            </a:r>
            <a:endParaRPr kumimoji="0" lang="en-US" sz="4400" b="1" i="0" u="none" strike="noStrike" kern="0" cap="none" spc="0" normalizeH="0" baseline="0" noProof="0" dirty="0">
              <a:ln>
                <a:noFill/>
              </a:ln>
              <a:solidFill>
                <a:srgbClr val="CC99D1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</p:txBody>
      </p:sp>
      <p:sp>
        <p:nvSpPr>
          <p:cNvPr id="4" name="Title 1"/>
          <p:cNvSpPr txBox="1"/>
          <p:nvPr/>
        </p:nvSpPr>
        <p:spPr>
          <a:xfrm>
            <a:off x="684213" y="184150"/>
            <a:ext cx="8229600" cy="1295400"/>
          </a:xfrm>
          <a:prstGeom prst="rect">
            <a:avLst/>
          </a:prstGeom>
        </p:spPr>
        <p:txBody>
          <a:bodyPr anchor="t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endParaRPr kumimoji="0" lang="en-GB" sz="3600" b="1" i="0" u="none" strike="noStrike" kern="0" cap="none" spc="0" normalizeH="0" baseline="0" noProof="0" dirty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32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+mj-cs"/>
              </a:rPr>
              <a:t>Produce a Specification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endParaRPr lang="en-GB" sz="2400" b="0" kern="0" dirty="0">
              <a:solidFill>
                <a:srgbClr val="003366"/>
              </a:solidFill>
            </a:endParaRPr>
          </a:p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724650" algn="l"/>
              </a:tabLst>
              <a:defRPr/>
            </a:pPr>
            <a:r>
              <a:rPr lang="en-GB" sz="2800" kern="0" dirty="0">
                <a:solidFill>
                  <a:srgbClr val="C00000"/>
                </a:solidFill>
              </a:rPr>
              <a:t>Marks are not awarded for:</a:t>
            </a:r>
          </a:p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724650" algn="l"/>
              </a:tabLst>
              <a:defRPr/>
            </a:pPr>
            <a:endParaRPr lang="en-GB" sz="2800" b="0" kern="0" dirty="0">
              <a:solidFill>
                <a:srgbClr val="C00000"/>
              </a:solidFill>
            </a:endParaRPr>
          </a:p>
          <a:p>
            <a:pPr marL="342900" marR="0" lvl="0" indent="-342900">
              <a:spcBef>
                <a:spcPct val="20000"/>
              </a:spcBef>
              <a:buClrTx/>
              <a:buSzTx/>
              <a:buFont typeface="Wingdings" pitchFamily="2" charset="2"/>
              <a:buChar char="w"/>
              <a:defRPr/>
            </a:pP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p</a:t>
            </a:r>
            <a:r>
              <a:rPr lang="en-GB" sz="2400" b="0" dirty="0" smtClean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ersonal </a:t>
            </a: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opinion </a:t>
            </a:r>
          </a:p>
          <a:p>
            <a:pPr marL="342900" marR="0" lvl="0" indent="-342900">
              <a:spcBef>
                <a:spcPct val="20000"/>
              </a:spcBef>
              <a:buClrTx/>
              <a:buSzTx/>
              <a:buFont typeface="Wingdings" pitchFamily="2" charset="2"/>
              <a:buChar char="w"/>
              <a:defRPr/>
            </a:pP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g</a:t>
            </a:r>
            <a:r>
              <a:rPr lang="en-GB" sz="2400" b="0" dirty="0" smtClean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eneric </a:t>
            </a: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statements</a:t>
            </a:r>
          </a:p>
          <a:p>
            <a:pPr marL="342900" marR="0" lvl="0" indent="-342900">
              <a:spcBef>
                <a:spcPct val="20000"/>
              </a:spcBef>
              <a:buClrTx/>
              <a:buSzTx/>
              <a:buFont typeface="Wingdings" pitchFamily="2" charset="2"/>
              <a:buChar char="w"/>
              <a:defRPr/>
            </a:pP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p</a:t>
            </a:r>
            <a:r>
              <a:rPr lang="en-GB" sz="2400" b="0" dirty="0" smtClean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oints </a:t>
            </a: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that are incorrectly drawn from research</a:t>
            </a:r>
          </a:p>
          <a:p>
            <a:pPr marL="342900" marR="0" lvl="0" indent="-342900">
              <a:spcBef>
                <a:spcPct val="20000"/>
              </a:spcBef>
              <a:buClrTx/>
              <a:buSzTx/>
              <a:buFont typeface="Wingdings" pitchFamily="2" charset="2"/>
              <a:buChar char="w"/>
              <a:defRPr/>
            </a:pP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p</a:t>
            </a:r>
            <a:r>
              <a:rPr lang="en-GB" sz="2400" b="0" dirty="0" smtClean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oints </a:t>
            </a: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that omit the specific detail gathered in research </a:t>
            </a:r>
          </a:p>
        </p:txBody>
      </p:sp>
    </p:spTree>
    <p:extLst>
      <p:ext uri="{BB962C8B-B14F-4D97-AF65-F5344CB8AC3E}">
        <p14:creationId xmlns:p14="http://schemas.microsoft.com/office/powerpoint/2010/main" val="989084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/>
          <p:nvPr/>
        </p:nvSpPr>
        <p:spPr>
          <a:xfrm>
            <a:off x="468313" y="831850"/>
            <a:ext cx="8229600" cy="149225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4400" b="1" i="0" u="none" strike="noStrike" kern="0" cap="none" spc="0" normalizeH="0" baseline="0" noProof="0" dirty="0">
                <a:ln>
                  <a:noFill/>
                </a:ln>
                <a:solidFill>
                  <a:srgbClr val="CC99D1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+mj-cs"/>
              </a:rPr>
              <a:t> </a:t>
            </a:r>
            <a:endParaRPr kumimoji="0" lang="en-US" sz="4400" b="1" i="0" u="none" strike="noStrike" kern="0" cap="none" spc="0" normalizeH="0" baseline="0" noProof="0" dirty="0">
              <a:ln>
                <a:noFill/>
              </a:ln>
              <a:solidFill>
                <a:srgbClr val="CC99D1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</p:txBody>
      </p:sp>
      <p:sp>
        <p:nvSpPr>
          <p:cNvPr id="4" name="Title 1"/>
          <p:cNvSpPr txBox="1"/>
          <p:nvPr/>
        </p:nvSpPr>
        <p:spPr>
          <a:xfrm>
            <a:off x="684213" y="184150"/>
            <a:ext cx="8229600" cy="1295400"/>
          </a:xfrm>
          <a:prstGeom prst="rect">
            <a:avLst/>
          </a:prstGeom>
        </p:spPr>
        <p:txBody>
          <a:bodyPr anchor="t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endParaRPr kumimoji="0" lang="en-GB" sz="3600" b="1" i="0" u="none" strike="noStrike" kern="0" cap="none" spc="0" normalizeH="0" baseline="0" noProof="0" dirty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32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+mj-cs"/>
              </a:rPr>
              <a:t>Generate initial ideas (8 marks)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endParaRPr lang="en-GB" sz="2400" b="0" kern="0" dirty="0">
              <a:solidFill>
                <a:srgbClr val="003366"/>
              </a:solidFill>
            </a:endParaRPr>
          </a:p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724650" algn="l"/>
              </a:tabLst>
              <a:defRPr/>
            </a:pPr>
            <a:r>
              <a:rPr lang="en-GB" sz="2800" kern="0" dirty="0">
                <a:solidFill>
                  <a:schemeClr val="tx1"/>
                </a:solidFill>
              </a:rPr>
              <a:t>What is being looked for:</a:t>
            </a:r>
          </a:p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724650" algn="l"/>
              </a:tabLst>
              <a:defRPr/>
            </a:pPr>
            <a:endParaRPr lang="en-GB" sz="2800" b="0" kern="0" dirty="0">
              <a:solidFill>
                <a:srgbClr val="C00000"/>
              </a:solidFill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c</a:t>
            </a:r>
            <a:r>
              <a:rPr lang="en-GB" sz="2400" b="0" dirty="0" smtClean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reativity </a:t>
            </a: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and diversity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s</a:t>
            </a:r>
            <a:r>
              <a:rPr lang="en-GB" sz="2400" b="0" dirty="0" smtClean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kill </a:t>
            </a: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in generating a wide range of ideas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i</a:t>
            </a:r>
            <a:r>
              <a:rPr lang="en-GB" sz="2400" b="0" dirty="0" smtClean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deas </a:t>
            </a: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address the key function of the brief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a</a:t>
            </a:r>
            <a:r>
              <a:rPr lang="en-GB" sz="2400" b="0" dirty="0" smtClean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ppropriate </a:t>
            </a: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detail</a:t>
            </a:r>
          </a:p>
          <a:p>
            <a:pPr marL="914400" lvl="1" indent="-457200">
              <a:buFont typeface="Courier New" panose="02070309020205020404" pitchFamily="49" charset="0"/>
              <a:buChar char="o"/>
              <a:defRPr/>
            </a:pPr>
            <a:endParaRPr lang="en-GB" sz="2000" b="0" kern="0" dirty="0">
              <a:solidFill>
                <a:srgbClr val="003366"/>
              </a:solidFill>
            </a:endParaRPr>
          </a:p>
          <a:p>
            <a:pPr>
              <a:defRPr/>
            </a:pPr>
            <a:r>
              <a:rPr lang="en-GB" sz="2400" b="0" kern="0" dirty="0">
                <a:solidFill>
                  <a:schemeClr val="tx1"/>
                </a:solidFill>
              </a:rPr>
              <a:t>Using appropriate idea generation techniques will help candidates access marks in this </a:t>
            </a:r>
            <a:r>
              <a:rPr lang="en-GB" sz="2400" b="0" kern="0" dirty="0" smtClean="0">
                <a:solidFill>
                  <a:schemeClr val="tx1"/>
                </a:solidFill>
              </a:rPr>
              <a:t>section.</a:t>
            </a:r>
            <a:endParaRPr lang="en-GB" sz="2400" b="0" kern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5826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/>
          <p:nvPr/>
        </p:nvSpPr>
        <p:spPr>
          <a:xfrm>
            <a:off x="468313" y="831850"/>
            <a:ext cx="8229600" cy="149225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4400" b="1" i="0" u="none" strike="noStrike" kern="0" cap="none" spc="0" normalizeH="0" baseline="0" noProof="0" dirty="0">
                <a:ln>
                  <a:noFill/>
                </a:ln>
                <a:solidFill>
                  <a:srgbClr val="CC99D1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+mj-cs"/>
              </a:rPr>
              <a:t> </a:t>
            </a:r>
            <a:endParaRPr kumimoji="0" lang="en-US" sz="4400" b="1" i="0" u="none" strike="noStrike" kern="0" cap="none" spc="0" normalizeH="0" baseline="0" noProof="0" dirty="0">
              <a:ln>
                <a:noFill/>
              </a:ln>
              <a:solidFill>
                <a:srgbClr val="CC99D1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</p:txBody>
      </p:sp>
      <p:sp>
        <p:nvSpPr>
          <p:cNvPr id="4" name="Title 1"/>
          <p:cNvSpPr txBox="1"/>
          <p:nvPr/>
        </p:nvSpPr>
        <p:spPr>
          <a:xfrm>
            <a:off x="684213" y="184150"/>
            <a:ext cx="8229600" cy="1295400"/>
          </a:xfrm>
          <a:prstGeom prst="rect">
            <a:avLst/>
          </a:prstGeom>
        </p:spPr>
        <p:txBody>
          <a:bodyPr anchor="t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endParaRPr kumimoji="0" lang="en-GB" sz="3600" b="1" i="0" u="none" strike="noStrike" kern="0" cap="none" spc="0" normalizeH="0" baseline="0" noProof="0" dirty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32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+mj-cs"/>
              </a:rPr>
              <a:t>Generate initial ideas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endParaRPr lang="en-GB" sz="2400" b="0" kern="0" dirty="0">
              <a:solidFill>
                <a:srgbClr val="003366"/>
              </a:solidFill>
            </a:endParaRPr>
          </a:p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724650" algn="l"/>
              </a:tabLst>
              <a:defRPr/>
            </a:pPr>
            <a:r>
              <a:rPr lang="en-GB" sz="2800" kern="0" dirty="0">
                <a:solidFill>
                  <a:srgbClr val="C00000"/>
                </a:solidFill>
              </a:rPr>
              <a:t>Marks are not awarded for:</a:t>
            </a:r>
          </a:p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724650" algn="l"/>
              </a:tabLst>
              <a:defRPr/>
            </a:pPr>
            <a:endParaRPr lang="en-GB" sz="2800" b="0" kern="0" dirty="0">
              <a:solidFill>
                <a:srgbClr val="C00000"/>
              </a:solidFill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s</a:t>
            </a:r>
            <a:r>
              <a:rPr lang="en-GB" sz="2400" b="0" dirty="0" smtClean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hapes </a:t>
            </a: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and forms with no clear function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e</a:t>
            </a:r>
            <a:r>
              <a:rPr lang="en-GB" sz="2400" b="0" dirty="0" smtClean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xisting </a:t>
            </a: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solutions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i</a:t>
            </a:r>
            <a:r>
              <a:rPr lang="en-GB" sz="2400" b="0" dirty="0" smtClean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deas </a:t>
            </a: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that do not address the brief</a:t>
            </a:r>
          </a:p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724650" algn="l"/>
              </a:tabLst>
              <a:defRPr/>
            </a:pPr>
            <a:endParaRPr lang="en-GB" sz="2400" b="0" kern="0" dirty="0">
              <a:solidFill>
                <a:srgbClr val="0033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0872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/>
          <p:nvPr/>
        </p:nvSpPr>
        <p:spPr>
          <a:xfrm>
            <a:off x="468313" y="831850"/>
            <a:ext cx="8229600" cy="149225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4400" b="1" i="0" u="none" strike="noStrike" kern="0" cap="none" spc="0" normalizeH="0" baseline="0" noProof="0" dirty="0">
                <a:ln>
                  <a:noFill/>
                </a:ln>
                <a:solidFill>
                  <a:srgbClr val="CC99D1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+mj-cs"/>
              </a:rPr>
              <a:t> </a:t>
            </a:r>
            <a:endParaRPr kumimoji="0" lang="en-US" sz="4400" b="1" i="0" u="none" strike="noStrike" kern="0" cap="none" spc="0" normalizeH="0" baseline="0" noProof="0" dirty="0">
              <a:ln>
                <a:noFill/>
              </a:ln>
              <a:solidFill>
                <a:srgbClr val="CC99D1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</p:txBody>
      </p:sp>
      <p:sp>
        <p:nvSpPr>
          <p:cNvPr id="4" name="Title 1"/>
          <p:cNvSpPr txBox="1"/>
          <p:nvPr/>
        </p:nvSpPr>
        <p:spPr>
          <a:xfrm>
            <a:off x="684213" y="184150"/>
            <a:ext cx="8229600" cy="1295400"/>
          </a:xfrm>
          <a:prstGeom prst="rect">
            <a:avLst/>
          </a:prstGeom>
        </p:spPr>
        <p:txBody>
          <a:bodyPr anchor="t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endParaRPr kumimoji="0" lang="en-GB" sz="3600" b="1" i="0" u="none" strike="noStrike" kern="0" cap="none" spc="0" normalizeH="0" baseline="0" noProof="0" dirty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32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+mj-cs"/>
              </a:rPr>
              <a:t>Explore ideas (12 marks)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endParaRPr lang="en-GB" sz="2400" b="0" kern="0" dirty="0">
              <a:solidFill>
                <a:srgbClr val="003366"/>
              </a:solidFill>
            </a:endParaRPr>
          </a:p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724650" algn="l"/>
              </a:tabLst>
              <a:defRPr/>
            </a:pPr>
            <a:r>
              <a:rPr lang="en-GB" sz="2800" kern="0" dirty="0">
                <a:solidFill>
                  <a:schemeClr val="tx1"/>
                </a:solidFill>
              </a:rPr>
              <a:t>What is being looked for:</a:t>
            </a:r>
          </a:p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724650" algn="l"/>
              </a:tabLst>
              <a:defRPr/>
            </a:pPr>
            <a:endParaRPr lang="en-GB" sz="2800" b="0" kern="0" dirty="0">
              <a:solidFill>
                <a:srgbClr val="C00000"/>
              </a:solidFill>
            </a:endParaRPr>
          </a:p>
          <a:p>
            <a:pPr marL="342900" marR="0" lvl="0" indent="-342900">
              <a:spcBef>
                <a:spcPct val="20000"/>
              </a:spcBef>
              <a:buClrTx/>
              <a:buSzTx/>
              <a:buFont typeface="Wingdings" pitchFamily="2" charset="2"/>
              <a:buChar char="w"/>
              <a:defRPr/>
            </a:pP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Exploration of a range of issues such as function, aesthetics, ease of use, cost, manufacture, assembly.</a:t>
            </a:r>
          </a:p>
          <a:p>
            <a:pPr marL="342900" marR="0" lvl="0" indent="-342900">
              <a:spcBef>
                <a:spcPct val="20000"/>
              </a:spcBef>
              <a:buClrTx/>
              <a:buSzTx/>
              <a:buFont typeface="Wingdings" pitchFamily="2" charset="2"/>
              <a:buChar char="w"/>
              <a:defRPr/>
            </a:pP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c</a:t>
            </a:r>
            <a:r>
              <a:rPr lang="en-GB" sz="2400" b="0" dirty="0" smtClean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onsideration </a:t>
            </a: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of the standard component and theme</a:t>
            </a:r>
          </a:p>
          <a:p>
            <a:pPr marL="342900" marR="0" lvl="0" indent="-342900">
              <a:spcBef>
                <a:spcPct val="20000"/>
              </a:spcBef>
              <a:buClrTx/>
              <a:buSzTx/>
              <a:buFont typeface="Wingdings" pitchFamily="2" charset="2"/>
              <a:buChar char="w"/>
              <a:defRPr/>
            </a:pP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c</a:t>
            </a:r>
            <a:r>
              <a:rPr lang="en-GB" sz="2400" b="0" dirty="0" smtClean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lear </a:t>
            </a: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alternatives for different aspects </a:t>
            </a:r>
          </a:p>
          <a:p>
            <a:pPr marL="342900" marR="0" lvl="0" indent="-342900">
              <a:spcBef>
                <a:spcPct val="20000"/>
              </a:spcBef>
              <a:buClrTx/>
              <a:buSzTx/>
              <a:buFont typeface="Wingdings" pitchFamily="2" charset="2"/>
              <a:buChar char="w"/>
              <a:defRPr/>
            </a:pP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m</a:t>
            </a:r>
            <a:r>
              <a:rPr lang="en-GB" sz="2400" b="0" dirty="0" smtClean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eaningful </a:t>
            </a: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exploration that advances the proposal</a:t>
            </a:r>
          </a:p>
          <a:p>
            <a:pPr marL="457200" marR="0" lvl="0" indent="-4572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Courier New" panose="02070309020205020404" pitchFamily="49" charset="0"/>
              <a:buChar char="o"/>
              <a:tabLst>
                <a:tab pos="6724650" algn="l"/>
              </a:tabLst>
              <a:defRPr/>
            </a:pPr>
            <a:endParaRPr lang="en-GB" sz="2400" b="0" kern="0" dirty="0">
              <a:solidFill>
                <a:srgbClr val="7030A0"/>
              </a:solidFill>
            </a:endParaRPr>
          </a:p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724650" algn="l"/>
              </a:tabLst>
              <a:defRPr/>
            </a:pPr>
            <a:r>
              <a:rPr lang="en-GB" sz="2400" b="0" kern="0" dirty="0">
                <a:solidFill>
                  <a:schemeClr val="tx1"/>
                </a:solidFill>
              </a:rPr>
              <a:t>Use of the specification to identify areas to explore will help candidates access marks in this section. </a:t>
            </a:r>
          </a:p>
        </p:txBody>
      </p:sp>
    </p:spTree>
    <p:extLst>
      <p:ext uri="{BB962C8B-B14F-4D97-AF65-F5344CB8AC3E}">
        <p14:creationId xmlns:p14="http://schemas.microsoft.com/office/powerpoint/2010/main" val="659297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/>
          <p:nvPr/>
        </p:nvSpPr>
        <p:spPr>
          <a:xfrm>
            <a:off x="468313" y="831850"/>
            <a:ext cx="8229600" cy="149225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4400" b="1" i="0" u="none" strike="noStrike" kern="0" cap="none" spc="0" normalizeH="0" baseline="0" noProof="0" dirty="0">
                <a:ln>
                  <a:noFill/>
                </a:ln>
                <a:solidFill>
                  <a:srgbClr val="CC99D1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+mj-cs"/>
              </a:rPr>
              <a:t> </a:t>
            </a:r>
            <a:endParaRPr kumimoji="0" lang="en-US" sz="4400" b="1" i="0" u="none" strike="noStrike" kern="0" cap="none" spc="0" normalizeH="0" baseline="0" noProof="0" dirty="0">
              <a:ln>
                <a:noFill/>
              </a:ln>
              <a:solidFill>
                <a:srgbClr val="CC99D1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</p:txBody>
      </p:sp>
      <p:sp>
        <p:nvSpPr>
          <p:cNvPr id="4" name="Title 1"/>
          <p:cNvSpPr txBox="1"/>
          <p:nvPr/>
        </p:nvSpPr>
        <p:spPr>
          <a:xfrm>
            <a:off x="684213" y="184150"/>
            <a:ext cx="8229600" cy="1295400"/>
          </a:xfrm>
          <a:prstGeom prst="rect">
            <a:avLst/>
          </a:prstGeom>
        </p:spPr>
        <p:txBody>
          <a:bodyPr anchor="t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endParaRPr kumimoji="0" lang="en-GB" sz="3600" b="1" i="0" u="none" strike="noStrike" kern="0" cap="none" spc="0" normalizeH="0" baseline="0" noProof="0" dirty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32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+mj-cs"/>
              </a:rPr>
              <a:t>Explore ideas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endParaRPr lang="en-GB" sz="2400" b="0" kern="0" dirty="0">
              <a:solidFill>
                <a:srgbClr val="003366"/>
              </a:solidFill>
            </a:endParaRPr>
          </a:p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724650" algn="l"/>
              </a:tabLst>
              <a:defRPr/>
            </a:pPr>
            <a:r>
              <a:rPr lang="en-GB" sz="2800" kern="0" dirty="0">
                <a:solidFill>
                  <a:srgbClr val="C00000"/>
                </a:solidFill>
              </a:rPr>
              <a:t>Marks are not awarded for:</a:t>
            </a:r>
          </a:p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724650" algn="l"/>
              </a:tabLst>
              <a:defRPr/>
            </a:pPr>
            <a:endParaRPr lang="en-GB" sz="2800" b="0" kern="0" dirty="0">
              <a:solidFill>
                <a:srgbClr val="C00000"/>
              </a:solidFill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s</a:t>
            </a:r>
            <a:r>
              <a:rPr lang="en-GB" sz="2400" b="0" dirty="0" smtClean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uperficial </a:t>
            </a: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exploration such as shape change and rounding corners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r</a:t>
            </a:r>
            <a:r>
              <a:rPr lang="en-GB" sz="2400" b="0" dirty="0" smtClean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epetition </a:t>
            </a: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of exploration if developing 2 ideas</a:t>
            </a:r>
          </a:p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724650" algn="l"/>
              </a:tabLst>
              <a:defRPr/>
            </a:pPr>
            <a:endParaRPr lang="en-GB" sz="2400" b="0" kern="0" dirty="0">
              <a:solidFill>
                <a:srgbClr val="0033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4288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/>
          <p:nvPr/>
        </p:nvSpPr>
        <p:spPr>
          <a:xfrm>
            <a:off x="468313" y="831850"/>
            <a:ext cx="8229600" cy="149225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4400" b="1" i="0" u="none" strike="noStrike" kern="0" cap="none" spc="0" normalizeH="0" baseline="0" noProof="0" dirty="0">
                <a:ln>
                  <a:noFill/>
                </a:ln>
                <a:solidFill>
                  <a:srgbClr val="CC99D1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+mj-cs"/>
              </a:rPr>
              <a:t> </a:t>
            </a:r>
            <a:endParaRPr kumimoji="0" lang="en-US" sz="4400" b="1" i="0" u="none" strike="noStrike" kern="0" cap="none" spc="0" normalizeH="0" baseline="0" noProof="0" dirty="0">
              <a:ln>
                <a:noFill/>
              </a:ln>
              <a:solidFill>
                <a:srgbClr val="CC99D1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</p:txBody>
      </p:sp>
      <p:sp>
        <p:nvSpPr>
          <p:cNvPr id="4" name="Title 1"/>
          <p:cNvSpPr txBox="1"/>
          <p:nvPr/>
        </p:nvSpPr>
        <p:spPr>
          <a:xfrm>
            <a:off x="683568" y="184150"/>
            <a:ext cx="8229600" cy="1295400"/>
          </a:xfrm>
          <a:prstGeom prst="rect">
            <a:avLst/>
          </a:prstGeom>
        </p:spPr>
        <p:txBody>
          <a:bodyPr anchor="t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endParaRPr kumimoji="0" lang="en-GB" sz="3600" b="1" i="0" u="none" strike="noStrike" kern="0" cap="none" spc="0" normalizeH="0" baseline="0" noProof="0" dirty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32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+mj-cs"/>
              </a:rPr>
              <a:t>Refine ideas (6 marks)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endParaRPr lang="en-GB" sz="2400" b="0" kern="0" dirty="0">
              <a:solidFill>
                <a:srgbClr val="003366"/>
              </a:solidFill>
            </a:endParaRPr>
          </a:p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724650" algn="l"/>
              </a:tabLst>
              <a:defRPr/>
            </a:pPr>
            <a:r>
              <a:rPr lang="en-GB" sz="2800" kern="0" dirty="0">
                <a:solidFill>
                  <a:schemeClr val="tx1"/>
                </a:solidFill>
              </a:rPr>
              <a:t>What is being looked for:</a:t>
            </a:r>
          </a:p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724650" algn="l"/>
              </a:tabLst>
              <a:defRPr/>
            </a:pPr>
            <a:endParaRPr lang="en-GB" sz="2800" b="0" kern="0" dirty="0">
              <a:solidFill>
                <a:srgbClr val="C00000"/>
              </a:solidFill>
            </a:endParaRPr>
          </a:p>
          <a:p>
            <a:pPr marL="342900" marR="0" lvl="0" indent="-342900">
              <a:spcBef>
                <a:spcPct val="20000"/>
              </a:spcBef>
              <a:buClrTx/>
              <a:buSzTx/>
              <a:buFont typeface="Wingdings" pitchFamily="2" charset="2"/>
              <a:buChar char="w"/>
              <a:defRPr/>
            </a:pP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d</a:t>
            </a:r>
            <a:r>
              <a:rPr lang="en-GB" sz="2400" b="0" dirty="0" smtClean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ecisions </a:t>
            </a: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are clear</a:t>
            </a:r>
          </a:p>
          <a:p>
            <a:pPr marL="342900" marR="0" lvl="0" indent="-342900">
              <a:spcBef>
                <a:spcPct val="20000"/>
              </a:spcBef>
              <a:buClrTx/>
              <a:buSzTx/>
              <a:buFont typeface="Wingdings" pitchFamily="2" charset="2"/>
              <a:buChar char="w"/>
              <a:defRPr/>
            </a:pP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d</a:t>
            </a:r>
            <a:r>
              <a:rPr lang="en-GB" sz="2400" b="0" dirty="0" smtClean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ecisions </a:t>
            </a: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are based on facts (research, exploration, testing and/or modelling)</a:t>
            </a:r>
          </a:p>
          <a:p>
            <a:pPr marL="342900" marR="0" lvl="0" indent="-342900">
              <a:spcBef>
                <a:spcPct val="20000"/>
              </a:spcBef>
              <a:buClrTx/>
              <a:buSzTx/>
              <a:buFont typeface="Wingdings" pitchFamily="2" charset="2"/>
              <a:buChar char="w"/>
              <a:defRPr/>
            </a:pP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e</a:t>
            </a:r>
            <a:r>
              <a:rPr lang="en-GB" sz="2400" b="0" dirty="0" smtClean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ffective </a:t>
            </a: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detail of component parts and assembly</a:t>
            </a:r>
          </a:p>
          <a:p>
            <a:pPr marL="342900" marR="0" lvl="0" indent="-342900">
              <a:spcBef>
                <a:spcPct val="20000"/>
              </a:spcBef>
              <a:buClrTx/>
              <a:buSzTx/>
              <a:buFont typeface="Wingdings" pitchFamily="2" charset="2"/>
              <a:buChar char="w"/>
              <a:defRPr/>
            </a:pP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Decisions on a range of issues from the specification such as the functional requirements, incorporation of theme, standard component, ease of use, cost etc.</a:t>
            </a:r>
          </a:p>
          <a:p>
            <a:pPr marL="457200" marR="0" lvl="0" indent="-4572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Courier New" panose="02070309020205020404" pitchFamily="49" charset="0"/>
              <a:buChar char="o"/>
              <a:tabLst>
                <a:tab pos="6724650" algn="l"/>
              </a:tabLst>
              <a:defRPr/>
            </a:pPr>
            <a:endParaRPr lang="en-GB" sz="2400" b="0" kern="0" dirty="0">
              <a:solidFill>
                <a:srgbClr val="0033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5452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/>
          <p:nvPr/>
        </p:nvSpPr>
        <p:spPr>
          <a:xfrm>
            <a:off x="468313" y="831850"/>
            <a:ext cx="8229600" cy="149225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4400" b="1" i="0" u="none" strike="noStrike" kern="0" cap="none" spc="0" normalizeH="0" baseline="0" noProof="0" dirty="0">
                <a:ln>
                  <a:noFill/>
                </a:ln>
                <a:solidFill>
                  <a:srgbClr val="CC99D1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+mj-cs"/>
              </a:rPr>
              <a:t> </a:t>
            </a:r>
            <a:endParaRPr kumimoji="0" lang="en-US" sz="4400" b="1" i="0" u="none" strike="noStrike" kern="0" cap="none" spc="0" normalizeH="0" baseline="0" noProof="0" dirty="0">
              <a:ln>
                <a:noFill/>
              </a:ln>
              <a:solidFill>
                <a:srgbClr val="CC99D1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</p:txBody>
      </p:sp>
      <p:sp>
        <p:nvSpPr>
          <p:cNvPr id="4" name="Title 1"/>
          <p:cNvSpPr txBox="1"/>
          <p:nvPr/>
        </p:nvSpPr>
        <p:spPr>
          <a:xfrm>
            <a:off x="539552" y="1340768"/>
            <a:ext cx="8229600" cy="1295400"/>
          </a:xfrm>
          <a:prstGeom prst="rect">
            <a:avLst/>
          </a:prstGeom>
        </p:spPr>
        <p:txBody>
          <a:bodyPr anchor="t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9pPr>
          </a:lstStyle>
          <a:p>
            <a:pPr algn="ctr">
              <a:defRPr/>
            </a:pPr>
            <a:r>
              <a:rPr lang="en-GB" kern="0" dirty="0">
                <a:solidFill>
                  <a:srgbClr val="CC99D1"/>
                </a:solidFill>
              </a:rPr>
              <a:t>Revised </a:t>
            </a:r>
            <a:r>
              <a:rPr lang="en-GB" kern="0" dirty="0" smtClean="0">
                <a:solidFill>
                  <a:srgbClr val="CC99D1"/>
                </a:solidFill>
              </a:rPr>
              <a:t>Higher Course </a:t>
            </a:r>
            <a:r>
              <a:rPr lang="en-GB" kern="0" dirty="0">
                <a:solidFill>
                  <a:srgbClr val="CC99D1"/>
                </a:solidFill>
              </a:rPr>
              <a:t>Assessment</a:t>
            </a:r>
            <a:endParaRPr lang="en-US" kern="0" dirty="0">
              <a:solidFill>
                <a:srgbClr val="CC99D1"/>
              </a:solidFill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endParaRPr kumimoji="0" lang="en-GB" sz="3600" b="1" i="0" u="none" strike="noStrike" kern="0" cap="none" spc="0" normalizeH="0" baseline="0" noProof="0" dirty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endParaRPr kumimoji="0" lang="en-GB" sz="2400" b="1" i="0" u="none" strike="noStrike" kern="0" cap="none" spc="0" normalizeH="0" baseline="0" noProof="0" dirty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endParaRPr kumimoji="0" lang="en-GB" sz="2400" b="1" i="0" u="none" strike="noStrike" kern="0" cap="none" spc="0" normalizeH="0" baseline="0" noProof="0" dirty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  <a:p>
            <a:pPr algn="ctr">
              <a:defRPr/>
            </a:pPr>
            <a:r>
              <a:rPr lang="en-GB" kern="0" dirty="0" smtClean="0">
                <a:solidFill>
                  <a:srgbClr val="003366"/>
                </a:solidFill>
              </a:rPr>
              <a:t>Higher Design and Manufacture</a:t>
            </a:r>
            <a:endParaRPr lang="en-GB" kern="0" dirty="0">
              <a:solidFill>
                <a:srgbClr val="003366"/>
              </a:solidFill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endParaRPr kumimoji="0" lang="en-GB" sz="3600" b="1" i="0" u="none" strike="noStrike" kern="0" cap="none" spc="0" normalizeH="0" baseline="0" noProof="0" dirty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309860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/>
          <p:nvPr/>
        </p:nvSpPr>
        <p:spPr>
          <a:xfrm>
            <a:off x="468313" y="831850"/>
            <a:ext cx="8229600" cy="149225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4400" b="1" i="0" u="none" strike="noStrike" kern="0" cap="none" spc="0" normalizeH="0" baseline="0" noProof="0" dirty="0">
                <a:ln>
                  <a:noFill/>
                </a:ln>
                <a:solidFill>
                  <a:srgbClr val="CC99D1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+mj-cs"/>
              </a:rPr>
              <a:t> </a:t>
            </a:r>
            <a:endParaRPr kumimoji="0" lang="en-US" sz="4400" b="1" i="0" u="none" strike="noStrike" kern="0" cap="none" spc="0" normalizeH="0" baseline="0" noProof="0" dirty="0">
              <a:ln>
                <a:noFill/>
              </a:ln>
              <a:solidFill>
                <a:srgbClr val="CC99D1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</p:txBody>
      </p:sp>
      <p:sp>
        <p:nvSpPr>
          <p:cNvPr id="4" name="Title 1"/>
          <p:cNvSpPr txBox="1"/>
          <p:nvPr/>
        </p:nvSpPr>
        <p:spPr>
          <a:xfrm>
            <a:off x="684213" y="184150"/>
            <a:ext cx="8229600" cy="1295400"/>
          </a:xfrm>
          <a:prstGeom prst="rect">
            <a:avLst/>
          </a:prstGeom>
        </p:spPr>
        <p:txBody>
          <a:bodyPr anchor="t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endParaRPr kumimoji="0" lang="en-GB" sz="3600" b="1" i="0" u="none" strike="noStrike" kern="0" cap="none" spc="0" normalizeH="0" baseline="0" noProof="0" dirty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32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+mj-cs"/>
              </a:rPr>
              <a:t>Refine ideas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endParaRPr lang="en-GB" sz="2400" b="0" kern="0" dirty="0">
              <a:solidFill>
                <a:srgbClr val="003366"/>
              </a:solidFill>
            </a:endParaRPr>
          </a:p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724650" algn="l"/>
              </a:tabLst>
              <a:defRPr/>
            </a:pPr>
            <a:r>
              <a:rPr lang="en-GB" sz="2800" kern="0" dirty="0">
                <a:solidFill>
                  <a:srgbClr val="C00000"/>
                </a:solidFill>
              </a:rPr>
              <a:t>Marks are not awarded for:</a:t>
            </a:r>
          </a:p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724650" algn="l"/>
              </a:tabLst>
              <a:defRPr/>
            </a:pPr>
            <a:endParaRPr lang="en-GB" sz="2800" b="0" kern="0" dirty="0">
              <a:solidFill>
                <a:srgbClr val="C00000"/>
              </a:solidFill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b="0" dirty="0" smtClean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sizes </a:t>
            </a: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and decisions that have no explanation</a:t>
            </a:r>
          </a:p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724650" algn="l"/>
              </a:tabLst>
              <a:defRPr/>
            </a:pPr>
            <a:endParaRPr lang="en-GB" sz="2400" b="0" kern="0" dirty="0">
              <a:solidFill>
                <a:srgbClr val="0033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3493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/>
          <p:nvPr/>
        </p:nvSpPr>
        <p:spPr>
          <a:xfrm>
            <a:off x="468313" y="831850"/>
            <a:ext cx="8229600" cy="149225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4400" b="1" i="0" u="none" strike="noStrike" kern="0" cap="none" spc="0" normalizeH="0" baseline="0" noProof="0" dirty="0">
                <a:ln>
                  <a:noFill/>
                </a:ln>
                <a:solidFill>
                  <a:srgbClr val="CC99D1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+mj-cs"/>
              </a:rPr>
              <a:t> </a:t>
            </a:r>
            <a:endParaRPr kumimoji="0" lang="en-US" sz="4400" b="1" i="0" u="none" strike="noStrike" kern="0" cap="none" spc="0" normalizeH="0" baseline="0" noProof="0" dirty="0">
              <a:ln>
                <a:noFill/>
              </a:ln>
              <a:solidFill>
                <a:srgbClr val="CC99D1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</p:txBody>
      </p:sp>
      <p:sp>
        <p:nvSpPr>
          <p:cNvPr id="4" name="Title 1"/>
          <p:cNvSpPr txBox="1"/>
          <p:nvPr/>
        </p:nvSpPr>
        <p:spPr>
          <a:xfrm>
            <a:off x="683568" y="184150"/>
            <a:ext cx="8229600" cy="1295400"/>
          </a:xfrm>
          <a:prstGeom prst="rect">
            <a:avLst/>
          </a:prstGeom>
        </p:spPr>
        <p:txBody>
          <a:bodyPr anchor="t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endParaRPr kumimoji="0" lang="en-GB" sz="3600" b="1" i="0" u="none" strike="noStrike" kern="0" cap="none" spc="0" normalizeH="0" baseline="0" noProof="0" dirty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32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+mj-cs"/>
              </a:rPr>
              <a:t>K&amp;U Materials, manufacturing and assembly processes (10 marks)</a:t>
            </a:r>
          </a:p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724650" algn="l"/>
              </a:tabLst>
              <a:defRPr/>
            </a:pPr>
            <a:endParaRPr lang="en-GB" sz="2800" kern="0" dirty="0" smtClean="0">
              <a:solidFill>
                <a:srgbClr val="C00000"/>
              </a:solidFill>
            </a:endParaRPr>
          </a:p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724650" algn="l"/>
              </a:tabLst>
              <a:defRPr/>
            </a:pPr>
            <a:r>
              <a:rPr lang="en-GB" sz="2800" kern="0" dirty="0" smtClean="0">
                <a:solidFill>
                  <a:schemeClr val="tx1"/>
                </a:solidFill>
              </a:rPr>
              <a:t>What </a:t>
            </a:r>
            <a:r>
              <a:rPr lang="en-GB" sz="2800" kern="0" dirty="0">
                <a:solidFill>
                  <a:schemeClr val="tx1"/>
                </a:solidFill>
              </a:rPr>
              <a:t>is being looked for:</a:t>
            </a:r>
          </a:p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724650" algn="l"/>
              </a:tabLst>
              <a:defRPr/>
            </a:pPr>
            <a:endParaRPr lang="en-GB" sz="1200" b="0" kern="0" dirty="0">
              <a:solidFill>
                <a:srgbClr val="C00000"/>
              </a:solidFill>
            </a:endParaRPr>
          </a:p>
          <a:p>
            <a:pPr marL="342900" marR="0" lvl="0" indent="-342900">
              <a:spcBef>
                <a:spcPct val="20000"/>
              </a:spcBef>
              <a:buClrTx/>
              <a:buSzTx/>
              <a:buFont typeface="Wingdings" pitchFamily="2" charset="2"/>
              <a:buChar char="w"/>
              <a:defRPr/>
            </a:pP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c</a:t>
            </a:r>
            <a:r>
              <a:rPr lang="en-GB" sz="2400" b="0" dirty="0" smtClean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onsideration </a:t>
            </a: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throughout exploration and refinement</a:t>
            </a:r>
          </a:p>
          <a:p>
            <a:pPr marL="342900" marR="0" lvl="0" indent="-342900">
              <a:spcBef>
                <a:spcPct val="20000"/>
              </a:spcBef>
              <a:buClrTx/>
              <a:buSzTx/>
              <a:buFont typeface="Wingdings" pitchFamily="2" charset="2"/>
              <a:buChar char="w"/>
              <a:defRPr/>
            </a:pPr>
            <a:r>
              <a:rPr lang="en-GB" sz="240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k</a:t>
            </a:r>
            <a:r>
              <a:rPr lang="en-GB" sz="2400" dirty="0" smtClean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nowledge </a:t>
            </a:r>
            <a:r>
              <a:rPr lang="en-GB" sz="240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from the Higher course</a:t>
            </a:r>
          </a:p>
          <a:p>
            <a:pPr marL="342900" marR="0" lvl="0" indent="-342900">
              <a:spcBef>
                <a:spcPct val="20000"/>
              </a:spcBef>
              <a:buClrTx/>
              <a:buSzTx/>
              <a:buFont typeface="Wingdings" pitchFamily="2" charset="2"/>
              <a:buChar char="w"/>
              <a:defRPr/>
            </a:pP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a</a:t>
            </a:r>
            <a:r>
              <a:rPr lang="en-GB" sz="2400" b="0" dirty="0" smtClean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ppropriate </a:t>
            </a: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selection and justification of materials</a:t>
            </a:r>
          </a:p>
          <a:p>
            <a:pPr marL="342900" lvl="0" indent="-342900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a</a:t>
            </a:r>
            <a:r>
              <a:rPr lang="en-GB" sz="2400" b="0" dirty="0" smtClean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ppropriate </a:t>
            </a: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selection and justification of processes</a:t>
            </a:r>
          </a:p>
          <a:p>
            <a:pPr marL="342900" lvl="0" indent="-342900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i</a:t>
            </a:r>
            <a:r>
              <a:rPr lang="en-GB" sz="2400" b="0" dirty="0" smtClean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ncorporating </a:t>
            </a: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the standard component</a:t>
            </a:r>
          </a:p>
          <a:p>
            <a:pPr marL="342900" lvl="0" indent="-342900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d</a:t>
            </a:r>
            <a:r>
              <a:rPr lang="en-GB" sz="2400" b="0" dirty="0" smtClean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esign </a:t>
            </a: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detail of component parts</a:t>
            </a:r>
          </a:p>
          <a:p>
            <a:pPr marL="342900" lvl="0" indent="-342900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d</a:t>
            </a:r>
            <a:r>
              <a:rPr lang="en-GB" sz="2400" b="0" dirty="0" smtClean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etail </a:t>
            </a: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of the assembly of parts</a:t>
            </a:r>
          </a:p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724650" algn="l"/>
              </a:tabLst>
              <a:defRPr/>
            </a:pPr>
            <a:endParaRPr lang="en-GB" sz="2400" b="0" kern="0" dirty="0">
              <a:solidFill>
                <a:srgbClr val="0033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224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/>
          <p:nvPr/>
        </p:nvSpPr>
        <p:spPr>
          <a:xfrm>
            <a:off x="468313" y="831850"/>
            <a:ext cx="8229600" cy="149225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4400" b="1" i="0" u="none" strike="noStrike" kern="0" cap="none" spc="0" normalizeH="0" baseline="0" noProof="0" dirty="0">
                <a:ln>
                  <a:noFill/>
                </a:ln>
                <a:solidFill>
                  <a:srgbClr val="CC99D1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+mj-cs"/>
              </a:rPr>
              <a:t> </a:t>
            </a:r>
            <a:endParaRPr kumimoji="0" lang="en-US" sz="4400" b="1" i="0" u="none" strike="noStrike" kern="0" cap="none" spc="0" normalizeH="0" baseline="0" noProof="0" dirty="0">
              <a:ln>
                <a:noFill/>
              </a:ln>
              <a:solidFill>
                <a:srgbClr val="CC99D1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</p:txBody>
      </p:sp>
      <p:sp>
        <p:nvSpPr>
          <p:cNvPr id="4" name="Title 1"/>
          <p:cNvSpPr txBox="1"/>
          <p:nvPr/>
        </p:nvSpPr>
        <p:spPr>
          <a:xfrm>
            <a:off x="684213" y="184150"/>
            <a:ext cx="8229600" cy="1295400"/>
          </a:xfrm>
          <a:prstGeom prst="rect">
            <a:avLst/>
          </a:prstGeom>
        </p:spPr>
        <p:txBody>
          <a:bodyPr anchor="t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endParaRPr kumimoji="0" lang="en-GB" sz="3600" b="1" i="0" u="none" strike="noStrike" kern="0" cap="none" spc="0" normalizeH="0" baseline="0" noProof="0" dirty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  <a:p>
            <a:pPr lvl="0">
              <a:defRPr/>
            </a:pPr>
            <a:r>
              <a:rPr lang="en-GB" sz="3200" kern="0" dirty="0">
                <a:solidFill>
                  <a:schemeClr val="tx1"/>
                </a:solidFill>
              </a:rPr>
              <a:t>K&amp;U Materials, manufacturing and assembly processes</a:t>
            </a:r>
            <a:endParaRPr lang="en-GB" sz="2400" b="0" kern="0" dirty="0">
              <a:solidFill>
                <a:schemeClr val="tx1"/>
              </a:solidFill>
            </a:endParaRPr>
          </a:p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724650" algn="l"/>
              </a:tabLst>
              <a:defRPr/>
            </a:pPr>
            <a:endParaRPr lang="en-GB" sz="2800" kern="0" dirty="0" smtClean="0">
              <a:solidFill>
                <a:srgbClr val="C00000"/>
              </a:solidFill>
            </a:endParaRPr>
          </a:p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724650" algn="l"/>
              </a:tabLst>
              <a:defRPr/>
            </a:pPr>
            <a:r>
              <a:rPr lang="en-GB" sz="2800" kern="0" dirty="0" smtClean="0">
                <a:solidFill>
                  <a:srgbClr val="C00000"/>
                </a:solidFill>
              </a:rPr>
              <a:t>Marks </a:t>
            </a:r>
            <a:r>
              <a:rPr lang="en-GB" sz="2800" kern="0" dirty="0">
                <a:solidFill>
                  <a:srgbClr val="C00000"/>
                </a:solidFill>
              </a:rPr>
              <a:t>are not awarded for:</a:t>
            </a:r>
          </a:p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724650" algn="l"/>
              </a:tabLst>
              <a:defRPr/>
            </a:pPr>
            <a:endParaRPr lang="en-GB" sz="2800" b="0" kern="0" dirty="0">
              <a:solidFill>
                <a:srgbClr val="C00000"/>
              </a:solidFill>
            </a:endParaRPr>
          </a:p>
          <a:p>
            <a:pPr marL="342900" marR="0" indent="-342900">
              <a:spcBef>
                <a:spcPct val="20000"/>
              </a:spcBef>
              <a:buClrTx/>
              <a:buSzTx/>
              <a:buFont typeface="Wingdings" pitchFamily="2" charset="2"/>
              <a:buChar char="w"/>
              <a:defRPr/>
            </a:pP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l</a:t>
            </a:r>
            <a:r>
              <a:rPr lang="en-GB" sz="2400" b="0" dirty="0" smtClean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abelling </a:t>
            </a: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of materials and processes</a:t>
            </a:r>
          </a:p>
          <a:p>
            <a:pPr marL="342900" marR="0" indent="-342900">
              <a:spcBef>
                <a:spcPct val="20000"/>
              </a:spcBef>
              <a:buClrTx/>
              <a:buSzTx/>
              <a:buFont typeface="Wingdings" pitchFamily="2" charset="2"/>
              <a:buChar char="w"/>
              <a:defRPr/>
            </a:pP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g</a:t>
            </a:r>
            <a:r>
              <a:rPr lang="en-GB" sz="2400" b="0" dirty="0" smtClean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eneric </a:t>
            </a: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information about processes or materials</a:t>
            </a:r>
          </a:p>
          <a:p>
            <a:pPr marL="342900" marR="0" indent="-342900">
              <a:spcBef>
                <a:spcPct val="20000"/>
              </a:spcBef>
              <a:buClrTx/>
              <a:buSzTx/>
              <a:buFont typeface="Wingdings" pitchFamily="2" charset="2"/>
              <a:buChar char="w"/>
              <a:defRPr/>
            </a:pP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d</a:t>
            </a:r>
            <a:r>
              <a:rPr lang="en-GB" sz="2400" b="0" dirty="0" smtClean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iagrams </a:t>
            </a: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or descriptions explaining how moulding machines work </a:t>
            </a:r>
          </a:p>
          <a:p>
            <a:pPr marL="342900" marR="0" indent="-342900">
              <a:spcBef>
                <a:spcPct val="20000"/>
              </a:spcBef>
              <a:buClrTx/>
              <a:buSzTx/>
              <a:buFont typeface="Wingdings" pitchFamily="2" charset="2"/>
              <a:buChar char="w"/>
              <a:defRPr/>
            </a:pP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i</a:t>
            </a:r>
            <a:r>
              <a:rPr lang="en-GB" sz="2400" b="0" dirty="0" smtClean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ncorrect </a:t>
            </a: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materials or processes </a:t>
            </a:r>
          </a:p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724650" algn="l"/>
              </a:tabLst>
              <a:defRPr/>
            </a:pPr>
            <a:endParaRPr lang="en-GB" sz="2400" b="0" kern="0" dirty="0">
              <a:solidFill>
                <a:srgbClr val="0033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1925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/>
          <p:nvPr/>
        </p:nvSpPr>
        <p:spPr>
          <a:xfrm>
            <a:off x="468313" y="831850"/>
            <a:ext cx="8229600" cy="149225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4400" b="1" i="0" u="none" strike="noStrike" kern="0" cap="none" spc="0" normalizeH="0" baseline="0" noProof="0" dirty="0">
                <a:ln>
                  <a:noFill/>
                </a:ln>
                <a:solidFill>
                  <a:srgbClr val="CC99D1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+mj-cs"/>
              </a:rPr>
              <a:t> </a:t>
            </a:r>
            <a:endParaRPr kumimoji="0" lang="en-US" sz="4400" b="1" i="0" u="none" strike="noStrike" kern="0" cap="none" spc="0" normalizeH="0" baseline="0" noProof="0" dirty="0">
              <a:ln>
                <a:noFill/>
              </a:ln>
              <a:solidFill>
                <a:srgbClr val="CC99D1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</p:txBody>
      </p:sp>
      <p:sp>
        <p:nvSpPr>
          <p:cNvPr id="4" name="Title 1"/>
          <p:cNvSpPr txBox="1"/>
          <p:nvPr/>
        </p:nvSpPr>
        <p:spPr>
          <a:xfrm>
            <a:off x="683568" y="184150"/>
            <a:ext cx="8229600" cy="1295400"/>
          </a:xfrm>
          <a:prstGeom prst="rect">
            <a:avLst/>
          </a:prstGeom>
        </p:spPr>
        <p:txBody>
          <a:bodyPr anchor="t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endParaRPr kumimoji="0" lang="en-GB" sz="3600" b="1" i="0" u="none" strike="noStrike" kern="0" cap="none" spc="0" normalizeH="0" baseline="0" noProof="0" dirty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32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+mj-cs"/>
              </a:rPr>
              <a:t>K&amp;U Design (10 marks)</a:t>
            </a:r>
          </a:p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724650" algn="l"/>
              </a:tabLst>
              <a:defRPr/>
            </a:pPr>
            <a:endParaRPr lang="en-GB" sz="2800" kern="0" dirty="0" smtClean="0">
              <a:solidFill>
                <a:srgbClr val="C00000"/>
              </a:solidFill>
            </a:endParaRPr>
          </a:p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724650" algn="l"/>
              </a:tabLst>
              <a:defRPr/>
            </a:pPr>
            <a:r>
              <a:rPr lang="en-GB" sz="2800" kern="0" dirty="0" smtClean="0">
                <a:solidFill>
                  <a:schemeClr val="tx1"/>
                </a:solidFill>
              </a:rPr>
              <a:t>What </a:t>
            </a:r>
            <a:r>
              <a:rPr lang="en-GB" sz="2800" kern="0" dirty="0">
                <a:solidFill>
                  <a:schemeClr val="tx1"/>
                </a:solidFill>
              </a:rPr>
              <a:t>is being looked for:</a:t>
            </a:r>
          </a:p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724650" algn="l"/>
              </a:tabLst>
              <a:defRPr/>
            </a:pPr>
            <a:endParaRPr lang="en-GB" sz="2800" b="0" kern="0" dirty="0">
              <a:solidFill>
                <a:srgbClr val="C00000"/>
              </a:solidFill>
            </a:endParaRPr>
          </a:p>
          <a:p>
            <a:pPr marL="342900" lvl="0" indent="-342900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c</a:t>
            </a:r>
            <a:r>
              <a:rPr lang="en-GB" sz="2400" b="0" dirty="0" smtClean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onsideration </a:t>
            </a: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throughout exploration</a:t>
            </a:r>
          </a:p>
          <a:p>
            <a:pPr marL="342900" lvl="0" indent="-342900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k</a:t>
            </a:r>
            <a:r>
              <a:rPr lang="en-GB" sz="2400" b="0" dirty="0" smtClean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nowledge </a:t>
            </a: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from the higher course</a:t>
            </a:r>
          </a:p>
          <a:p>
            <a:pPr marL="342900" lvl="0" indent="-342900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k</a:t>
            </a:r>
            <a:r>
              <a:rPr lang="en-GB" sz="2400" b="0" dirty="0" smtClean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nowledge </a:t>
            </a: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to resolve issues in the specification such as function, performance, theme, ease of use, cost etc.</a:t>
            </a:r>
          </a:p>
          <a:p>
            <a:pPr marL="342900" lvl="0" indent="-342900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k</a:t>
            </a:r>
            <a:r>
              <a:rPr lang="en-GB" sz="2400" b="0" dirty="0" smtClean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nowledge </a:t>
            </a: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informs decision making</a:t>
            </a:r>
          </a:p>
          <a:p>
            <a:pPr lvl="0">
              <a:defRPr/>
            </a:pPr>
            <a:endParaRPr lang="en-GB" sz="2400" b="0" kern="0" dirty="0">
              <a:solidFill>
                <a:srgbClr val="0033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645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/>
          <p:nvPr/>
        </p:nvSpPr>
        <p:spPr>
          <a:xfrm>
            <a:off x="468313" y="831850"/>
            <a:ext cx="8229600" cy="149225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4400" b="1" i="0" u="none" strike="noStrike" kern="0" cap="none" spc="0" normalizeH="0" baseline="0" noProof="0" dirty="0">
                <a:ln>
                  <a:noFill/>
                </a:ln>
                <a:solidFill>
                  <a:srgbClr val="CC99D1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+mj-cs"/>
              </a:rPr>
              <a:t> </a:t>
            </a:r>
            <a:endParaRPr kumimoji="0" lang="en-US" sz="4400" b="1" i="0" u="none" strike="noStrike" kern="0" cap="none" spc="0" normalizeH="0" baseline="0" noProof="0" dirty="0">
              <a:ln>
                <a:noFill/>
              </a:ln>
              <a:solidFill>
                <a:srgbClr val="CC99D1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</p:txBody>
      </p:sp>
      <p:sp>
        <p:nvSpPr>
          <p:cNvPr id="4" name="Title 1"/>
          <p:cNvSpPr txBox="1"/>
          <p:nvPr/>
        </p:nvSpPr>
        <p:spPr>
          <a:xfrm>
            <a:off x="684213" y="184150"/>
            <a:ext cx="8229600" cy="1295400"/>
          </a:xfrm>
          <a:prstGeom prst="rect">
            <a:avLst/>
          </a:prstGeom>
        </p:spPr>
        <p:txBody>
          <a:bodyPr anchor="t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endParaRPr kumimoji="0" lang="en-GB" sz="3600" b="1" i="0" u="none" strike="noStrike" kern="0" cap="none" spc="0" normalizeH="0" baseline="0" noProof="0" dirty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  <a:p>
            <a:pPr lvl="0">
              <a:defRPr/>
            </a:pPr>
            <a:r>
              <a:rPr lang="en-GB" sz="3200" kern="0" dirty="0">
                <a:solidFill>
                  <a:schemeClr val="tx1"/>
                </a:solidFill>
              </a:rPr>
              <a:t>K&amp;U Design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endParaRPr lang="en-GB" sz="2400" b="0" kern="0" dirty="0">
              <a:solidFill>
                <a:srgbClr val="003366"/>
              </a:solidFill>
            </a:endParaRPr>
          </a:p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724650" algn="l"/>
              </a:tabLst>
              <a:defRPr/>
            </a:pPr>
            <a:r>
              <a:rPr lang="en-GB" sz="2800" kern="0" dirty="0">
                <a:solidFill>
                  <a:srgbClr val="C00000"/>
                </a:solidFill>
              </a:rPr>
              <a:t>Marks are not awarded for:</a:t>
            </a:r>
          </a:p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724650" algn="l"/>
              </a:tabLst>
              <a:defRPr/>
            </a:pPr>
            <a:endParaRPr lang="en-GB" sz="2800" b="0" kern="0" dirty="0">
              <a:solidFill>
                <a:srgbClr val="C00000"/>
              </a:solidFill>
            </a:endParaRPr>
          </a:p>
          <a:p>
            <a:pPr marL="342900" marR="0" indent="-342900">
              <a:spcBef>
                <a:spcPct val="20000"/>
              </a:spcBef>
              <a:buClrTx/>
              <a:buSzTx/>
              <a:buFont typeface="Wingdings" pitchFamily="2" charset="2"/>
              <a:buChar char="w"/>
              <a:defRPr/>
            </a:pP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g</a:t>
            </a:r>
            <a:r>
              <a:rPr lang="en-GB" sz="2400" b="0" dirty="0" smtClean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eneric </a:t>
            </a: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information about design issues</a:t>
            </a:r>
          </a:p>
          <a:p>
            <a:pPr marL="342900" marR="0" indent="-342900">
              <a:spcBef>
                <a:spcPct val="20000"/>
              </a:spcBef>
              <a:buClrTx/>
              <a:buSzTx/>
              <a:buFont typeface="Wingdings" pitchFamily="2" charset="2"/>
              <a:buChar char="w"/>
              <a:defRPr/>
            </a:pP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r</a:t>
            </a:r>
            <a:r>
              <a:rPr lang="en-GB" sz="2400" b="0" dirty="0" smtClean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epetition </a:t>
            </a: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of knowledge</a:t>
            </a:r>
          </a:p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724650" algn="l"/>
              </a:tabLst>
              <a:defRPr/>
            </a:pPr>
            <a:endParaRPr lang="en-GB" sz="2400" b="0" kern="0" dirty="0">
              <a:solidFill>
                <a:srgbClr val="0033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9552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/>
          <p:nvPr/>
        </p:nvSpPr>
        <p:spPr>
          <a:xfrm>
            <a:off x="468313" y="831850"/>
            <a:ext cx="8229600" cy="149225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4400" b="1" i="0" u="none" strike="noStrike" kern="0" cap="none" spc="0" normalizeH="0" baseline="0" noProof="0" dirty="0">
                <a:ln>
                  <a:noFill/>
                </a:ln>
                <a:solidFill>
                  <a:srgbClr val="CC99D1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+mj-cs"/>
              </a:rPr>
              <a:t> </a:t>
            </a:r>
            <a:endParaRPr kumimoji="0" lang="en-US" sz="4400" b="1" i="0" u="none" strike="noStrike" kern="0" cap="none" spc="0" normalizeH="0" baseline="0" noProof="0" dirty="0">
              <a:ln>
                <a:noFill/>
              </a:ln>
              <a:solidFill>
                <a:srgbClr val="CC99D1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</p:txBody>
      </p:sp>
      <p:sp>
        <p:nvSpPr>
          <p:cNvPr id="4" name="Title 1"/>
          <p:cNvSpPr txBox="1"/>
          <p:nvPr/>
        </p:nvSpPr>
        <p:spPr>
          <a:xfrm>
            <a:off x="683568" y="184150"/>
            <a:ext cx="8229600" cy="1295400"/>
          </a:xfrm>
          <a:prstGeom prst="rect">
            <a:avLst/>
          </a:prstGeom>
        </p:spPr>
        <p:txBody>
          <a:bodyPr anchor="t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endParaRPr kumimoji="0" lang="en-GB" sz="3600" b="1" i="0" u="none" strike="noStrike" kern="0" cap="none" spc="0" normalizeH="0" baseline="0" noProof="0" dirty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32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+mj-cs"/>
              </a:rPr>
              <a:t>Apply graphic techniques (12 marks)</a:t>
            </a:r>
          </a:p>
          <a:p>
            <a:pPr>
              <a:defRPr/>
            </a:pPr>
            <a:endParaRPr lang="en-GB" sz="2400" b="0" kern="0" dirty="0" smtClean="0">
              <a:solidFill>
                <a:srgbClr val="003366"/>
              </a:solidFill>
            </a:endParaRPr>
          </a:p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724650" algn="l"/>
              </a:tabLst>
              <a:defRPr/>
            </a:pPr>
            <a:r>
              <a:rPr lang="en-GB" sz="2800" kern="0" dirty="0" smtClean="0">
                <a:solidFill>
                  <a:schemeClr val="tx1"/>
                </a:solidFill>
              </a:rPr>
              <a:t>What is being looked for:</a:t>
            </a:r>
          </a:p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724650" algn="l"/>
              </a:tabLst>
              <a:defRPr/>
            </a:pPr>
            <a:endParaRPr lang="en-GB" sz="1100" b="0" kern="0" dirty="0">
              <a:solidFill>
                <a:srgbClr val="C00000"/>
              </a:solidFill>
            </a:endParaRPr>
          </a:p>
          <a:p>
            <a:pPr marL="342900" lvl="0" indent="-342900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a</a:t>
            </a:r>
            <a:r>
              <a:rPr lang="en-GB" sz="2400" b="0" dirty="0" smtClean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ppropriate </a:t>
            </a: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graphics for the stage in the folio</a:t>
            </a:r>
          </a:p>
          <a:p>
            <a:pPr marL="342900" lvl="0" indent="-342900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c</a:t>
            </a:r>
            <a:r>
              <a:rPr lang="en-GB" sz="2400" b="0" dirty="0" smtClean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ommunication </a:t>
            </a: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of form and function</a:t>
            </a:r>
          </a:p>
          <a:p>
            <a:pPr marL="342900" lvl="0" indent="-342900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p</a:t>
            </a:r>
            <a:r>
              <a:rPr lang="en-GB" sz="2400" b="0" dirty="0" smtClean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art </a:t>
            </a: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detail such as sizes and thickness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d</a:t>
            </a:r>
            <a:r>
              <a:rPr lang="en-GB" sz="2400" b="0" dirty="0" smtClean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etail </a:t>
            </a: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of assembly such as hidden detail or exploded views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c</a:t>
            </a:r>
            <a:r>
              <a:rPr lang="en-GB" sz="2400" b="0" dirty="0" smtClean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ommunication </a:t>
            </a: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of scale of idea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g</a:t>
            </a:r>
            <a:r>
              <a:rPr lang="en-GB" sz="2400" b="0" dirty="0" smtClean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raphics </a:t>
            </a: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are easy to understand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b="0" dirty="0" smtClean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use </a:t>
            </a: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of known graphic styles </a:t>
            </a:r>
          </a:p>
          <a:p>
            <a:pPr marL="457200" marR="0" lvl="0" indent="-4572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Courier New" panose="02070309020205020404" pitchFamily="49" charset="0"/>
              <a:buChar char="o"/>
              <a:tabLst>
                <a:tab pos="6724650" algn="l"/>
              </a:tabLst>
              <a:defRPr/>
            </a:pPr>
            <a:endParaRPr lang="en-GB" sz="2400" b="0" kern="0" dirty="0">
              <a:solidFill>
                <a:srgbClr val="003366"/>
              </a:solidFill>
            </a:endParaRPr>
          </a:p>
          <a:p>
            <a:pPr lvl="0">
              <a:defRPr/>
            </a:pPr>
            <a:endParaRPr lang="en-GB" sz="2400" b="0" kern="0" dirty="0">
              <a:solidFill>
                <a:srgbClr val="0033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4580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/>
          <p:nvPr/>
        </p:nvSpPr>
        <p:spPr>
          <a:xfrm>
            <a:off x="468313" y="831850"/>
            <a:ext cx="8229600" cy="149225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4400" b="1" i="0" u="none" strike="noStrike" kern="0" cap="none" spc="0" normalizeH="0" baseline="0" noProof="0" dirty="0">
                <a:ln>
                  <a:noFill/>
                </a:ln>
                <a:solidFill>
                  <a:srgbClr val="CC99D1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+mj-cs"/>
              </a:rPr>
              <a:t> </a:t>
            </a:r>
            <a:endParaRPr kumimoji="0" lang="en-US" sz="4400" b="1" i="0" u="none" strike="noStrike" kern="0" cap="none" spc="0" normalizeH="0" baseline="0" noProof="0" dirty="0">
              <a:ln>
                <a:noFill/>
              </a:ln>
              <a:solidFill>
                <a:srgbClr val="CC99D1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</p:txBody>
      </p:sp>
      <p:sp>
        <p:nvSpPr>
          <p:cNvPr id="4" name="Title 1"/>
          <p:cNvSpPr txBox="1"/>
          <p:nvPr/>
        </p:nvSpPr>
        <p:spPr>
          <a:xfrm>
            <a:off x="684213" y="184150"/>
            <a:ext cx="8229600" cy="1295400"/>
          </a:xfrm>
          <a:prstGeom prst="rect">
            <a:avLst/>
          </a:prstGeom>
        </p:spPr>
        <p:txBody>
          <a:bodyPr anchor="t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endParaRPr kumimoji="0" lang="en-GB" sz="3600" b="1" i="0" u="none" strike="noStrike" kern="0" cap="none" spc="0" normalizeH="0" baseline="0" noProof="0" dirty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  <a:p>
            <a:pPr lvl="0">
              <a:defRPr/>
            </a:pPr>
            <a:r>
              <a:rPr lang="en-GB" sz="3200" kern="0" dirty="0">
                <a:solidFill>
                  <a:schemeClr val="tx1"/>
                </a:solidFill>
              </a:rPr>
              <a:t>Apply graphic techniques</a:t>
            </a:r>
          </a:p>
          <a:p>
            <a:pPr lvl="0">
              <a:defRPr/>
            </a:pPr>
            <a:endParaRPr lang="en-GB" sz="2400" b="0" kern="0" dirty="0">
              <a:solidFill>
                <a:srgbClr val="003366"/>
              </a:solidFill>
            </a:endParaRPr>
          </a:p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724650" algn="l"/>
              </a:tabLst>
              <a:defRPr/>
            </a:pPr>
            <a:r>
              <a:rPr lang="en-GB" sz="2800" kern="0" dirty="0">
                <a:solidFill>
                  <a:srgbClr val="C00000"/>
                </a:solidFill>
              </a:rPr>
              <a:t>Marks are not awarded for:</a:t>
            </a:r>
          </a:p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724650" algn="l"/>
              </a:tabLst>
              <a:defRPr/>
            </a:pPr>
            <a:endParaRPr lang="en-GB" sz="2800" b="0" kern="0" dirty="0">
              <a:solidFill>
                <a:srgbClr val="C00000"/>
              </a:solidFill>
            </a:endParaRPr>
          </a:p>
          <a:p>
            <a:pPr marL="342900" marR="0" lvl="0" indent="-342900">
              <a:spcBef>
                <a:spcPct val="20000"/>
              </a:spcBef>
              <a:buClrTx/>
              <a:buSzTx/>
              <a:buFont typeface="Wingdings" pitchFamily="2" charset="2"/>
              <a:buChar char="w"/>
              <a:defRPr/>
            </a:pP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g</a:t>
            </a:r>
            <a:r>
              <a:rPr lang="en-GB" sz="2400" b="0" dirty="0" smtClean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raphics </a:t>
            </a: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not appropriate for higher level</a:t>
            </a:r>
          </a:p>
          <a:p>
            <a:pPr marL="342900" marR="0" lvl="0" indent="-342900">
              <a:spcBef>
                <a:spcPct val="20000"/>
              </a:spcBef>
              <a:buClrTx/>
              <a:buSzTx/>
              <a:buFont typeface="Wingdings" pitchFamily="2" charset="2"/>
              <a:buChar char="w"/>
              <a:defRPr/>
            </a:pP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g</a:t>
            </a:r>
            <a:r>
              <a:rPr lang="en-GB" sz="2400" b="0" dirty="0" smtClean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raphics </a:t>
            </a: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that don’t communicate</a:t>
            </a:r>
          </a:p>
          <a:p>
            <a:pPr marL="342900" marR="0" lvl="0" indent="-342900">
              <a:spcBef>
                <a:spcPct val="20000"/>
              </a:spcBef>
              <a:buClrTx/>
              <a:buSzTx/>
              <a:buFont typeface="Wingdings" pitchFamily="2" charset="2"/>
              <a:buChar char="w"/>
              <a:defRPr/>
            </a:pP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g</a:t>
            </a:r>
            <a:r>
              <a:rPr lang="en-GB" sz="2400" b="0" dirty="0" smtClean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raphics </a:t>
            </a: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that are not any recognised method</a:t>
            </a:r>
          </a:p>
          <a:p>
            <a:pPr marL="342900" marR="0" lvl="0" indent="-342900">
              <a:spcBef>
                <a:spcPct val="20000"/>
              </a:spcBef>
              <a:buClrTx/>
              <a:buSzTx/>
              <a:buFont typeface="Wingdings" pitchFamily="2" charset="2"/>
              <a:buChar char="w"/>
              <a:defRPr/>
            </a:pP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r</a:t>
            </a:r>
            <a:r>
              <a:rPr lang="en-GB" sz="2400" b="0" dirty="0" smtClean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epetition </a:t>
            </a: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of the same sketch/ graphic</a:t>
            </a:r>
          </a:p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724650" algn="l"/>
              </a:tabLst>
              <a:defRPr/>
            </a:pPr>
            <a:endParaRPr lang="en-GB" sz="2400" b="0" kern="0" dirty="0">
              <a:solidFill>
                <a:srgbClr val="003366"/>
              </a:solidFill>
            </a:endParaRPr>
          </a:p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724650" algn="l"/>
              </a:tabLst>
              <a:defRPr/>
            </a:pPr>
            <a:endParaRPr lang="en-GB" sz="2400" b="0" kern="0" dirty="0">
              <a:solidFill>
                <a:srgbClr val="003366"/>
              </a:solidFill>
            </a:endParaRPr>
          </a:p>
          <a:p>
            <a:pPr marL="457200" marR="0" lvl="0" indent="-4572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Courier New" panose="02070309020205020404" pitchFamily="49" charset="0"/>
              <a:buChar char="o"/>
              <a:tabLst>
                <a:tab pos="6724650" algn="l"/>
              </a:tabLst>
              <a:defRPr/>
            </a:pPr>
            <a:endParaRPr lang="en-GB" sz="2400" b="0" kern="0" dirty="0">
              <a:solidFill>
                <a:srgbClr val="003366"/>
              </a:solidFill>
            </a:endParaRPr>
          </a:p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724650" algn="l"/>
              </a:tabLst>
              <a:defRPr/>
            </a:pPr>
            <a:endParaRPr lang="en-GB" sz="2400" b="0" kern="0" dirty="0">
              <a:solidFill>
                <a:srgbClr val="0033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157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/>
          <p:nvPr/>
        </p:nvSpPr>
        <p:spPr>
          <a:xfrm>
            <a:off x="468313" y="831850"/>
            <a:ext cx="8229600" cy="149225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4400" b="1" i="0" u="none" strike="noStrike" kern="0" cap="none" spc="0" normalizeH="0" baseline="0" noProof="0" dirty="0">
                <a:ln>
                  <a:noFill/>
                </a:ln>
                <a:solidFill>
                  <a:srgbClr val="CC99D1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+mj-cs"/>
              </a:rPr>
              <a:t> </a:t>
            </a:r>
            <a:endParaRPr kumimoji="0" lang="en-US" sz="4400" b="1" i="0" u="none" strike="noStrike" kern="0" cap="none" spc="0" normalizeH="0" baseline="0" noProof="0" dirty="0">
              <a:ln>
                <a:noFill/>
              </a:ln>
              <a:solidFill>
                <a:srgbClr val="CC99D1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</p:txBody>
      </p:sp>
      <p:sp>
        <p:nvSpPr>
          <p:cNvPr id="4" name="Title 1"/>
          <p:cNvSpPr txBox="1"/>
          <p:nvPr/>
        </p:nvSpPr>
        <p:spPr>
          <a:xfrm>
            <a:off x="684213" y="184150"/>
            <a:ext cx="8229600" cy="1295400"/>
          </a:xfrm>
          <a:prstGeom prst="rect">
            <a:avLst/>
          </a:prstGeom>
        </p:spPr>
        <p:txBody>
          <a:bodyPr anchor="t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endParaRPr kumimoji="0" lang="en-GB" sz="3600" b="1" i="0" u="none" strike="noStrike" kern="0" cap="none" spc="0" normalizeH="0" baseline="0" noProof="0" dirty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  <a:p>
            <a:pPr lvl="0">
              <a:defRPr/>
            </a:pPr>
            <a:r>
              <a:rPr lang="en-GB" sz="3200" kern="0" dirty="0">
                <a:solidFill>
                  <a:schemeClr val="tx1"/>
                </a:solidFill>
              </a:rPr>
              <a:t>CAD</a:t>
            </a:r>
          </a:p>
          <a:p>
            <a:pPr lvl="0">
              <a:defRPr/>
            </a:pPr>
            <a:endParaRPr lang="en-GB" sz="2400" b="0" kern="0" dirty="0">
              <a:solidFill>
                <a:schemeClr val="tx1"/>
              </a:solidFill>
            </a:endParaRPr>
          </a:p>
          <a:p>
            <a:pPr lvl="0">
              <a:defRPr/>
            </a:pPr>
            <a:r>
              <a:rPr lang="en-GB" sz="2400" b="0" kern="0" dirty="0">
                <a:solidFill>
                  <a:schemeClr val="tx1"/>
                </a:solidFill>
              </a:rPr>
              <a:t>CAD will be awarded marks for modelling or graphics- depending on how it has been presented and how it will benefit the candidate</a:t>
            </a:r>
            <a:r>
              <a:rPr lang="en-GB" sz="2400" b="0" kern="0" dirty="0">
                <a:solidFill>
                  <a:srgbClr val="003366"/>
                </a:solidFill>
              </a:rPr>
              <a:t>. </a:t>
            </a:r>
          </a:p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724650" algn="l"/>
              </a:tabLst>
              <a:defRPr/>
            </a:pPr>
            <a:endParaRPr lang="en-GB" sz="2400" b="0" kern="0" dirty="0">
              <a:solidFill>
                <a:srgbClr val="003366"/>
              </a:solidFill>
            </a:endParaRPr>
          </a:p>
          <a:p>
            <a:pPr marL="457200" marR="0" lvl="0" indent="-4572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Courier New" panose="02070309020205020404" pitchFamily="49" charset="0"/>
              <a:buChar char="o"/>
              <a:tabLst>
                <a:tab pos="6724650" algn="l"/>
              </a:tabLst>
              <a:defRPr/>
            </a:pPr>
            <a:endParaRPr lang="en-GB" sz="2400" b="0" kern="0" dirty="0">
              <a:solidFill>
                <a:srgbClr val="003366"/>
              </a:solidFill>
            </a:endParaRPr>
          </a:p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724650" algn="l"/>
              </a:tabLst>
              <a:defRPr/>
            </a:pPr>
            <a:endParaRPr lang="en-GB" sz="2400" b="0" kern="0" dirty="0">
              <a:solidFill>
                <a:srgbClr val="0033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4591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/>
          <p:nvPr/>
        </p:nvSpPr>
        <p:spPr>
          <a:xfrm>
            <a:off x="468313" y="831850"/>
            <a:ext cx="8229600" cy="149225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4400" b="1" i="0" u="none" strike="noStrike" kern="0" cap="none" spc="0" normalizeH="0" baseline="0" noProof="0" dirty="0">
                <a:ln>
                  <a:noFill/>
                </a:ln>
                <a:solidFill>
                  <a:srgbClr val="CC99D1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+mj-cs"/>
              </a:rPr>
              <a:t> </a:t>
            </a:r>
            <a:endParaRPr kumimoji="0" lang="en-US" sz="4400" b="1" i="0" u="none" strike="noStrike" kern="0" cap="none" spc="0" normalizeH="0" baseline="0" noProof="0" dirty="0">
              <a:ln>
                <a:noFill/>
              </a:ln>
              <a:solidFill>
                <a:srgbClr val="CC99D1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</p:txBody>
      </p:sp>
      <p:sp>
        <p:nvSpPr>
          <p:cNvPr id="4" name="Title 1"/>
          <p:cNvSpPr txBox="1"/>
          <p:nvPr/>
        </p:nvSpPr>
        <p:spPr>
          <a:xfrm>
            <a:off x="683568" y="184150"/>
            <a:ext cx="8229600" cy="1295400"/>
          </a:xfrm>
          <a:prstGeom prst="rect">
            <a:avLst/>
          </a:prstGeom>
        </p:spPr>
        <p:txBody>
          <a:bodyPr anchor="t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endParaRPr kumimoji="0" lang="en-GB" sz="3600" b="1" i="0" u="none" strike="noStrike" kern="0" cap="none" spc="0" normalizeH="0" baseline="0" noProof="0" dirty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32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+mj-cs"/>
              </a:rPr>
              <a:t>Apply modelling techniques (8 marks)</a:t>
            </a:r>
          </a:p>
          <a:p>
            <a:pPr>
              <a:defRPr/>
            </a:pPr>
            <a:r>
              <a:rPr lang="en-GB" sz="2800" kern="0" dirty="0" smtClean="0">
                <a:solidFill>
                  <a:schemeClr val="tx1"/>
                </a:solidFill>
              </a:rPr>
              <a:t>What is being looked for:</a:t>
            </a:r>
            <a:endParaRPr lang="en-GB" sz="2800" b="0" kern="0" dirty="0" smtClean="0">
              <a:solidFill>
                <a:schemeClr val="tx1"/>
              </a:solidFill>
            </a:endParaRPr>
          </a:p>
          <a:p>
            <a:pPr marL="342900" marR="0" indent="-342900">
              <a:spcBef>
                <a:spcPct val="20000"/>
              </a:spcBef>
              <a:buClrTx/>
              <a:buSzTx/>
              <a:buFont typeface="Wingdings" pitchFamily="2" charset="2"/>
              <a:buChar char="w"/>
              <a:defRPr/>
            </a:pP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Modelling used for a range of purposes such as: </a:t>
            </a:r>
          </a:p>
          <a:p>
            <a:pPr marL="800100" lvl="1" indent="-342900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b="0" dirty="0" smtClean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generating </a:t>
            </a: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ideas</a:t>
            </a:r>
          </a:p>
          <a:p>
            <a:pPr marL="800100" lvl="1" indent="-342900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b="0" dirty="0" smtClean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communicating </a:t>
            </a: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ideas not already evident in graphics</a:t>
            </a:r>
          </a:p>
          <a:p>
            <a:pPr marL="800100" lvl="1" indent="-342900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b="0" dirty="0" smtClean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testing </a:t>
            </a: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or evaluating</a:t>
            </a:r>
          </a:p>
          <a:p>
            <a:pPr marL="800100" lvl="1" indent="-342900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b="0" dirty="0" smtClean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working </a:t>
            </a: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out scale and proportion</a:t>
            </a:r>
          </a:p>
          <a:p>
            <a:pPr marL="342900" lvl="0" indent="-342900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a</a:t>
            </a:r>
            <a:r>
              <a:rPr lang="en-GB" sz="2400" b="0" dirty="0" smtClean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ppropriate </a:t>
            </a: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modelling such as sketch, block, part, scale and/or CAD models</a:t>
            </a:r>
          </a:p>
          <a:p>
            <a:pPr marL="342900" marR="0" indent="-342900">
              <a:spcBef>
                <a:spcPct val="20000"/>
              </a:spcBef>
              <a:buClrTx/>
              <a:buSzTx/>
              <a:buFont typeface="Wingdings" pitchFamily="2" charset="2"/>
              <a:buChar char="w"/>
              <a:defRPr/>
            </a:pP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Clear record of what has been gained from any models used or test or evaluate.</a:t>
            </a:r>
          </a:p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724650" algn="l"/>
              </a:tabLst>
              <a:defRPr/>
            </a:pPr>
            <a:endParaRPr lang="en-GB" sz="2400" b="0" kern="0" dirty="0">
              <a:solidFill>
                <a:srgbClr val="003366"/>
              </a:solidFill>
            </a:endParaRPr>
          </a:p>
          <a:p>
            <a:pPr marL="457200" marR="0" lvl="0" indent="-4572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Courier New" panose="02070309020205020404" pitchFamily="49" charset="0"/>
              <a:buChar char="o"/>
              <a:tabLst>
                <a:tab pos="6724650" algn="l"/>
              </a:tabLst>
              <a:defRPr/>
            </a:pPr>
            <a:endParaRPr lang="en-GB" sz="2400" b="0" kern="0" dirty="0">
              <a:solidFill>
                <a:srgbClr val="003366"/>
              </a:solidFill>
            </a:endParaRPr>
          </a:p>
          <a:p>
            <a:pPr lvl="0">
              <a:defRPr/>
            </a:pPr>
            <a:endParaRPr lang="en-GB" sz="2400" b="0" kern="0" dirty="0">
              <a:solidFill>
                <a:srgbClr val="0033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445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/>
          <p:nvPr/>
        </p:nvSpPr>
        <p:spPr>
          <a:xfrm>
            <a:off x="468313" y="831850"/>
            <a:ext cx="8229600" cy="149225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4400" b="1" i="0" u="none" strike="noStrike" kern="0" cap="none" spc="0" normalizeH="0" baseline="0" noProof="0" dirty="0">
                <a:ln>
                  <a:noFill/>
                </a:ln>
                <a:solidFill>
                  <a:srgbClr val="CC99D1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+mj-cs"/>
              </a:rPr>
              <a:t> </a:t>
            </a:r>
            <a:endParaRPr kumimoji="0" lang="en-US" sz="4400" b="1" i="0" u="none" strike="noStrike" kern="0" cap="none" spc="0" normalizeH="0" baseline="0" noProof="0" dirty="0">
              <a:ln>
                <a:noFill/>
              </a:ln>
              <a:solidFill>
                <a:srgbClr val="CC99D1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</p:txBody>
      </p:sp>
      <p:sp>
        <p:nvSpPr>
          <p:cNvPr id="4" name="Title 1"/>
          <p:cNvSpPr txBox="1"/>
          <p:nvPr/>
        </p:nvSpPr>
        <p:spPr>
          <a:xfrm>
            <a:off x="684213" y="184150"/>
            <a:ext cx="8229600" cy="1295400"/>
          </a:xfrm>
          <a:prstGeom prst="rect">
            <a:avLst/>
          </a:prstGeom>
        </p:spPr>
        <p:txBody>
          <a:bodyPr anchor="t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endParaRPr kumimoji="0" lang="en-GB" sz="3600" b="1" i="0" u="none" strike="noStrike" kern="0" cap="none" spc="0" normalizeH="0" baseline="0" noProof="0" dirty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  <a:p>
            <a:pPr lvl="0">
              <a:defRPr/>
            </a:pPr>
            <a:r>
              <a:rPr lang="en-GB" sz="3200" kern="0" dirty="0">
                <a:solidFill>
                  <a:schemeClr val="tx1"/>
                </a:solidFill>
              </a:rPr>
              <a:t>Apply modelling techniques</a:t>
            </a:r>
          </a:p>
          <a:p>
            <a:pPr lvl="0">
              <a:defRPr/>
            </a:pPr>
            <a:endParaRPr lang="en-GB" sz="2400" b="0" kern="0" dirty="0">
              <a:solidFill>
                <a:srgbClr val="003366"/>
              </a:solidFill>
            </a:endParaRPr>
          </a:p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724650" algn="l"/>
              </a:tabLst>
              <a:defRPr/>
            </a:pPr>
            <a:r>
              <a:rPr lang="en-GB" sz="2800" kern="0" dirty="0">
                <a:solidFill>
                  <a:srgbClr val="C00000"/>
                </a:solidFill>
              </a:rPr>
              <a:t>Marks are not awarded for:</a:t>
            </a:r>
          </a:p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724650" algn="l"/>
              </a:tabLst>
              <a:defRPr/>
            </a:pPr>
            <a:endParaRPr lang="en-GB" sz="1200" b="0" kern="0" dirty="0">
              <a:solidFill>
                <a:srgbClr val="C00000"/>
              </a:solidFill>
            </a:endParaRPr>
          </a:p>
          <a:p>
            <a:pPr marL="342900" lvl="0" indent="-342900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m</a:t>
            </a:r>
            <a:r>
              <a:rPr lang="en-GB" sz="2400" b="0" dirty="0" smtClean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odels </a:t>
            </a: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with no clear purpose</a:t>
            </a:r>
          </a:p>
          <a:p>
            <a:pPr marL="342900" lvl="0" indent="-342900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m</a:t>
            </a:r>
            <a:r>
              <a:rPr lang="en-GB" sz="2400" b="0" dirty="0" smtClean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odels </a:t>
            </a: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that don’t communicate anything new</a:t>
            </a:r>
          </a:p>
          <a:p>
            <a:pPr marL="342900" lvl="0" indent="-342900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m</a:t>
            </a:r>
            <a:r>
              <a:rPr lang="en-GB" sz="2400" b="0" dirty="0" smtClean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odels </a:t>
            </a: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where the use has not been recorded</a:t>
            </a:r>
          </a:p>
          <a:p>
            <a:pPr marL="342900" lvl="0" indent="-342900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m</a:t>
            </a:r>
            <a:r>
              <a:rPr lang="en-GB" sz="2400" b="0" dirty="0" smtClean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odels </a:t>
            </a: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on the proforma page that are not in the body of the design work.</a:t>
            </a:r>
          </a:p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724650" algn="l"/>
              </a:tabLst>
              <a:defRPr/>
            </a:pPr>
            <a:endParaRPr lang="en-GB" sz="2400" b="0" kern="0" dirty="0">
              <a:solidFill>
                <a:srgbClr val="003366"/>
              </a:solidFill>
            </a:endParaRPr>
          </a:p>
          <a:p>
            <a:pPr marL="457200" marR="0" lvl="0" indent="-4572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Courier New" panose="02070309020205020404" pitchFamily="49" charset="0"/>
              <a:buChar char="o"/>
              <a:tabLst>
                <a:tab pos="6724650" algn="l"/>
              </a:tabLst>
              <a:defRPr/>
            </a:pPr>
            <a:endParaRPr lang="en-GB" sz="2400" b="0" kern="0" dirty="0">
              <a:solidFill>
                <a:srgbClr val="003366"/>
              </a:solidFill>
            </a:endParaRPr>
          </a:p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724650" algn="l"/>
              </a:tabLst>
              <a:defRPr/>
            </a:pPr>
            <a:endParaRPr lang="en-GB" sz="2400" b="0" kern="0" dirty="0">
              <a:solidFill>
                <a:srgbClr val="0033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0433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/>
          <p:nvPr/>
        </p:nvSpPr>
        <p:spPr>
          <a:xfrm>
            <a:off x="468313" y="549275"/>
            <a:ext cx="8207375" cy="10795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</a:rPr>
              <a:t>Aims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+mj-ea"/>
              <a:cs typeface="+mj-cs"/>
            </a:endParaRPr>
          </a:p>
        </p:txBody>
      </p:sp>
      <p:sp>
        <p:nvSpPr>
          <p:cNvPr id="9" name="Text Placeholder 2"/>
          <p:cNvSpPr txBox="1"/>
          <p:nvPr/>
        </p:nvSpPr>
        <p:spPr>
          <a:xfrm>
            <a:off x="395288" y="1484313"/>
            <a:ext cx="7777163" cy="4608513"/>
          </a:xfrm>
          <a:prstGeom prst="rect">
            <a:avLst/>
          </a:prstGeom>
        </p:spPr>
        <p:txBody>
          <a:bodyPr anchor="t"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anose="05000000000000000000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panose="020B0604020202020204" pitchFamily="34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To provide teachers, lecturers and assessors </a:t>
            </a:r>
            <a: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with an understanding of: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>
              <a:buClrTx/>
              <a:defRPr/>
            </a:pPr>
            <a:r>
              <a:rPr lang="en-GB" sz="2800" kern="0" dirty="0">
                <a:solidFill>
                  <a:schemeClr val="tx1"/>
                </a:solidFill>
                <a:latin typeface="Arial"/>
              </a:rPr>
              <a:t>the revised course assessment </a:t>
            </a:r>
            <a:r>
              <a:rPr lang="en-GB" sz="2800" kern="0" dirty="0" smtClean="0">
                <a:solidFill>
                  <a:schemeClr val="tx1"/>
                </a:solidFill>
                <a:latin typeface="Arial"/>
              </a:rPr>
              <a:t>for Higher Design and Manufacture from </a:t>
            </a:r>
            <a:r>
              <a:rPr lang="en-GB" sz="2800" kern="0" dirty="0">
                <a:solidFill>
                  <a:schemeClr val="tx1"/>
                </a:solidFill>
                <a:latin typeface="Arial"/>
              </a:rPr>
              <a:t>session </a:t>
            </a:r>
            <a:r>
              <a:rPr lang="en-GB" sz="2800" kern="0" dirty="0" smtClean="0">
                <a:solidFill>
                  <a:schemeClr val="tx1"/>
                </a:solidFill>
                <a:latin typeface="Arial"/>
              </a:rPr>
              <a:t>   2018-19</a:t>
            </a:r>
            <a:endParaRPr lang="en-GB" sz="2800" kern="0" dirty="0">
              <a:solidFill>
                <a:schemeClr val="tx1"/>
              </a:solidFill>
              <a:latin typeface="Arial"/>
            </a:endParaRPr>
          </a:p>
          <a:p>
            <a:pPr>
              <a:buClrTx/>
              <a:defRPr/>
            </a:pPr>
            <a:r>
              <a:rPr lang="en-GB" sz="2800" kern="0" dirty="0" smtClean="0">
                <a:solidFill>
                  <a:schemeClr val="tx1"/>
                </a:solidFill>
                <a:latin typeface="Arial"/>
              </a:rPr>
              <a:t>the requirements of the assignment</a:t>
            </a:r>
            <a:endParaRPr kumimoji="0" lang="en-GB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defRPr/>
            </a:pPr>
            <a:endParaRPr kumimoji="0" lang="en-GB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74893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/>
          <p:nvPr/>
        </p:nvSpPr>
        <p:spPr>
          <a:xfrm>
            <a:off x="468313" y="831850"/>
            <a:ext cx="8229600" cy="149225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4400" b="1" i="0" u="none" strike="noStrike" kern="0" cap="none" spc="0" normalizeH="0" baseline="0" noProof="0" dirty="0">
                <a:ln>
                  <a:noFill/>
                </a:ln>
                <a:solidFill>
                  <a:srgbClr val="CC99D1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+mj-cs"/>
              </a:rPr>
              <a:t> </a:t>
            </a:r>
            <a:endParaRPr kumimoji="0" lang="en-US" sz="4400" b="1" i="0" u="none" strike="noStrike" kern="0" cap="none" spc="0" normalizeH="0" baseline="0" noProof="0" dirty="0">
              <a:ln>
                <a:noFill/>
              </a:ln>
              <a:solidFill>
                <a:srgbClr val="CC99D1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</p:txBody>
      </p:sp>
      <p:sp>
        <p:nvSpPr>
          <p:cNvPr id="4" name="Title 1"/>
          <p:cNvSpPr txBox="1"/>
          <p:nvPr/>
        </p:nvSpPr>
        <p:spPr>
          <a:xfrm>
            <a:off x="683568" y="184150"/>
            <a:ext cx="8229600" cy="1295400"/>
          </a:xfrm>
          <a:prstGeom prst="rect">
            <a:avLst/>
          </a:prstGeom>
        </p:spPr>
        <p:txBody>
          <a:bodyPr anchor="t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endParaRPr kumimoji="0" lang="en-GB" sz="3600" b="1" i="0" u="none" strike="noStrike" kern="0" cap="none" spc="0" normalizeH="0" baseline="0" noProof="0" dirty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32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+mj-cs"/>
              </a:rPr>
              <a:t>Demonstrate practical modelling skills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32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+mj-cs"/>
              </a:rPr>
              <a:t>(8 marks)</a:t>
            </a:r>
          </a:p>
          <a:p>
            <a:pPr>
              <a:defRPr/>
            </a:pPr>
            <a:endParaRPr lang="en-GB" sz="2400" b="0" kern="0" dirty="0">
              <a:solidFill>
                <a:srgbClr val="003366"/>
              </a:solidFill>
            </a:endParaRPr>
          </a:p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724650" algn="l"/>
              </a:tabLst>
              <a:defRPr/>
            </a:pPr>
            <a:r>
              <a:rPr lang="en-GB" sz="2800" kern="0" dirty="0">
                <a:solidFill>
                  <a:schemeClr val="tx1"/>
                </a:solidFill>
              </a:rPr>
              <a:t>What is being looked for:</a:t>
            </a:r>
            <a:endParaRPr lang="en-GB" sz="2800" b="0" kern="0" dirty="0">
              <a:solidFill>
                <a:schemeClr val="tx1"/>
              </a:solidFill>
            </a:endParaRPr>
          </a:p>
          <a:p>
            <a:pPr marL="342900" marR="0" indent="-342900">
              <a:spcBef>
                <a:spcPct val="20000"/>
              </a:spcBef>
              <a:buClrTx/>
              <a:buSzTx/>
              <a:buFont typeface="Wingdings" pitchFamily="2" charset="2"/>
              <a:buChar char="w"/>
              <a:defRPr/>
            </a:pP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p</a:t>
            </a:r>
            <a:r>
              <a:rPr lang="en-GB" sz="2400" b="0" dirty="0" smtClean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hysical </a:t>
            </a: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models/ part models</a:t>
            </a:r>
          </a:p>
          <a:p>
            <a:pPr marL="342900" marR="0" indent="-342900">
              <a:spcBef>
                <a:spcPct val="20000"/>
              </a:spcBef>
              <a:buClrTx/>
              <a:buSzTx/>
              <a:buFont typeface="Wingdings" pitchFamily="2" charset="2"/>
              <a:buChar char="w"/>
              <a:defRPr/>
            </a:pP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a</a:t>
            </a:r>
            <a:r>
              <a:rPr lang="en-GB" sz="2400" b="0" dirty="0" smtClean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ccuracy </a:t>
            </a: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in measuring, shaping, forming and/or assembly</a:t>
            </a:r>
          </a:p>
          <a:p>
            <a:pPr marL="342900" marR="0" indent="-342900">
              <a:spcBef>
                <a:spcPct val="20000"/>
              </a:spcBef>
              <a:buClrTx/>
              <a:buSzTx/>
              <a:buFont typeface="Wingdings" pitchFamily="2" charset="2"/>
              <a:buChar char="w"/>
              <a:defRPr/>
            </a:pP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e</a:t>
            </a:r>
            <a:r>
              <a:rPr lang="en-GB" sz="2400" b="0" dirty="0" smtClean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vidence </a:t>
            </a: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of scale</a:t>
            </a:r>
          </a:p>
          <a:p>
            <a:pPr marL="342900" marR="0" indent="-342900">
              <a:spcBef>
                <a:spcPct val="20000"/>
              </a:spcBef>
              <a:buClrTx/>
              <a:buSzTx/>
              <a:buFont typeface="Wingdings" pitchFamily="2" charset="2"/>
              <a:buChar char="w"/>
              <a:defRPr/>
            </a:pP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d</a:t>
            </a:r>
            <a:r>
              <a:rPr lang="en-GB" sz="2400" b="0" dirty="0" smtClean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etail </a:t>
            </a: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in the parts or assembly</a:t>
            </a:r>
          </a:p>
          <a:p>
            <a:pPr marL="457200" marR="0" lvl="0" indent="-4572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Courier New" panose="02070309020205020404" pitchFamily="49" charset="0"/>
              <a:buChar char="o"/>
              <a:tabLst>
                <a:tab pos="6724650" algn="l"/>
              </a:tabLst>
              <a:defRPr/>
            </a:pPr>
            <a:endParaRPr lang="en-GB" sz="2400" b="0" kern="0" dirty="0">
              <a:solidFill>
                <a:srgbClr val="003366"/>
              </a:solidFill>
            </a:endParaRPr>
          </a:p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724650" algn="l"/>
              </a:tabLst>
              <a:defRPr/>
            </a:pPr>
            <a:r>
              <a:rPr lang="en-GB" sz="2400" b="0" kern="0" dirty="0">
                <a:solidFill>
                  <a:schemeClr val="tx1"/>
                </a:solidFill>
              </a:rPr>
              <a:t>Ideally the models will have been generated to aid </a:t>
            </a:r>
            <a:r>
              <a:rPr lang="en-GB" sz="2400" b="0" kern="0" dirty="0" smtClean="0">
                <a:solidFill>
                  <a:schemeClr val="tx1"/>
                </a:solidFill>
              </a:rPr>
              <a:t>the </a:t>
            </a:r>
            <a:r>
              <a:rPr lang="en-GB" sz="2400" b="0" kern="0" dirty="0">
                <a:solidFill>
                  <a:schemeClr val="tx1"/>
                </a:solidFill>
              </a:rPr>
              <a:t>exploration and refinement of the </a:t>
            </a:r>
            <a:r>
              <a:rPr lang="en-GB" sz="2400" b="0" kern="0" dirty="0" smtClean="0">
                <a:solidFill>
                  <a:schemeClr val="tx1"/>
                </a:solidFill>
              </a:rPr>
              <a:t>proposal.</a:t>
            </a:r>
            <a:endParaRPr lang="en-GB" sz="2400" b="0" kern="0" dirty="0">
              <a:solidFill>
                <a:schemeClr val="tx1"/>
              </a:solidFill>
            </a:endParaRPr>
          </a:p>
          <a:p>
            <a:pPr marL="457200" marR="0" lvl="0" indent="-4572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Courier New" panose="02070309020205020404" pitchFamily="49" charset="0"/>
              <a:buChar char="o"/>
              <a:tabLst>
                <a:tab pos="6724650" algn="l"/>
              </a:tabLst>
              <a:defRPr/>
            </a:pPr>
            <a:endParaRPr lang="en-GB" sz="2400" b="0" kern="0" dirty="0">
              <a:solidFill>
                <a:srgbClr val="003366"/>
              </a:solidFill>
            </a:endParaRPr>
          </a:p>
          <a:p>
            <a:pPr marL="457200" marR="0" lvl="0" indent="-4572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Courier New" panose="02070309020205020404" pitchFamily="49" charset="0"/>
              <a:buChar char="o"/>
              <a:tabLst>
                <a:tab pos="6724650" algn="l"/>
              </a:tabLst>
              <a:defRPr/>
            </a:pPr>
            <a:endParaRPr lang="en-GB" sz="2400" b="0" kern="0" dirty="0">
              <a:solidFill>
                <a:srgbClr val="003366"/>
              </a:solidFill>
            </a:endParaRPr>
          </a:p>
          <a:p>
            <a:pPr lvl="0">
              <a:defRPr/>
            </a:pPr>
            <a:endParaRPr lang="en-GB" sz="2400" b="0" kern="0" dirty="0">
              <a:solidFill>
                <a:srgbClr val="0033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2765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/>
          <p:nvPr/>
        </p:nvSpPr>
        <p:spPr>
          <a:xfrm>
            <a:off x="468313" y="831850"/>
            <a:ext cx="8229600" cy="149225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4400" b="1" i="0" u="none" strike="noStrike" kern="0" cap="none" spc="0" normalizeH="0" baseline="0" noProof="0" dirty="0">
                <a:ln>
                  <a:noFill/>
                </a:ln>
                <a:solidFill>
                  <a:srgbClr val="CC99D1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+mj-cs"/>
              </a:rPr>
              <a:t> </a:t>
            </a:r>
            <a:endParaRPr kumimoji="0" lang="en-US" sz="4400" b="1" i="0" u="none" strike="noStrike" kern="0" cap="none" spc="0" normalizeH="0" baseline="0" noProof="0" dirty="0">
              <a:ln>
                <a:noFill/>
              </a:ln>
              <a:solidFill>
                <a:srgbClr val="CC99D1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</p:txBody>
      </p:sp>
      <p:sp>
        <p:nvSpPr>
          <p:cNvPr id="4" name="Title 1"/>
          <p:cNvSpPr txBox="1"/>
          <p:nvPr/>
        </p:nvSpPr>
        <p:spPr>
          <a:xfrm>
            <a:off x="684213" y="184150"/>
            <a:ext cx="8229600" cy="1295400"/>
          </a:xfrm>
          <a:prstGeom prst="rect">
            <a:avLst/>
          </a:prstGeom>
        </p:spPr>
        <p:txBody>
          <a:bodyPr anchor="t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endParaRPr kumimoji="0" lang="en-GB" sz="3600" b="1" i="0" u="none" strike="noStrike" kern="0" cap="none" spc="0" normalizeH="0" baseline="0" noProof="0" dirty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  <a:p>
            <a:pPr lvl="0">
              <a:defRPr/>
            </a:pPr>
            <a:r>
              <a:rPr lang="en-GB" sz="3200" kern="0" dirty="0">
                <a:solidFill>
                  <a:schemeClr val="tx1"/>
                </a:solidFill>
              </a:rPr>
              <a:t>Demonstrate practical modelling skills </a:t>
            </a:r>
          </a:p>
          <a:p>
            <a:pPr lvl="0">
              <a:defRPr/>
            </a:pPr>
            <a:endParaRPr lang="en-GB" sz="2400" b="0" kern="0" dirty="0">
              <a:solidFill>
                <a:schemeClr val="tx1"/>
              </a:solidFill>
            </a:endParaRPr>
          </a:p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724650" algn="l"/>
              </a:tabLst>
              <a:defRPr/>
            </a:pPr>
            <a:r>
              <a:rPr lang="en-GB" sz="2800" kern="0" dirty="0">
                <a:solidFill>
                  <a:srgbClr val="C00000"/>
                </a:solidFill>
              </a:rPr>
              <a:t>Marks are not awarded for:</a:t>
            </a:r>
          </a:p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724650" algn="l"/>
              </a:tabLst>
              <a:defRPr/>
            </a:pPr>
            <a:endParaRPr lang="en-GB" sz="1400" b="0" kern="0" dirty="0">
              <a:solidFill>
                <a:srgbClr val="C00000"/>
              </a:solidFill>
            </a:endParaRPr>
          </a:p>
          <a:p>
            <a:pPr marL="342900" marR="0" indent="-342900">
              <a:spcBef>
                <a:spcPct val="20000"/>
              </a:spcBef>
              <a:buClrTx/>
              <a:buSzTx/>
              <a:buFont typeface="Wingdings" pitchFamily="2" charset="2"/>
              <a:buChar char="w"/>
              <a:defRPr/>
            </a:pP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Computer generated models such as laser cut, 3D printed or CAD models.</a:t>
            </a:r>
          </a:p>
          <a:p>
            <a:pPr marL="342900" marR="0" indent="-342900">
              <a:spcBef>
                <a:spcPct val="20000"/>
              </a:spcBef>
              <a:buClrTx/>
              <a:buSzTx/>
              <a:buFont typeface="Wingdings" pitchFamily="2" charset="2"/>
              <a:buChar char="w"/>
              <a:defRPr/>
            </a:pP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r</a:t>
            </a:r>
            <a:r>
              <a:rPr lang="en-GB" sz="2400" b="0" dirty="0" smtClean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ough </a:t>
            </a: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sketch models</a:t>
            </a:r>
          </a:p>
          <a:p>
            <a:pPr marL="342900" marR="0" indent="-342900">
              <a:spcBef>
                <a:spcPct val="20000"/>
              </a:spcBef>
              <a:buClrTx/>
              <a:buSzTx/>
              <a:buFont typeface="Wingdings" pitchFamily="2" charset="2"/>
              <a:buChar char="w"/>
              <a:defRPr/>
            </a:pP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m</a:t>
            </a:r>
            <a:r>
              <a:rPr lang="en-GB" sz="2400" b="0" dirty="0" smtClean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odels </a:t>
            </a: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where the detail or accuracy is not communicated clearly in the photograph</a:t>
            </a:r>
          </a:p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724650" algn="l"/>
              </a:tabLst>
              <a:defRPr/>
            </a:pPr>
            <a:endParaRPr lang="en-GB" sz="2400" b="0" kern="0" dirty="0">
              <a:solidFill>
                <a:srgbClr val="003366"/>
              </a:solidFill>
            </a:endParaRPr>
          </a:p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724650" algn="l"/>
              </a:tabLst>
              <a:defRPr/>
            </a:pPr>
            <a:endParaRPr lang="en-GB" sz="2400" b="0" kern="0" dirty="0">
              <a:solidFill>
                <a:srgbClr val="0033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8352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/>
          <p:nvPr/>
        </p:nvSpPr>
        <p:spPr>
          <a:xfrm>
            <a:off x="468313" y="831850"/>
            <a:ext cx="8229600" cy="149225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4400" b="1" i="0" u="none" strike="noStrike" kern="0" cap="none" spc="0" normalizeH="0" baseline="0" noProof="0" dirty="0">
                <a:ln>
                  <a:noFill/>
                </a:ln>
                <a:solidFill>
                  <a:srgbClr val="CC99D1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+mj-cs"/>
              </a:rPr>
              <a:t> </a:t>
            </a:r>
            <a:endParaRPr kumimoji="0" lang="en-US" sz="4400" b="1" i="0" u="none" strike="noStrike" kern="0" cap="none" spc="0" normalizeH="0" baseline="0" noProof="0" dirty="0">
              <a:ln>
                <a:noFill/>
              </a:ln>
              <a:solidFill>
                <a:srgbClr val="CC99D1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</p:txBody>
      </p:sp>
      <p:sp>
        <p:nvSpPr>
          <p:cNvPr id="4" name="Title 1"/>
          <p:cNvSpPr txBox="1"/>
          <p:nvPr/>
        </p:nvSpPr>
        <p:spPr>
          <a:xfrm>
            <a:off x="683568" y="476672"/>
            <a:ext cx="8229600" cy="1295400"/>
          </a:xfrm>
          <a:prstGeom prst="rect">
            <a:avLst/>
          </a:prstGeom>
        </p:spPr>
        <p:txBody>
          <a:bodyPr anchor="t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+mj-cs"/>
              </a:rPr>
              <a:t>Produce a plan for commercial manufacture </a:t>
            </a:r>
            <a:r>
              <a:rPr kumimoji="0" lang="en-GB" sz="32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+mj-cs"/>
              </a:rPr>
              <a:t>(6 marks)</a:t>
            </a:r>
          </a:p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724650" algn="l"/>
              </a:tabLst>
              <a:defRPr/>
            </a:pPr>
            <a:endParaRPr lang="en-GB" sz="2800" kern="0" dirty="0" smtClean="0">
              <a:solidFill>
                <a:srgbClr val="C00000"/>
              </a:solidFill>
            </a:endParaRPr>
          </a:p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724650" algn="l"/>
              </a:tabLst>
              <a:defRPr/>
            </a:pPr>
            <a:endParaRPr lang="en-GB" sz="2800" kern="0" dirty="0" smtClean="0">
              <a:solidFill>
                <a:srgbClr val="C00000"/>
              </a:solidFill>
            </a:endParaRPr>
          </a:p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724650" algn="l"/>
              </a:tabLst>
              <a:defRPr/>
            </a:pPr>
            <a:r>
              <a:rPr lang="en-GB" sz="2800" kern="0" dirty="0" smtClean="0">
                <a:solidFill>
                  <a:schemeClr val="tx1"/>
                </a:solidFill>
              </a:rPr>
              <a:t>What </a:t>
            </a:r>
            <a:r>
              <a:rPr lang="en-GB" sz="2800" kern="0" dirty="0">
                <a:solidFill>
                  <a:schemeClr val="tx1"/>
                </a:solidFill>
              </a:rPr>
              <a:t>is being looked for:</a:t>
            </a:r>
            <a:endParaRPr lang="en-GB" sz="2800" b="0" kern="0" dirty="0">
              <a:solidFill>
                <a:schemeClr val="tx1"/>
              </a:solidFill>
            </a:endParaRPr>
          </a:p>
          <a:p>
            <a:pPr marL="342900" lvl="0" indent="-342900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p</a:t>
            </a:r>
            <a:r>
              <a:rPr lang="en-GB" sz="2400" b="0" dirty="0" smtClean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lausible </a:t>
            </a: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and detailed parts table</a:t>
            </a:r>
          </a:p>
          <a:p>
            <a:pPr marL="342900" lvl="0" indent="-342900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d</a:t>
            </a:r>
            <a:r>
              <a:rPr lang="en-GB" sz="2400" b="0" dirty="0" smtClean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etail </a:t>
            </a: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of the component parts such as key sizes, assembly details, manufacturing features</a:t>
            </a:r>
          </a:p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724650" algn="l"/>
              </a:tabLst>
              <a:defRPr/>
            </a:pPr>
            <a:endParaRPr lang="en-GB" sz="2400" b="0" kern="0" dirty="0">
              <a:solidFill>
                <a:srgbClr val="003366"/>
              </a:solidFill>
            </a:endParaRPr>
          </a:p>
          <a:p>
            <a:pPr lvl="0">
              <a:defRPr/>
            </a:pPr>
            <a:endParaRPr lang="en-GB" sz="2400" b="0" kern="0" dirty="0">
              <a:solidFill>
                <a:srgbClr val="0033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7946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/>
          <p:nvPr/>
        </p:nvSpPr>
        <p:spPr>
          <a:xfrm>
            <a:off x="468313" y="831850"/>
            <a:ext cx="8229600" cy="149225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4400" b="1" i="0" u="none" strike="noStrike" kern="0" cap="none" spc="0" normalizeH="0" baseline="0" noProof="0" dirty="0">
                <a:ln>
                  <a:noFill/>
                </a:ln>
                <a:solidFill>
                  <a:srgbClr val="CC99D1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+mj-cs"/>
              </a:rPr>
              <a:t> </a:t>
            </a:r>
            <a:endParaRPr kumimoji="0" lang="en-US" sz="4400" b="1" i="0" u="none" strike="noStrike" kern="0" cap="none" spc="0" normalizeH="0" baseline="0" noProof="0" dirty="0">
              <a:ln>
                <a:noFill/>
              </a:ln>
              <a:solidFill>
                <a:srgbClr val="CC99D1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</p:txBody>
      </p:sp>
      <p:sp>
        <p:nvSpPr>
          <p:cNvPr id="4" name="Title 1"/>
          <p:cNvSpPr txBox="1"/>
          <p:nvPr/>
        </p:nvSpPr>
        <p:spPr>
          <a:xfrm>
            <a:off x="684213" y="184150"/>
            <a:ext cx="8229600" cy="1295400"/>
          </a:xfrm>
          <a:prstGeom prst="rect">
            <a:avLst/>
          </a:prstGeom>
        </p:spPr>
        <p:txBody>
          <a:bodyPr anchor="t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endParaRPr kumimoji="0" lang="en-GB" sz="3600" b="1" i="0" u="none" strike="noStrike" kern="0" cap="none" spc="0" normalizeH="0" baseline="0" noProof="0" dirty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  <a:p>
            <a:pPr lvl="0">
              <a:defRPr/>
            </a:pPr>
            <a:r>
              <a:rPr lang="en-GB" sz="3200" kern="0" dirty="0">
                <a:solidFill>
                  <a:schemeClr val="tx1"/>
                </a:solidFill>
              </a:rPr>
              <a:t>Produce a plan for commercial manufacture</a:t>
            </a:r>
            <a:endParaRPr lang="en-GB" sz="2400" b="0" kern="0" dirty="0">
              <a:solidFill>
                <a:schemeClr val="tx1"/>
              </a:solidFill>
            </a:endParaRPr>
          </a:p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724650" algn="l"/>
              </a:tabLst>
              <a:defRPr/>
            </a:pPr>
            <a:endParaRPr lang="en-GB" sz="2800" kern="0" dirty="0" smtClean="0">
              <a:solidFill>
                <a:srgbClr val="C00000"/>
              </a:solidFill>
            </a:endParaRPr>
          </a:p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724650" algn="l"/>
              </a:tabLst>
              <a:defRPr/>
            </a:pPr>
            <a:r>
              <a:rPr lang="en-GB" sz="2800" kern="0" dirty="0" smtClean="0">
                <a:solidFill>
                  <a:srgbClr val="C00000"/>
                </a:solidFill>
              </a:rPr>
              <a:t>Marks </a:t>
            </a:r>
            <a:r>
              <a:rPr lang="en-GB" sz="2800" kern="0" dirty="0">
                <a:solidFill>
                  <a:srgbClr val="C00000"/>
                </a:solidFill>
              </a:rPr>
              <a:t>are not awarded for:</a:t>
            </a:r>
          </a:p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724650" algn="l"/>
              </a:tabLst>
              <a:defRPr/>
            </a:pPr>
            <a:endParaRPr lang="en-GB" sz="1200" b="0" kern="0" dirty="0">
              <a:solidFill>
                <a:srgbClr val="C00000"/>
              </a:solidFill>
            </a:endParaRPr>
          </a:p>
          <a:p>
            <a:pPr marL="342900" lvl="0" indent="-342900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g</a:t>
            </a:r>
            <a:r>
              <a:rPr lang="en-GB" sz="2400" b="0" dirty="0" smtClean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raphics </a:t>
            </a: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that don’t provide detail to aid manufacture</a:t>
            </a:r>
          </a:p>
          <a:p>
            <a:pPr marL="342900" lvl="0" indent="-342900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i</a:t>
            </a:r>
            <a:r>
              <a:rPr lang="en-GB" sz="2400" b="0" dirty="0" smtClean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ncorrect </a:t>
            </a: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processes or materials</a:t>
            </a:r>
          </a:p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724650" algn="l"/>
              </a:tabLst>
              <a:defRPr/>
            </a:pPr>
            <a:endParaRPr lang="en-GB" sz="2400" b="0" kern="0" dirty="0">
              <a:solidFill>
                <a:srgbClr val="003366"/>
              </a:solidFill>
            </a:endParaRPr>
          </a:p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724650" algn="l"/>
              </a:tabLst>
              <a:defRPr/>
            </a:pPr>
            <a:endParaRPr lang="en-GB" sz="2400" b="0" kern="0" dirty="0">
              <a:solidFill>
                <a:srgbClr val="003366"/>
              </a:solidFill>
            </a:endParaRPr>
          </a:p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724650" algn="l"/>
              </a:tabLst>
              <a:defRPr/>
            </a:pPr>
            <a:endParaRPr lang="en-GB" sz="2400" b="0" kern="0" dirty="0">
              <a:solidFill>
                <a:srgbClr val="0033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0950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/>
          <p:nvPr/>
        </p:nvSpPr>
        <p:spPr>
          <a:xfrm>
            <a:off x="468313" y="831850"/>
            <a:ext cx="8229600" cy="149225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4400" b="1" i="0" u="none" strike="noStrike" kern="0" cap="none" spc="0" normalizeH="0" baseline="0" noProof="0" dirty="0">
                <a:ln>
                  <a:noFill/>
                </a:ln>
                <a:solidFill>
                  <a:srgbClr val="CC99D1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+mj-cs"/>
              </a:rPr>
              <a:t> </a:t>
            </a:r>
            <a:endParaRPr kumimoji="0" lang="en-US" sz="4400" b="1" i="0" u="none" strike="noStrike" kern="0" cap="none" spc="0" normalizeH="0" baseline="0" noProof="0" dirty="0">
              <a:ln>
                <a:noFill/>
              </a:ln>
              <a:solidFill>
                <a:srgbClr val="CC99D1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</p:txBody>
      </p:sp>
      <p:sp>
        <p:nvSpPr>
          <p:cNvPr id="4" name="Title 1"/>
          <p:cNvSpPr txBox="1"/>
          <p:nvPr/>
        </p:nvSpPr>
        <p:spPr>
          <a:xfrm>
            <a:off x="683568" y="476672"/>
            <a:ext cx="8229600" cy="1295400"/>
          </a:xfrm>
          <a:prstGeom prst="rect">
            <a:avLst/>
          </a:prstGeom>
        </p:spPr>
        <p:txBody>
          <a:bodyPr anchor="t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endParaRPr lang="en-GB" kern="0" dirty="0" smtClean="0">
              <a:solidFill>
                <a:schemeClr val="tx1"/>
              </a:solidFill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lang="en-GB" kern="0" dirty="0" smtClean="0">
                <a:solidFill>
                  <a:schemeClr val="tx1"/>
                </a:solidFill>
              </a:rPr>
              <a:t>Candidate</a:t>
            </a:r>
            <a:r>
              <a:rPr kumimoji="0" lang="en-GB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+mj-cs"/>
              </a:rPr>
              <a:t> 5</a:t>
            </a:r>
            <a:endParaRPr kumimoji="0" lang="en-GB" sz="32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  <a:p>
            <a:pPr lvl="0">
              <a:defRPr/>
            </a:pPr>
            <a:endParaRPr lang="en-GB" sz="2400" b="0" kern="0" dirty="0" smtClean="0">
              <a:solidFill>
                <a:srgbClr val="003366"/>
              </a:solidFill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b="0" dirty="0" smtClean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take </a:t>
            </a: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10 minutes to look over Candidate 5</a:t>
            </a:r>
          </a:p>
          <a:p>
            <a:pPr lvl="0">
              <a:defRPr/>
            </a:pPr>
            <a:endParaRPr lang="en-GB" sz="2400" b="0" kern="0" dirty="0">
              <a:solidFill>
                <a:srgbClr val="0033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9893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/>
          <p:nvPr/>
        </p:nvSpPr>
        <p:spPr>
          <a:xfrm>
            <a:off x="468313" y="831850"/>
            <a:ext cx="8229600" cy="149225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4400" b="1" i="0" u="none" strike="noStrike" kern="0" cap="none" spc="0" normalizeH="0" baseline="0" noProof="0" dirty="0">
                <a:ln>
                  <a:noFill/>
                </a:ln>
                <a:solidFill>
                  <a:srgbClr val="CC99D1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+mj-cs"/>
              </a:rPr>
              <a:t> </a:t>
            </a:r>
            <a:endParaRPr kumimoji="0" lang="en-US" sz="4400" b="1" i="0" u="none" strike="noStrike" kern="0" cap="none" spc="0" normalizeH="0" baseline="0" noProof="0" dirty="0">
              <a:ln>
                <a:noFill/>
              </a:ln>
              <a:solidFill>
                <a:srgbClr val="CC99D1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</p:txBody>
      </p:sp>
      <p:sp>
        <p:nvSpPr>
          <p:cNvPr id="4" name="Title 1"/>
          <p:cNvSpPr txBox="1"/>
          <p:nvPr/>
        </p:nvSpPr>
        <p:spPr>
          <a:xfrm>
            <a:off x="684213" y="184150"/>
            <a:ext cx="8229600" cy="1295400"/>
          </a:xfrm>
          <a:prstGeom prst="rect">
            <a:avLst/>
          </a:prstGeom>
        </p:spPr>
        <p:txBody>
          <a:bodyPr anchor="t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endParaRPr kumimoji="0" lang="en-GB" sz="3600" b="1" i="0" u="none" strike="noStrike" kern="0" cap="none" spc="0" normalizeH="0" baseline="0" noProof="0" dirty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endParaRPr kumimoji="0" lang="en-GB" sz="2400" b="1" i="0" u="none" strike="noStrike" kern="0" cap="none" spc="0" normalizeH="0" baseline="0" noProof="0" dirty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endParaRPr kumimoji="0" lang="en-GB" sz="3600" b="1" i="0" u="none" strike="noStrike" kern="0" cap="none" spc="0" normalizeH="0" baseline="0" noProof="0" dirty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60363" y="647184"/>
            <a:ext cx="37895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Candidate 5 MOUNTAIN WAREHOUSE</a:t>
            </a:r>
            <a:endParaRPr lang="en-GB" b="1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3181541"/>
              </p:ext>
            </p:extLst>
          </p:nvPr>
        </p:nvGraphicFramePr>
        <p:xfrm>
          <a:off x="468313" y="1224930"/>
          <a:ext cx="7886699" cy="3406848"/>
        </p:xfrm>
        <a:graphic>
          <a:graphicData uri="http://schemas.openxmlformats.org/drawingml/2006/table">
            <a:tbl>
              <a:tblPr firstRow="1" bandRow="1"/>
              <a:tblGrid>
                <a:gridCol w="1877394">
                  <a:extLst>
                    <a:ext uri="{9D8B030D-6E8A-4147-A177-3AD203B41FA5}">
                      <a16:colId xmlns:a16="http://schemas.microsoft.com/office/drawing/2014/main" val="1909054504"/>
                    </a:ext>
                  </a:extLst>
                </a:gridCol>
                <a:gridCol w="538477">
                  <a:extLst>
                    <a:ext uri="{9D8B030D-6E8A-4147-A177-3AD203B41FA5}">
                      <a16:colId xmlns:a16="http://schemas.microsoft.com/office/drawing/2014/main" val="513806316"/>
                    </a:ext>
                  </a:extLst>
                </a:gridCol>
                <a:gridCol w="1528111">
                  <a:extLst>
                    <a:ext uri="{9D8B030D-6E8A-4147-A177-3AD203B41FA5}">
                      <a16:colId xmlns:a16="http://schemas.microsoft.com/office/drawing/2014/main" val="1242330418"/>
                    </a:ext>
                  </a:extLst>
                </a:gridCol>
                <a:gridCol w="1214896">
                  <a:extLst>
                    <a:ext uri="{9D8B030D-6E8A-4147-A177-3AD203B41FA5}">
                      <a16:colId xmlns:a16="http://schemas.microsoft.com/office/drawing/2014/main" val="1437022117"/>
                    </a:ext>
                  </a:extLst>
                </a:gridCol>
                <a:gridCol w="1214896">
                  <a:extLst>
                    <a:ext uri="{9D8B030D-6E8A-4147-A177-3AD203B41FA5}">
                      <a16:colId xmlns:a16="http://schemas.microsoft.com/office/drawing/2014/main" val="2110914323"/>
                    </a:ext>
                  </a:extLst>
                </a:gridCol>
                <a:gridCol w="1512925">
                  <a:extLst>
                    <a:ext uri="{9D8B030D-6E8A-4147-A177-3AD203B41FA5}">
                      <a16:colId xmlns:a16="http://schemas.microsoft.com/office/drawing/2014/main" val="2788703513"/>
                    </a:ext>
                  </a:extLst>
                </a:gridCol>
              </a:tblGrid>
              <a:tr h="28322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SKILL</a:t>
                      </a:r>
                    </a:p>
                  </a:txBody>
                  <a:tcPr marL="36700" marR="36700" marT="36700" marB="367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BAND</a:t>
                      </a: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7971510"/>
                  </a:ext>
                </a:extLst>
              </a:tr>
              <a:tr h="28322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Carry out research (5)</a:t>
                      </a:r>
                    </a:p>
                  </a:txBody>
                  <a:tcPr marL="36700" marR="36700" marT="36700" marB="367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3929858"/>
                  </a:ext>
                </a:extLst>
              </a:tr>
              <a:tr h="28322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Specification (3)</a:t>
                      </a:r>
                    </a:p>
                  </a:txBody>
                  <a:tcPr marL="36700" marR="36700" marT="36700" marB="367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3925272"/>
                  </a:ext>
                </a:extLst>
              </a:tr>
              <a:tr h="28322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Initial ideas (8)</a:t>
                      </a:r>
                    </a:p>
                  </a:txBody>
                  <a:tcPr marL="36700" marR="36700" marT="36700" marB="367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1879111"/>
                  </a:ext>
                </a:extLst>
              </a:tr>
              <a:tr h="28322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Explore ideas (12)</a:t>
                      </a:r>
                    </a:p>
                  </a:txBody>
                  <a:tcPr marL="36700" marR="36700" marT="36700" marB="367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4736080"/>
                  </a:ext>
                </a:extLst>
              </a:tr>
              <a:tr h="28322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Refine ideas (6)</a:t>
                      </a: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327660" algn="l"/>
                          <a:tab pos="668655" algn="l"/>
                        </a:tabLs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		</a:t>
                      </a: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5870754"/>
                  </a:ext>
                </a:extLst>
              </a:tr>
              <a:tr h="28322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KU M&amp;M (10)</a:t>
                      </a:r>
                    </a:p>
                  </a:txBody>
                  <a:tcPr marL="36700" marR="36700" marT="36700" marB="367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5448324"/>
                  </a:ext>
                </a:extLst>
              </a:tr>
              <a:tr h="28322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KU Design (12)</a:t>
                      </a:r>
                    </a:p>
                  </a:txBody>
                  <a:tcPr marL="36700" marR="36700" marT="36700" marB="367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6068950"/>
                  </a:ext>
                </a:extLst>
              </a:tr>
              <a:tr h="28322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Apply graphics (12)</a:t>
                      </a:r>
                    </a:p>
                  </a:txBody>
                  <a:tcPr marL="36700" marR="36700" marT="36700" marB="367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3235650"/>
                  </a:ext>
                </a:extLst>
              </a:tr>
              <a:tr h="28322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Apply modelling (8)</a:t>
                      </a:r>
                    </a:p>
                  </a:txBody>
                  <a:tcPr marL="36700" marR="36700" marT="36700" marB="367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613211"/>
                  </a:ext>
                </a:extLst>
              </a:tr>
              <a:tr h="22912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Practical modelling skills (8)</a:t>
                      </a:r>
                    </a:p>
                  </a:txBody>
                  <a:tcPr marL="36700" marR="36700" marT="36700" marB="367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0796748"/>
                  </a:ext>
                </a:extLst>
              </a:tr>
              <a:tr h="28322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Plan for manufacture (6)</a:t>
                      </a: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GB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30507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1399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/>
          <p:nvPr/>
        </p:nvSpPr>
        <p:spPr>
          <a:xfrm>
            <a:off x="468313" y="831850"/>
            <a:ext cx="8229600" cy="149225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4400" b="1" i="0" u="none" strike="noStrike" kern="0" cap="none" spc="0" normalizeH="0" baseline="0" noProof="0" dirty="0">
                <a:ln>
                  <a:noFill/>
                </a:ln>
                <a:solidFill>
                  <a:srgbClr val="CC99D1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+mj-cs"/>
              </a:rPr>
              <a:t> </a:t>
            </a:r>
            <a:endParaRPr kumimoji="0" lang="en-US" sz="4400" b="1" i="0" u="none" strike="noStrike" kern="0" cap="none" spc="0" normalizeH="0" baseline="0" noProof="0" dirty="0">
              <a:ln>
                <a:noFill/>
              </a:ln>
              <a:solidFill>
                <a:srgbClr val="CC99D1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</p:txBody>
      </p:sp>
      <p:sp>
        <p:nvSpPr>
          <p:cNvPr id="4" name="Title 1"/>
          <p:cNvSpPr txBox="1"/>
          <p:nvPr/>
        </p:nvSpPr>
        <p:spPr>
          <a:xfrm>
            <a:off x="683568" y="476672"/>
            <a:ext cx="8229600" cy="1295400"/>
          </a:xfrm>
          <a:prstGeom prst="rect">
            <a:avLst/>
          </a:prstGeom>
        </p:spPr>
        <p:txBody>
          <a:bodyPr anchor="t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endParaRPr kumimoji="0" lang="en-GB" sz="36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+mj-cs"/>
              </a:rPr>
              <a:t>Candidate 3</a:t>
            </a:r>
            <a:endParaRPr kumimoji="0" lang="en-GB" sz="32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  <a:p>
            <a:pPr lvl="0">
              <a:defRPr/>
            </a:pPr>
            <a:endParaRPr lang="en-GB" sz="2400" b="0" kern="0" dirty="0" smtClean="0">
              <a:solidFill>
                <a:srgbClr val="003366"/>
              </a:solidFill>
            </a:endParaRPr>
          </a:p>
          <a:p>
            <a:pPr marL="342900" lvl="0" indent="-342900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b="0" dirty="0" smtClean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take </a:t>
            </a: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10 minutes to look over </a:t>
            </a:r>
            <a:r>
              <a:rPr lang="en-GB" sz="2400" b="0" dirty="0" smtClean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Candidate </a:t>
            </a: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3</a:t>
            </a:r>
          </a:p>
          <a:p>
            <a:pPr lvl="0">
              <a:defRPr/>
            </a:pPr>
            <a:endParaRPr lang="en-GB" sz="2400" b="0" kern="0" dirty="0">
              <a:solidFill>
                <a:srgbClr val="0033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1207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/>
          <p:nvPr/>
        </p:nvSpPr>
        <p:spPr>
          <a:xfrm>
            <a:off x="468313" y="831850"/>
            <a:ext cx="8229600" cy="149225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4400" b="1" i="0" u="none" strike="noStrike" kern="0" cap="none" spc="0" normalizeH="0" baseline="0" noProof="0" dirty="0">
                <a:ln>
                  <a:noFill/>
                </a:ln>
                <a:solidFill>
                  <a:srgbClr val="CC99D1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+mj-cs"/>
              </a:rPr>
              <a:t> </a:t>
            </a:r>
            <a:endParaRPr kumimoji="0" lang="en-US" sz="4400" b="1" i="0" u="none" strike="noStrike" kern="0" cap="none" spc="0" normalizeH="0" baseline="0" noProof="0" dirty="0">
              <a:ln>
                <a:noFill/>
              </a:ln>
              <a:solidFill>
                <a:srgbClr val="CC99D1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</p:txBody>
      </p:sp>
      <p:sp>
        <p:nvSpPr>
          <p:cNvPr id="4" name="Title 1"/>
          <p:cNvSpPr txBox="1"/>
          <p:nvPr/>
        </p:nvSpPr>
        <p:spPr>
          <a:xfrm>
            <a:off x="522288" y="282575"/>
            <a:ext cx="8229600" cy="1295400"/>
          </a:xfrm>
          <a:prstGeom prst="rect">
            <a:avLst/>
          </a:prstGeom>
        </p:spPr>
        <p:txBody>
          <a:bodyPr anchor="t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endParaRPr kumimoji="0" lang="en-GB" sz="3600" b="1" i="0" u="none" strike="noStrike" kern="0" cap="none" spc="0" normalizeH="0" baseline="0" noProof="0" dirty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endParaRPr kumimoji="0" lang="en-GB" sz="2400" b="1" i="0" u="none" strike="noStrike" kern="0" cap="none" spc="0" normalizeH="0" baseline="0" noProof="0" dirty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endParaRPr kumimoji="0" lang="en-GB" sz="3600" b="1" i="0" u="none" strike="noStrike" kern="0" cap="none" spc="0" normalizeH="0" baseline="0" noProof="0" dirty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68313" y="857235"/>
            <a:ext cx="18835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Candidate 3 LEGO</a:t>
            </a:r>
            <a:endParaRPr lang="en-GB" b="1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4847173"/>
              </p:ext>
            </p:extLst>
          </p:nvPr>
        </p:nvGraphicFramePr>
        <p:xfrm>
          <a:off x="522288" y="1535231"/>
          <a:ext cx="7886699" cy="3406848"/>
        </p:xfrm>
        <a:graphic>
          <a:graphicData uri="http://schemas.openxmlformats.org/drawingml/2006/table">
            <a:tbl>
              <a:tblPr firstRow="1" bandRow="1"/>
              <a:tblGrid>
                <a:gridCol w="1877394">
                  <a:extLst>
                    <a:ext uri="{9D8B030D-6E8A-4147-A177-3AD203B41FA5}">
                      <a16:colId xmlns:a16="http://schemas.microsoft.com/office/drawing/2014/main" val="569582995"/>
                    </a:ext>
                  </a:extLst>
                </a:gridCol>
                <a:gridCol w="538477">
                  <a:extLst>
                    <a:ext uri="{9D8B030D-6E8A-4147-A177-3AD203B41FA5}">
                      <a16:colId xmlns:a16="http://schemas.microsoft.com/office/drawing/2014/main" val="2572317456"/>
                    </a:ext>
                  </a:extLst>
                </a:gridCol>
                <a:gridCol w="1528111">
                  <a:extLst>
                    <a:ext uri="{9D8B030D-6E8A-4147-A177-3AD203B41FA5}">
                      <a16:colId xmlns:a16="http://schemas.microsoft.com/office/drawing/2014/main" val="1915872497"/>
                    </a:ext>
                  </a:extLst>
                </a:gridCol>
                <a:gridCol w="1214896">
                  <a:extLst>
                    <a:ext uri="{9D8B030D-6E8A-4147-A177-3AD203B41FA5}">
                      <a16:colId xmlns:a16="http://schemas.microsoft.com/office/drawing/2014/main" val="2967529195"/>
                    </a:ext>
                  </a:extLst>
                </a:gridCol>
                <a:gridCol w="1214896">
                  <a:extLst>
                    <a:ext uri="{9D8B030D-6E8A-4147-A177-3AD203B41FA5}">
                      <a16:colId xmlns:a16="http://schemas.microsoft.com/office/drawing/2014/main" val="3193450894"/>
                    </a:ext>
                  </a:extLst>
                </a:gridCol>
                <a:gridCol w="1512925">
                  <a:extLst>
                    <a:ext uri="{9D8B030D-6E8A-4147-A177-3AD203B41FA5}">
                      <a16:colId xmlns:a16="http://schemas.microsoft.com/office/drawing/2014/main" val="1618252999"/>
                    </a:ext>
                  </a:extLst>
                </a:gridCol>
              </a:tblGrid>
              <a:tr h="28322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SKILL</a:t>
                      </a:r>
                    </a:p>
                  </a:txBody>
                  <a:tcPr marL="36700" marR="36700" marT="36700" marB="367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BAND</a:t>
                      </a: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5230685"/>
                  </a:ext>
                </a:extLst>
              </a:tr>
              <a:tr h="28322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Carry out research (5)</a:t>
                      </a:r>
                    </a:p>
                  </a:txBody>
                  <a:tcPr marL="36700" marR="36700" marT="36700" marB="367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8920593"/>
                  </a:ext>
                </a:extLst>
              </a:tr>
              <a:tr h="28322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Specification (3)</a:t>
                      </a:r>
                    </a:p>
                  </a:txBody>
                  <a:tcPr marL="36700" marR="36700" marT="36700" marB="367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1297403"/>
                  </a:ext>
                </a:extLst>
              </a:tr>
              <a:tr h="28322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Initial ideas (8)</a:t>
                      </a:r>
                    </a:p>
                  </a:txBody>
                  <a:tcPr marL="36700" marR="36700" marT="36700" marB="367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5535045"/>
                  </a:ext>
                </a:extLst>
              </a:tr>
              <a:tr h="28322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Explore ideas (12)</a:t>
                      </a:r>
                    </a:p>
                  </a:txBody>
                  <a:tcPr marL="36700" marR="36700" marT="36700" marB="367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868871"/>
                  </a:ext>
                </a:extLst>
              </a:tr>
              <a:tr h="28322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Refine ideas (6)</a:t>
                      </a: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327660" algn="l"/>
                          <a:tab pos="668655" algn="l"/>
                        </a:tabLs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		</a:t>
                      </a: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8165432"/>
                  </a:ext>
                </a:extLst>
              </a:tr>
              <a:tr h="28322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KU M&amp;M (10)</a:t>
                      </a:r>
                    </a:p>
                  </a:txBody>
                  <a:tcPr marL="36700" marR="36700" marT="36700" marB="367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7943223"/>
                  </a:ext>
                </a:extLst>
              </a:tr>
              <a:tr h="28322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KU Design (12)</a:t>
                      </a:r>
                    </a:p>
                  </a:txBody>
                  <a:tcPr marL="36700" marR="36700" marT="36700" marB="367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9924562"/>
                  </a:ext>
                </a:extLst>
              </a:tr>
              <a:tr h="28322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Apply graphics (12)</a:t>
                      </a:r>
                    </a:p>
                  </a:txBody>
                  <a:tcPr marL="36700" marR="36700" marT="36700" marB="367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2560837"/>
                  </a:ext>
                </a:extLst>
              </a:tr>
              <a:tr h="28322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Apply modelling (8)</a:t>
                      </a:r>
                    </a:p>
                  </a:txBody>
                  <a:tcPr marL="36700" marR="36700" marT="36700" marB="367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8595299"/>
                  </a:ext>
                </a:extLst>
              </a:tr>
              <a:tr h="27886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Practical modelling skills (8)</a:t>
                      </a:r>
                    </a:p>
                  </a:txBody>
                  <a:tcPr marL="36700" marR="36700" marT="36700" marB="367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6825702"/>
                  </a:ext>
                </a:extLst>
              </a:tr>
              <a:tr h="28322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Plan for manufacture (6)</a:t>
                      </a: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GB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91363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53313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/>
          <p:nvPr/>
        </p:nvSpPr>
        <p:spPr>
          <a:xfrm>
            <a:off x="468313" y="831850"/>
            <a:ext cx="8229600" cy="149225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4400" b="1" i="0" u="none" strike="noStrike" kern="0" cap="none" spc="0" normalizeH="0" baseline="0" noProof="0" dirty="0">
                <a:ln>
                  <a:noFill/>
                </a:ln>
                <a:solidFill>
                  <a:srgbClr val="CC99D1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+mj-cs"/>
              </a:rPr>
              <a:t> </a:t>
            </a:r>
            <a:endParaRPr kumimoji="0" lang="en-US" sz="4400" b="1" i="0" u="none" strike="noStrike" kern="0" cap="none" spc="0" normalizeH="0" baseline="0" noProof="0" dirty="0">
              <a:ln>
                <a:noFill/>
              </a:ln>
              <a:solidFill>
                <a:srgbClr val="CC99D1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</p:txBody>
      </p:sp>
      <p:sp>
        <p:nvSpPr>
          <p:cNvPr id="4" name="Title 1"/>
          <p:cNvSpPr txBox="1"/>
          <p:nvPr/>
        </p:nvSpPr>
        <p:spPr>
          <a:xfrm>
            <a:off x="683568" y="476672"/>
            <a:ext cx="8229600" cy="1295400"/>
          </a:xfrm>
          <a:prstGeom prst="rect">
            <a:avLst/>
          </a:prstGeom>
        </p:spPr>
        <p:txBody>
          <a:bodyPr anchor="t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endParaRPr lang="en-GB" kern="0" dirty="0" smtClean="0">
              <a:solidFill>
                <a:schemeClr val="tx1"/>
              </a:solidFill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lang="en-GB" kern="0" dirty="0" smtClean="0">
                <a:solidFill>
                  <a:schemeClr val="tx1"/>
                </a:solidFill>
              </a:rPr>
              <a:t>Candidate</a:t>
            </a:r>
            <a:r>
              <a:rPr kumimoji="0" lang="en-GB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+mj-cs"/>
              </a:rPr>
              <a:t> 6</a:t>
            </a:r>
            <a:endParaRPr kumimoji="0" lang="en-GB" sz="32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  <a:p>
            <a:pPr lvl="0">
              <a:defRPr/>
            </a:pPr>
            <a:endParaRPr lang="en-GB" sz="2400" b="0" kern="0" dirty="0" smtClean="0">
              <a:solidFill>
                <a:srgbClr val="003366"/>
              </a:solidFill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b="0" dirty="0" smtClean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take </a:t>
            </a:r>
            <a:r>
              <a:rPr lang="en-GB" sz="2400" b="0" dirty="0">
                <a:solidFill>
                  <a:schemeClr val="tx1"/>
                </a:solidFill>
                <a:ea typeface="+mn-ea"/>
                <a:cs typeface="Arial" panose="020B0604020202020204" pitchFamily="34" charset="0"/>
              </a:rPr>
              <a:t>10 minutes to look over Candidate 6</a:t>
            </a:r>
          </a:p>
          <a:p>
            <a:pPr lvl="0">
              <a:defRPr/>
            </a:pPr>
            <a:endParaRPr lang="en-GB" sz="2400" b="0" kern="0" dirty="0">
              <a:solidFill>
                <a:srgbClr val="0033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422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/>
          <p:nvPr/>
        </p:nvSpPr>
        <p:spPr>
          <a:xfrm>
            <a:off x="468313" y="831850"/>
            <a:ext cx="8229600" cy="149225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4400" b="1" i="0" u="none" strike="noStrike" kern="0" cap="none" spc="0" normalizeH="0" baseline="0" noProof="0" dirty="0">
                <a:ln>
                  <a:noFill/>
                </a:ln>
                <a:solidFill>
                  <a:srgbClr val="CC99D1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+mj-cs"/>
              </a:rPr>
              <a:t> </a:t>
            </a:r>
            <a:endParaRPr kumimoji="0" lang="en-US" sz="4400" b="1" i="0" u="none" strike="noStrike" kern="0" cap="none" spc="0" normalizeH="0" baseline="0" noProof="0" dirty="0">
              <a:ln>
                <a:noFill/>
              </a:ln>
              <a:solidFill>
                <a:srgbClr val="CC99D1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</p:txBody>
      </p:sp>
      <p:sp>
        <p:nvSpPr>
          <p:cNvPr id="4" name="Title 1"/>
          <p:cNvSpPr txBox="1"/>
          <p:nvPr/>
        </p:nvSpPr>
        <p:spPr>
          <a:xfrm>
            <a:off x="684213" y="184150"/>
            <a:ext cx="8229600" cy="1295400"/>
          </a:xfrm>
          <a:prstGeom prst="rect">
            <a:avLst/>
          </a:prstGeom>
        </p:spPr>
        <p:txBody>
          <a:bodyPr anchor="t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endParaRPr kumimoji="0" lang="en-GB" sz="3600" b="1" i="0" u="none" strike="noStrike" kern="0" cap="none" spc="0" normalizeH="0" baseline="0" noProof="0" dirty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endParaRPr kumimoji="0" lang="en-GB" sz="2400" b="1" i="0" u="none" strike="noStrike" kern="0" cap="none" spc="0" normalizeH="0" baseline="0" noProof="0" dirty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endParaRPr kumimoji="0" lang="en-GB" sz="3600" b="1" i="0" u="none" strike="noStrike" kern="0" cap="none" spc="0" normalizeH="0" baseline="0" noProof="0" dirty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68313" y="745093"/>
            <a:ext cx="31875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Candidate 6  SLAM CITY SKATES</a:t>
            </a:r>
            <a:endParaRPr lang="en-GB" b="1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6286138"/>
              </p:ext>
            </p:extLst>
          </p:nvPr>
        </p:nvGraphicFramePr>
        <p:xfrm>
          <a:off x="468313" y="1340768"/>
          <a:ext cx="7886699" cy="3406848"/>
        </p:xfrm>
        <a:graphic>
          <a:graphicData uri="http://schemas.openxmlformats.org/drawingml/2006/table">
            <a:tbl>
              <a:tblPr firstRow="1" bandRow="1"/>
              <a:tblGrid>
                <a:gridCol w="1877394">
                  <a:extLst>
                    <a:ext uri="{9D8B030D-6E8A-4147-A177-3AD203B41FA5}">
                      <a16:colId xmlns:a16="http://schemas.microsoft.com/office/drawing/2014/main" val="1424618041"/>
                    </a:ext>
                  </a:extLst>
                </a:gridCol>
                <a:gridCol w="538477">
                  <a:extLst>
                    <a:ext uri="{9D8B030D-6E8A-4147-A177-3AD203B41FA5}">
                      <a16:colId xmlns:a16="http://schemas.microsoft.com/office/drawing/2014/main" val="2946886288"/>
                    </a:ext>
                  </a:extLst>
                </a:gridCol>
                <a:gridCol w="1528111">
                  <a:extLst>
                    <a:ext uri="{9D8B030D-6E8A-4147-A177-3AD203B41FA5}">
                      <a16:colId xmlns:a16="http://schemas.microsoft.com/office/drawing/2014/main" val="166710285"/>
                    </a:ext>
                  </a:extLst>
                </a:gridCol>
                <a:gridCol w="1214896">
                  <a:extLst>
                    <a:ext uri="{9D8B030D-6E8A-4147-A177-3AD203B41FA5}">
                      <a16:colId xmlns:a16="http://schemas.microsoft.com/office/drawing/2014/main" val="869891535"/>
                    </a:ext>
                  </a:extLst>
                </a:gridCol>
                <a:gridCol w="1214896">
                  <a:extLst>
                    <a:ext uri="{9D8B030D-6E8A-4147-A177-3AD203B41FA5}">
                      <a16:colId xmlns:a16="http://schemas.microsoft.com/office/drawing/2014/main" val="4078356074"/>
                    </a:ext>
                  </a:extLst>
                </a:gridCol>
                <a:gridCol w="1512925">
                  <a:extLst>
                    <a:ext uri="{9D8B030D-6E8A-4147-A177-3AD203B41FA5}">
                      <a16:colId xmlns:a16="http://schemas.microsoft.com/office/drawing/2014/main" val="4066344643"/>
                    </a:ext>
                  </a:extLst>
                </a:gridCol>
              </a:tblGrid>
              <a:tr h="28322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SKILL</a:t>
                      </a:r>
                    </a:p>
                  </a:txBody>
                  <a:tcPr marL="36700" marR="36700" marT="36700" marB="367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BAND</a:t>
                      </a: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9290135"/>
                  </a:ext>
                </a:extLst>
              </a:tr>
              <a:tr h="28322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Carry out research (5)</a:t>
                      </a:r>
                    </a:p>
                  </a:txBody>
                  <a:tcPr marL="36700" marR="36700" marT="36700" marB="367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6548834"/>
                  </a:ext>
                </a:extLst>
              </a:tr>
              <a:tr h="28322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Specification (3)</a:t>
                      </a:r>
                    </a:p>
                  </a:txBody>
                  <a:tcPr marL="36700" marR="36700" marT="36700" marB="367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3803627"/>
                  </a:ext>
                </a:extLst>
              </a:tr>
              <a:tr h="28322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Initial ideas (8)</a:t>
                      </a:r>
                    </a:p>
                  </a:txBody>
                  <a:tcPr marL="36700" marR="36700" marT="36700" marB="367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905557"/>
                  </a:ext>
                </a:extLst>
              </a:tr>
              <a:tr h="28322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Explore ideas (12)</a:t>
                      </a:r>
                    </a:p>
                  </a:txBody>
                  <a:tcPr marL="36700" marR="36700" marT="36700" marB="367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9293885"/>
                  </a:ext>
                </a:extLst>
              </a:tr>
              <a:tr h="28322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Refine ideas (6)</a:t>
                      </a: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327660" algn="l"/>
                          <a:tab pos="668655" algn="l"/>
                        </a:tabLs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		</a:t>
                      </a: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0856441"/>
                  </a:ext>
                </a:extLst>
              </a:tr>
              <a:tr h="28322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KU M&amp;M (10)</a:t>
                      </a:r>
                    </a:p>
                  </a:txBody>
                  <a:tcPr marL="36700" marR="36700" marT="36700" marB="367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113905"/>
                  </a:ext>
                </a:extLst>
              </a:tr>
              <a:tr h="28322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KU Design (12)</a:t>
                      </a:r>
                    </a:p>
                  </a:txBody>
                  <a:tcPr marL="36700" marR="36700" marT="36700" marB="367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5687877"/>
                  </a:ext>
                </a:extLst>
              </a:tr>
              <a:tr h="28322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Apply graphics (12)</a:t>
                      </a:r>
                    </a:p>
                  </a:txBody>
                  <a:tcPr marL="36700" marR="36700" marT="36700" marB="367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0861651"/>
                  </a:ext>
                </a:extLst>
              </a:tr>
              <a:tr h="28322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Apply modelling (8)</a:t>
                      </a:r>
                    </a:p>
                  </a:txBody>
                  <a:tcPr marL="36700" marR="36700" marT="36700" marB="367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9142898"/>
                  </a:ext>
                </a:extLst>
              </a:tr>
              <a:tr h="25730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Practical modelling skills (8)</a:t>
                      </a:r>
                    </a:p>
                  </a:txBody>
                  <a:tcPr marL="36700" marR="36700" marT="36700" marB="367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50147822"/>
                  </a:ext>
                </a:extLst>
              </a:tr>
              <a:tr h="28322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Plan for manufacture (6)</a:t>
                      </a: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GB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117" marR="91117" marT="45559" marB="4555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09463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8188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4CC34DC-E38E-4E63-BB9B-A0ECD4F9A8F4}"/>
              </a:ext>
            </a:extLst>
          </p:cNvPr>
          <p:cNvSpPr txBox="1">
            <a:spLocks/>
          </p:cNvSpPr>
          <p:nvPr/>
        </p:nvSpPr>
        <p:spPr>
          <a:xfrm>
            <a:off x="468313" y="549275"/>
            <a:ext cx="8229600" cy="792163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en-US" kern="0" dirty="0">
              <a:solidFill>
                <a:schemeClr val="tx1"/>
              </a:solidFill>
            </a:endParaRP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BAFCDD54-4645-4901-913B-211D6A8075E7}"/>
              </a:ext>
            </a:extLst>
          </p:cNvPr>
          <p:cNvSpPr txBox="1">
            <a:spLocks/>
          </p:cNvSpPr>
          <p:nvPr/>
        </p:nvSpPr>
        <p:spPr>
          <a:xfrm>
            <a:off x="465138" y="836613"/>
            <a:ext cx="4294187" cy="3887787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>
              <a:buClrTx/>
              <a:defRPr/>
            </a:pPr>
            <a:r>
              <a:rPr lang="en-GB" sz="2800" kern="0" dirty="0">
                <a:solidFill>
                  <a:schemeClr val="tx1"/>
                </a:solidFill>
                <a:latin typeface="Arial"/>
              </a:rPr>
              <a:t>Lesley Clark</a:t>
            </a:r>
          </a:p>
          <a:p>
            <a:pPr>
              <a:buClrTx/>
              <a:defRPr/>
            </a:pPr>
            <a:r>
              <a:rPr lang="en-GB" sz="2800" kern="0" dirty="0">
                <a:solidFill>
                  <a:schemeClr val="tx1"/>
                </a:solidFill>
                <a:latin typeface="Arial"/>
              </a:rPr>
              <a:t>Rachael Marriott</a:t>
            </a:r>
          </a:p>
          <a:p>
            <a:pPr>
              <a:buClrTx/>
              <a:defRPr/>
            </a:pPr>
            <a:endParaRPr lang="en-GB" sz="2800" kern="0" dirty="0">
              <a:solidFill>
                <a:srgbClr val="003366"/>
              </a:solidFill>
              <a:latin typeface="Arial"/>
            </a:endParaRPr>
          </a:p>
          <a:p>
            <a:pPr>
              <a:buClrTx/>
              <a:defRPr/>
            </a:pPr>
            <a:endParaRPr lang="en-GB" sz="2800" kern="0" dirty="0">
              <a:solidFill>
                <a:srgbClr val="003366"/>
              </a:solidFill>
              <a:latin typeface="Arial"/>
            </a:endParaRPr>
          </a:p>
          <a:p>
            <a:pPr>
              <a:buClrTx/>
              <a:defRPr/>
            </a:pPr>
            <a:endParaRPr lang="en-GB" sz="2800" kern="0" dirty="0">
              <a:solidFill>
                <a:srgbClr val="003366"/>
              </a:solidFill>
              <a:latin typeface="Arial"/>
            </a:endParaRPr>
          </a:p>
          <a:p>
            <a:pPr marL="0" indent="0">
              <a:buClrTx/>
              <a:buFont typeface="Wingdings" pitchFamily="2" charset="2"/>
              <a:buNone/>
              <a:defRPr/>
            </a:pPr>
            <a:r>
              <a:rPr lang="en-GB" sz="2800" kern="0" dirty="0">
                <a:solidFill>
                  <a:srgbClr val="003366"/>
                </a:solidFill>
                <a:latin typeface="Arial"/>
              </a:rPr>
              <a:t>	</a:t>
            </a:r>
          </a:p>
          <a:p>
            <a:pPr marL="0" indent="0">
              <a:buClrTx/>
              <a:buFont typeface="Wingdings" pitchFamily="2" charset="2"/>
              <a:buNone/>
              <a:defRPr/>
            </a:pPr>
            <a:r>
              <a:rPr lang="en-GB" sz="2400" kern="0" dirty="0">
                <a:solidFill>
                  <a:schemeClr val="tx1"/>
                </a:solidFill>
                <a:latin typeface="Arial"/>
              </a:rPr>
              <a:t>		</a:t>
            </a:r>
            <a:endParaRPr lang="en-GB" b="1" kern="0" dirty="0">
              <a:solidFill>
                <a:schemeClr val="tx1"/>
              </a:solidFill>
              <a:latin typeface="Arial"/>
            </a:endParaRPr>
          </a:p>
          <a:p>
            <a:pPr marL="0" indent="0">
              <a:buClrTx/>
              <a:buFont typeface="Wingdings" pitchFamily="2" charset="2"/>
              <a:buNone/>
              <a:defRPr/>
            </a:pPr>
            <a:endParaRPr lang="en-GB" kern="0" dirty="0">
              <a:solidFill>
                <a:schemeClr val="tx1"/>
              </a:solidFill>
              <a:latin typeface="Arial"/>
            </a:endParaRP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BAFCDD54-4645-4901-913B-211D6A8075E7}"/>
              </a:ext>
            </a:extLst>
          </p:cNvPr>
          <p:cNvSpPr txBox="1">
            <a:spLocks/>
          </p:cNvSpPr>
          <p:nvPr/>
        </p:nvSpPr>
        <p:spPr>
          <a:xfrm>
            <a:off x="4406900" y="1341438"/>
            <a:ext cx="4294188" cy="3887787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0" indent="0">
              <a:buClrTx/>
              <a:buFont typeface="Wingdings" pitchFamily="2" charset="2"/>
              <a:buNone/>
              <a:defRPr/>
            </a:pPr>
            <a:r>
              <a:rPr lang="en-GB" sz="2800" kern="0" dirty="0">
                <a:solidFill>
                  <a:srgbClr val="003366"/>
                </a:solidFill>
                <a:latin typeface="Arial"/>
              </a:rPr>
              <a:t>          </a:t>
            </a:r>
          </a:p>
          <a:p>
            <a:pPr marL="0" indent="0">
              <a:buClrTx/>
              <a:buFont typeface="Wingdings" pitchFamily="2" charset="2"/>
              <a:buNone/>
              <a:defRPr/>
            </a:pPr>
            <a:endParaRPr lang="en-GB" sz="2800" kern="0" dirty="0">
              <a:solidFill>
                <a:srgbClr val="003366"/>
              </a:solidFill>
              <a:latin typeface="Arial"/>
            </a:endParaRPr>
          </a:p>
          <a:p>
            <a:pPr marL="0" indent="0">
              <a:buClrTx/>
              <a:buFont typeface="Wingdings" pitchFamily="2" charset="2"/>
              <a:buNone/>
              <a:defRPr/>
            </a:pPr>
            <a:r>
              <a:rPr lang="en-GB" sz="2400" kern="0" dirty="0">
                <a:solidFill>
                  <a:schemeClr val="tx1"/>
                </a:solidFill>
                <a:latin typeface="Arial"/>
              </a:rPr>
              <a:t>		</a:t>
            </a:r>
            <a:endParaRPr lang="en-GB" b="1" kern="0" dirty="0">
              <a:solidFill>
                <a:schemeClr val="tx1"/>
              </a:solidFill>
              <a:latin typeface="Arial"/>
            </a:endParaRPr>
          </a:p>
          <a:p>
            <a:pPr marL="0" indent="0">
              <a:buClrTx/>
              <a:buFont typeface="Wingdings" pitchFamily="2" charset="2"/>
              <a:buNone/>
              <a:defRPr/>
            </a:pPr>
            <a:endParaRPr lang="en-GB" kern="0" dirty="0">
              <a:solidFill>
                <a:schemeClr val="tx1"/>
              </a:solidFill>
              <a:latin typeface="Arial"/>
            </a:endParaRP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BAFCDD54-4645-4901-913B-211D6A8075E7}"/>
              </a:ext>
            </a:extLst>
          </p:cNvPr>
          <p:cNvSpPr txBox="1">
            <a:spLocks/>
          </p:cNvSpPr>
          <p:nvPr/>
        </p:nvSpPr>
        <p:spPr>
          <a:xfrm>
            <a:off x="4384675" y="836613"/>
            <a:ext cx="4294188" cy="3887787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>
              <a:buClrTx/>
              <a:defRPr/>
            </a:pPr>
            <a:r>
              <a:rPr lang="en-GB" sz="2800" kern="0" dirty="0">
                <a:solidFill>
                  <a:schemeClr val="tx1"/>
                </a:solidFill>
                <a:latin typeface="Arial"/>
              </a:rPr>
              <a:t>Dick Knox 		</a:t>
            </a:r>
          </a:p>
          <a:p>
            <a:pPr>
              <a:buClrTx/>
              <a:defRPr/>
            </a:pPr>
            <a:r>
              <a:rPr lang="en-GB" sz="2800" kern="0" dirty="0">
                <a:solidFill>
                  <a:schemeClr val="tx1"/>
                </a:solidFill>
                <a:latin typeface="Arial"/>
              </a:rPr>
              <a:t>Mark Leishman</a:t>
            </a:r>
          </a:p>
          <a:p>
            <a:pPr>
              <a:buClrTx/>
              <a:defRPr/>
            </a:pPr>
            <a:r>
              <a:rPr lang="en-GB" sz="2800" kern="0" dirty="0">
                <a:solidFill>
                  <a:schemeClr val="tx1"/>
                </a:solidFill>
                <a:latin typeface="Arial"/>
              </a:rPr>
              <a:t>Kirsty McDermid </a:t>
            </a:r>
          </a:p>
          <a:p>
            <a:pPr>
              <a:buClrTx/>
              <a:defRPr/>
            </a:pPr>
            <a:r>
              <a:rPr lang="en-GB" sz="2800" kern="0" dirty="0">
                <a:solidFill>
                  <a:schemeClr val="tx1"/>
                </a:solidFill>
                <a:latin typeface="Arial"/>
              </a:rPr>
              <a:t>Kirsty </a:t>
            </a:r>
            <a:r>
              <a:rPr lang="en-GB" sz="2800" kern="0" dirty="0" smtClean="0">
                <a:solidFill>
                  <a:schemeClr val="tx1"/>
                </a:solidFill>
                <a:latin typeface="Arial"/>
              </a:rPr>
              <a:t>Jardine</a:t>
            </a:r>
          </a:p>
          <a:p>
            <a:pPr>
              <a:buClrTx/>
              <a:defRPr/>
            </a:pPr>
            <a:r>
              <a:rPr lang="en-GB" sz="2800" kern="0" dirty="0" smtClean="0">
                <a:solidFill>
                  <a:schemeClr val="tx1"/>
                </a:solidFill>
                <a:latin typeface="Arial"/>
              </a:rPr>
              <a:t>Jo Leonard</a:t>
            </a:r>
            <a:endParaRPr lang="en-GB" sz="2800" kern="0" dirty="0">
              <a:solidFill>
                <a:schemeClr val="tx1"/>
              </a:solidFill>
              <a:latin typeface="Arial"/>
            </a:endParaRPr>
          </a:p>
          <a:p>
            <a:pPr>
              <a:buClrTx/>
              <a:defRPr/>
            </a:pPr>
            <a:r>
              <a:rPr lang="en-GB" sz="2800" kern="0" dirty="0" smtClean="0">
                <a:solidFill>
                  <a:schemeClr val="tx1"/>
                </a:solidFill>
                <a:latin typeface="Arial"/>
              </a:rPr>
              <a:t>Ross McCallum</a:t>
            </a:r>
            <a:endParaRPr lang="en-GB" sz="2800" kern="0" dirty="0">
              <a:solidFill>
                <a:schemeClr val="tx1"/>
              </a:solidFill>
              <a:latin typeface="Arial"/>
            </a:endParaRPr>
          </a:p>
          <a:p>
            <a:pPr>
              <a:buClrTx/>
              <a:defRPr/>
            </a:pPr>
            <a:r>
              <a:rPr lang="en-GB" sz="2800" kern="0" dirty="0" smtClean="0">
                <a:solidFill>
                  <a:schemeClr val="tx1"/>
                </a:solidFill>
                <a:latin typeface="Arial"/>
              </a:rPr>
              <a:t>Stephanie Rye</a:t>
            </a:r>
          </a:p>
          <a:p>
            <a:pPr marL="0" indent="0">
              <a:buClrTx/>
              <a:buNone/>
              <a:defRPr/>
            </a:pPr>
            <a:endParaRPr lang="en-GB" sz="2800" kern="0" dirty="0">
              <a:solidFill>
                <a:srgbClr val="003366"/>
              </a:solidFill>
              <a:latin typeface="Arial"/>
            </a:endParaRPr>
          </a:p>
          <a:p>
            <a:pPr>
              <a:buClrTx/>
              <a:defRPr/>
            </a:pPr>
            <a:endParaRPr lang="en-GB" sz="2800" kern="0" dirty="0">
              <a:solidFill>
                <a:srgbClr val="003366"/>
              </a:solidFill>
              <a:latin typeface="Arial"/>
            </a:endParaRPr>
          </a:p>
          <a:p>
            <a:pPr>
              <a:buClrTx/>
              <a:defRPr/>
            </a:pPr>
            <a:endParaRPr lang="en-GB" sz="2800" kern="0" dirty="0">
              <a:solidFill>
                <a:srgbClr val="003366"/>
              </a:solidFill>
              <a:latin typeface="Arial"/>
            </a:endParaRPr>
          </a:p>
          <a:p>
            <a:pPr>
              <a:buClrTx/>
              <a:defRPr/>
            </a:pPr>
            <a:endParaRPr lang="en-GB" sz="2800" kern="0" dirty="0">
              <a:solidFill>
                <a:srgbClr val="003366"/>
              </a:solidFill>
              <a:latin typeface="Arial"/>
            </a:endParaRPr>
          </a:p>
          <a:p>
            <a:pPr marL="0" indent="0">
              <a:buClrTx/>
              <a:buFont typeface="Wingdings" pitchFamily="2" charset="2"/>
              <a:buNone/>
              <a:defRPr/>
            </a:pPr>
            <a:r>
              <a:rPr lang="en-GB" sz="2800" kern="0" dirty="0">
                <a:solidFill>
                  <a:srgbClr val="003366"/>
                </a:solidFill>
                <a:latin typeface="Arial"/>
              </a:rPr>
              <a:t>	</a:t>
            </a:r>
          </a:p>
          <a:p>
            <a:pPr marL="0" indent="0">
              <a:buClrTx/>
              <a:buFont typeface="Wingdings" pitchFamily="2" charset="2"/>
              <a:buNone/>
              <a:defRPr/>
            </a:pPr>
            <a:r>
              <a:rPr lang="en-GB" sz="2400" kern="0" dirty="0">
                <a:solidFill>
                  <a:schemeClr val="tx1"/>
                </a:solidFill>
                <a:latin typeface="Arial"/>
              </a:rPr>
              <a:t>		</a:t>
            </a:r>
            <a:endParaRPr lang="en-GB" b="1" kern="0" dirty="0">
              <a:solidFill>
                <a:schemeClr val="tx1"/>
              </a:solidFill>
              <a:latin typeface="Arial"/>
            </a:endParaRPr>
          </a:p>
          <a:p>
            <a:pPr marL="0" indent="0">
              <a:buClrTx/>
              <a:buFont typeface="Wingdings" pitchFamily="2" charset="2"/>
              <a:buNone/>
              <a:defRPr/>
            </a:pPr>
            <a:endParaRPr lang="en-GB" kern="0" dirty="0">
              <a:solidFill>
                <a:schemeClr val="tx1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8747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979613" y="3844925"/>
            <a:ext cx="4824412" cy="46831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GB" sz="2000" kern="0" dirty="0" smtClean="0">
                <a:solidFill>
                  <a:schemeClr val="bg1"/>
                </a:solidFill>
                <a:cs typeface="Arial" panose="020B0604020202020204" pitchFamily="34" charset="0"/>
              </a:rPr>
              <a:t>www.sqa.org.uk│</a:t>
            </a:r>
            <a:r>
              <a:rPr lang="en-GB" sz="2000" kern="0" dirty="0">
                <a:solidFill>
                  <a:schemeClr val="bg1"/>
                </a:solidFill>
                <a:cs typeface="Arial" panose="020B0604020202020204" pitchFamily="34" charset="0"/>
              </a:rPr>
              <a:t>0303 333 0330        </a:t>
            </a:r>
            <a:endParaRPr lang="en-US" sz="2000" kern="0" dirty="0">
              <a:solidFill>
                <a:schemeClr val="bg1"/>
              </a:solidFill>
              <a:cs typeface="Arial" panose="020B0604020202020204" pitchFamily="34" charset="0"/>
            </a:endParaRPr>
          </a:p>
          <a:p>
            <a:pPr>
              <a:defRPr/>
            </a:pPr>
            <a:r>
              <a:rPr lang="en-GB" sz="2000" kern="0" dirty="0" smtClean="0">
                <a:solidFill>
                  <a:schemeClr val="bg1"/>
                </a:solidFill>
              </a:rPr>
              <a:t>         </a:t>
            </a:r>
            <a:endParaRPr lang="en-US" sz="2000" kern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7196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/>
          <p:nvPr/>
        </p:nvSpPr>
        <p:spPr>
          <a:xfrm>
            <a:off x="468313" y="549275"/>
            <a:ext cx="8207375" cy="10795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lang="en-GB" kern="0" dirty="0" smtClean="0">
                <a:solidFill>
                  <a:schemeClr val="tx1"/>
                </a:solidFill>
                <a:latin typeface="Arial" panose="020B0604020202020204"/>
              </a:rPr>
              <a:t>Assessment Overview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440546" y="1556792"/>
            <a:ext cx="7777162" cy="3455988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0" indent="0">
              <a:buClrTx/>
              <a:buNone/>
              <a:defRPr/>
            </a:pPr>
            <a:r>
              <a:rPr lang="en-GB" sz="2400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GB" sz="2400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course has two assessment </a:t>
            </a:r>
            <a:r>
              <a:rPr lang="en-GB" sz="2400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components:</a:t>
            </a:r>
          </a:p>
          <a:p>
            <a:pPr marL="0" indent="0">
              <a:buClrTx/>
              <a:buNone/>
              <a:defRPr/>
            </a:pPr>
            <a:endParaRPr lang="en-GB" sz="2400" kern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Tx/>
              <a:defRPr/>
            </a:pPr>
            <a:r>
              <a:rPr lang="en-GB" sz="2400" kern="0" dirty="0">
                <a:solidFill>
                  <a:schemeClr val="tx1"/>
                </a:solidFill>
                <a:latin typeface="Arial"/>
              </a:rPr>
              <a:t>Component 1: </a:t>
            </a:r>
            <a:r>
              <a:rPr lang="en-GB" sz="2400" kern="0" dirty="0" smtClean="0">
                <a:solidFill>
                  <a:schemeClr val="tx1"/>
                </a:solidFill>
                <a:latin typeface="Arial"/>
              </a:rPr>
              <a:t>question </a:t>
            </a:r>
            <a:r>
              <a:rPr lang="en-GB" sz="2400" kern="0" dirty="0">
                <a:solidFill>
                  <a:schemeClr val="tx1"/>
                </a:solidFill>
                <a:latin typeface="Arial"/>
              </a:rPr>
              <a:t>paper 	</a:t>
            </a:r>
            <a:r>
              <a:rPr lang="en-GB" sz="2400" kern="0" dirty="0" smtClean="0">
                <a:solidFill>
                  <a:schemeClr val="tx1"/>
                </a:solidFill>
                <a:latin typeface="Arial"/>
              </a:rPr>
              <a:t>	80 </a:t>
            </a:r>
            <a:r>
              <a:rPr lang="en-GB" sz="2400" kern="0" dirty="0">
                <a:solidFill>
                  <a:schemeClr val="tx1"/>
                </a:solidFill>
                <a:latin typeface="Arial"/>
              </a:rPr>
              <a:t>marks</a:t>
            </a:r>
          </a:p>
          <a:p>
            <a:pPr>
              <a:buClrTx/>
              <a:defRPr/>
            </a:pPr>
            <a:r>
              <a:rPr lang="en-GB" sz="2400" kern="0" dirty="0">
                <a:solidFill>
                  <a:schemeClr val="tx1"/>
                </a:solidFill>
                <a:latin typeface="Arial"/>
              </a:rPr>
              <a:t>Component 2: </a:t>
            </a:r>
            <a:r>
              <a:rPr lang="en-GB" sz="2400" kern="0" dirty="0" smtClean="0">
                <a:solidFill>
                  <a:schemeClr val="tx1"/>
                </a:solidFill>
                <a:latin typeface="Arial"/>
              </a:rPr>
              <a:t>assignment </a:t>
            </a:r>
            <a:r>
              <a:rPr lang="en-GB" sz="2400" kern="0" dirty="0">
                <a:solidFill>
                  <a:schemeClr val="tx1"/>
                </a:solidFill>
                <a:latin typeface="Arial"/>
              </a:rPr>
              <a:t>		90 marks</a:t>
            </a:r>
          </a:p>
          <a:p>
            <a:pPr marL="0" indent="0">
              <a:buClrTx/>
              <a:buNone/>
              <a:defRPr/>
            </a:pPr>
            <a:endParaRPr lang="en-GB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Tx/>
              <a:defRPr/>
            </a:pPr>
            <a:endParaRPr lang="en-GB" sz="2400" kern="0" dirty="0">
              <a:solidFill>
                <a:schemeClr val="tx1"/>
              </a:solidFill>
              <a:latin typeface="Arial"/>
            </a:endParaRPr>
          </a:p>
          <a:p>
            <a:pPr>
              <a:buClrTx/>
              <a:defRPr/>
            </a:pPr>
            <a:endParaRPr lang="en-GB" sz="2400" kern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Clr>
                <a:srgbClr val="FFFFFF"/>
              </a:buClr>
              <a:buFont typeface="Arial" charset="0"/>
              <a:buNone/>
              <a:defRPr/>
            </a:pPr>
            <a:endParaRPr lang="en-GB" kern="0" dirty="0" smtClean="0">
              <a:solidFill>
                <a:schemeClr val="tx1"/>
              </a:solidFill>
              <a:latin typeface="Arial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1589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68313" y="549275"/>
            <a:ext cx="8229600" cy="791493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 lvl="0">
              <a:defRPr/>
            </a:pPr>
            <a:r>
              <a:rPr lang="en-GB" kern="0" dirty="0">
                <a:solidFill>
                  <a:schemeClr val="tx1"/>
                </a:solidFill>
                <a:latin typeface="Arial"/>
              </a:rPr>
              <a:t>What has </a:t>
            </a:r>
            <a:r>
              <a:rPr lang="en-GB" kern="0" dirty="0" smtClean="0">
                <a:solidFill>
                  <a:schemeClr val="tx1"/>
                </a:solidFill>
                <a:latin typeface="Arial"/>
              </a:rPr>
              <a:t>changed: Question </a:t>
            </a:r>
            <a:r>
              <a:rPr lang="en-GB" kern="0" dirty="0">
                <a:solidFill>
                  <a:schemeClr val="tx1"/>
                </a:solidFill>
                <a:latin typeface="Arial"/>
              </a:rPr>
              <a:t>paper</a:t>
            </a:r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460899" y="1628800"/>
            <a:ext cx="7777162" cy="3887787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354013" indent="-354013">
              <a:buClrTx/>
              <a:tabLst>
                <a:tab pos="1695450" algn="l"/>
              </a:tabLst>
              <a:defRPr/>
            </a:pPr>
            <a:r>
              <a:rPr lang="en-GB" sz="2400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GB" sz="2400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ow includes a question sampling content from previous Materials </a:t>
            </a:r>
            <a:r>
              <a:rPr lang="en-GB" sz="2400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Manufacture </a:t>
            </a:r>
            <a:r>
              <a:rPr lang="en-GB" sz="2400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Unit Outcome 1</a:t>
            </a:r>
          </a:p>
          <a:p>
            <a:pPr marL="354013" indent="-354013">
              <a:buClrTx/>
              <a:tabLst>
                <a:tab pos="1695450" algn="l"/>
              </a:tabLst>
              <a:defRPr/>
            </a:pPr>
            <a:endParaRPr lang="en-GB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Tx/>
              <a:defRPr/>
            </a:pPr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GB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arks increased from 70 to 80 marks</a:t>
            </a:r>
          </a:p>
          <a:p>
            <a:pPr>
              <a:buClrTx/>
              <a:defRPr/>
            </a:pPr>
            <a:endParaRPr lang="en-GB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Tx/>
              <a:defRPr/>
            </a:pPr>
            <a:r>
              <a:rPr lang="en-GB" sz="2400" kern="0" dirty="0">
                <a:solidFill>
                  <a:schemeClr val="tx1"/>
                </a:solidFill>
                <a:latin typeface="Arial"/>
              </a:rPr>
              <a:t>t</a:t>
            </a:r>
            <a:r>
              <a:rPr lang="en-GB" sz="2400" kern="0" dirty="0" smtClean="0">
                <a:solidFill>
                  <a:schemeClr val="tx1"/>
                </a:solidFill>
                <a:latin typeface="Arial"/>
              </a:rPr>
              <a:t>ime to </a:t>
            </a:r>
            <a:r>
              <a:rPr lang="en-GB" sz="2400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complete </a:t>
            </a:r>
            <a:r>
              <a:rPr lang="en-GB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hours </a:t>
            </a:r>
            <a:r>
              <a:rPr lang="en-GB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 </a:t>
            </a:r>
            <a:r>
              <a:rPr lang="en-GB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minutes</a:t>
            </a:r>
            <a:endParaRPr lang="en-GB" sz="2400" kern="0" dirty="0">
              <a:solidFill>
                <a:schemeClr val="tx1"/>
              </a:solidFill>
              <a:latin typeface="Arial"/>
            </a:endParaRPr>
          </a:p>
          <a:p>
            <a:pPr>
              <a:buClrTx/>
              <a:defRPr/>
            </a:pPr>
            <a:endParaRPr lang="en-GB" sz="2400" kern="0" dirty="0">
              <a:solidFill>
                <a:schemeClr val="tx1"/>
              </a:solidFill>
              <a:latin typeface="Arial"/>
            </a:endParaRPr>
          </a:p>
          <a:p>
            <a:pPr>
              <a:buClrTx/>
              <a:defRPr/>
            </a:pPr>
            <a:endParaRPr lang="en-GB" sz="2400" kern="0" dirty="0" smtClean="0">
              <a:solidFill>
                <a:schemeClr val="tx1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5569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68313" y="549275"/>
            <a:ext cx="8229600" cy="1007517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 lvl="0">
              <a:defRPr/>
            </a:pPr>
            <a:r>
              <a:rPr lang="en-GB" sz="3200" kern="0" dirty="0">
                <a:solidFill>
                  <a:schemeClr val="tx1"/>
                </a:solidFill>
                <a:latin typeface="Arial"/>
              </a:rPr>
              <a:t>What has </a:t>
            </a:r>
            <a:r>
              <a:rPr lang="en-GB" sz="3200" kern="0" dirty="0" smtClean="0">
                <a:solidFill>
                  <a:schemeClr val="tx1"/>
                </a:solidFill>
                <a:latin typeface="Arial"/>
              </a:rPr>
              <a:t>changed: Assignment</a:t>
            </a:r>
            <a:endParaRPr lang="en-GB" sz="3200" kern="0" dirty="0">
              <a:solidFill>
                <a:schemeClr val="tx1"/>
              </a:solidFill>
              <a:latin typeface="Arial"/>
            </a:endParaRPr>
          </a:p>
        </p:txBody>
      </p:sp>
      <p:sp>
        <p:nvSpPr>
          <p:cNvPr id="8" name="Text Placeholder 2"/>
          <p:cNvSpPr txBox="1">
            <a:spLocks/>
          </p:cNvSpPr>
          <p:nvPr/>
        </p:nvSpPr>
        <p:spPr>
          <a:xfrm>
            <a:off x="497038" y="1495496"/>
            <a:ext cx="7920111" cy="4463851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>
              <a:buClrTx/>
              <a:defRPr/>
            </a:pPr>
            <a:r>
              <a:rPr lang="en-GB" sz="2400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GB" sz="2400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ssignment </a:t>
            </a:r>
            <a:r>
              <a:rPr lang="en-GB" sz="2400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set </a:t>
            </a:r>
            <a:r>
              <a:rPr lang="en-GB" sz="2400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annually </a:t>
            </a:r>
          </a:p>
          <a:p>
            <a:pPr>
              <a:buClrTx/>
              <a:defRPr/>
            </a:pPr>
            <a:r>
              <a:rPr lang="en-GB" sz="2400" kern="0" dirty="0" smtClean="0">
                <a:solidFill>
                  <a:schemeClr val="tx1"/>
                </a:solidFill>
                <a:latin typeface="Arial"/>
              </a:rPr>
              <a:t>externally marked by SQA</a:t>
            </a:r>
          </a:p>
          <a:p>
            <a:pPr>
              <a:buClrTx/>
              <a:defRPr/>
            </a:pPr>
            <a:r>
              <a:rPr lang="en-GB" sz="2400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2400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ssued </a:t>
            </a:r>
            <a:r>
              <a:rPr lang="en-GB" sz="2400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centres in </a:t>
            </a:r>
            <a:r>
              <a:rPr lang="en-GB" sz="2400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November</a:t>
            </a:r>
            <a:endParaRPr lang="en-GB" sz="2400" kern="0" dirty="0" smtClean="0">
              <a:solidFill>
                <a:schemeClr val="tx1"/>
              </a:solidFill>
              <a:latin typeface="Arial"/>
            </a:endParaRPr>
          </a:p>
          <a:p>
            <a:pPr>
              <a:buClrTx/>
              <a:defRPr/>
            </a:pPr>
            <a:r>
              <a:rPr lang="en-GB" sz="2400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now includes coverage </a:t>
            </a:r>
            <a:r>
              <a:rPr lang="en-GB" sz="2400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GB" sz="2400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 </a:t>
            </a:r>
            <a:r>
              <a:rPr lang="en-GB" sz="2400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Unit O</a:t>
            </a:r>
            <a:r>
              <a:rPr lang="en-GB" sz="2400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utcome 1</a:t>
            </a:r>
            <a:r>
              <a:rPr lang="en-GB" sz="2400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Materials and Manufacture Unit Outcome 2</a:t>
            </a:r>
          </a:p>
          <a:p>
            <a:pPr>
              <a:buClrTx/>
              <a:defRPr/>
            </a:pPr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GB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resented on maximum </a:t>
            </a:r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12 A3-sized sheets or </a:t>
            </a:r>
            <a:r>
              <a:rPr lang="en-GB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equivalent (including 4 pro formas)</a:t>
            </a:r>
            <a:endParaRPr lang="en-GB" sz="2400" kern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Tx/>
              <a:defRPr/>
            </a:pPr>
            <a:r>
              <a:rPr lang="en-GB" sz="2400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2400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ncreased </a:t>
            </a:r>
            <a:r>
              <a:rPr lang="en-GB" sz="2400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70 to 90 marks</a:t>
            </a:r>
          </a:p>
          <a:p>
            <a:pPr>
              <a:buClrTx/>
              <a:defRPr/>
            </a:pPr>
            <a:endParaRPr lang="en-GB" sz="2400" kern="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Tx/>
              <a:defRPr/>
            </a:pPr>
            <a:endParaRPr lang="en-GB" sz="2400" kern="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Clr>
                <a:srgbClr val="FFFFFF"/>
              </a:buClr>
              <a:buFont typeface="Arial" charset="0"/>
              <a:buNone/>
              <a:defRPr/>
            </a:pPr>
            <a:endParaRPr lang="en-GB" kern="0" dirty="0" smtClean="0">
              <a:solidFill>
                <a:schemeClr val="tx1"/>
              </a:solidFill>
              <a:latin typeface="Arial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90138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68313" y="549275"/>
            <a:ext cx="8229600" cy="791493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 marL="0" lvl="0" indent="0">
              <a:buNone/>
              <a:defRPr/>
            </a:pPr>
            <a:r>
              <a:rPr lang="en-GB" kern="0" dirty="0" smtClean="0">
                <a:solidFill>
                  <a:schemeClr val="tx1"/>
                </a:solidFill>
                <a:latin typeface="Arial"/>
              </a:rPr>
              <a:t>Further information: Assignment</a:t>
            </a:r>
            <a:endParaRPr lang="en-GB" kern="0" dirty="0">
              <a:solidFill>
                <a:schemeClr val="tx1"/>
              </a:solidFill>
              <a:latin typeface="Arial"/>
            </a:endParaRPr>
          </a:p>
        </p:txBody>
      </p:sp>
      <p:sp>
        <p:nvSpPr>
          <p:cNvPr id="3" name="Text Placeholder 2"/>
          <p:cNvSpPr txBox="1">
            <a:spLocks/>
          </p:cNvSpPr>
          <p:nvPr/>
        </p:nvSpPr>
        <p:spPr>
          <a:xfrm>
            <a:off x="440135" y="1556792"/>
            <a:ext cx="7777162" cy="3672681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>
              <a:buClrTx/>
              <a:defRPr/>
            </a:pPr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GB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pplication of skills, knowledge and understanding</a:t>
            </a:r>
          </a:p>
          <a:p>
            <a:pPr>
              <a:buClrTx/>
              <a:defRPr/>
            </a:pPr>
            <a:endParaRPr lang="en-GB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Tx/>
              <a:defRPr/>
            </a:pPr>
            <a:endParaRPr lang="en-GB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Tx/>
              <a:defRPr/>
            </a:pPr>
            <a:endParaRPr lang="en-GB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Tx/>
              <a:defRPr/>
            </a:pPr>
            <a:endParaRPr lang="en-GB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Tx/>
              <a:defRPr/>
            </a:pPr>
            <a:endParaRPr lang="en-GB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Tx/>
              <a:defRPr/>
            </a:pPr>
            <a:endParaRPr lang="en-GB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Tx/>
              <a:defRPr/>
            </a:pPr>
            <a:endParaRPr lang="en-GB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Tx/>
              <a:defRPr/>
            </a:pPr>
            <a:endParaRPr lang="en-GB" sz="2400" kern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Tx/>
              <a:defRPr/>
            </a:pPr>
            <a:endParaRPr lang="en-GB" sz="2400" kern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Tx/>
              <a:defRPr/>
            </a:pPr>
            <a:endParaRPr lang="en-GB" sz="2400" kern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Tx/>
              <a:defRPr/>
            </a:pPr>
            <a:endParaRPr lang="en-GB" sz="2400" kern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ClrTx/>
              <a:buNone/>
              <a:defRPr/>
            </a:pPr>
            <a:r>
              <a:rPr lang="en-US" dirty="0" smtClean="0">
                <a:solidFill>
                  <a:schemeClr val="tx1"/>
                </a:solidFill>
              </a:rPr>
              <a:t> </a:t>
            </a:r>
            <a:endParaRPr lang="en-GB" dirty="0">
              <a:solidFill>
                <a:schemeClr val="tx1"/>
              </a:solidFill>
            </a:endParaRPr>
          </a:p>
          <a:p>
            <a:pPr>
              <a:buClrTx/>
              <a:defRPr/>
            </a:pPr>
            <a:endParaRPr lang="en-GB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Tx/>
              <a:defRPr/>
            </a:pPr>
            <a:endParaRPr lang="en-GB" dirty="0" smtClean="0">
              <a:solidFill>
                <a:schemeClr val="tx1"/>
              </a:solidFill>
            </a:endParaRPr>
          </a:p>
          <a:p>
            <a:pPr>
              <a:buClrTx/>
              <a:defRPr/>
            </a:pPr>
            <a:endParaRPr lang="en-GB" kern="0" dirty="0" smtClean="0">
              <a:solidFill>
                <a:schemeClr val="tx1"/>
              </a:solidFill>
              <a:latin typeface="Arial"/>
              <a:cs typeface="+mn-cs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8631425"/>
              </p:ext>
            </p:extLst>
          </p:nvPr>
        </p:nvGraphicFramePr>
        <p:xfrm>
          <a:off x="963851" y="2317106"/>
          <a:ext cx="6729730" cy="3128391"/>
        </p:xfrm>
        <a:graphic>
          <a:graphicData uri="http://schemas.openxmlformats.org/drawingml/2006/table">
            <a:tbl>
              <a:tblPr firstRow="1" firstCol="1" bandRow="1"/>
              <a:tblGrid>
                <a:gridCol w="5854700">
                  <a:extLst>
                    <a:ext uri="{9D8B030D-6E8A-4147-A177-3AD203B41FA5}">
                      <a16:colId xmlns:a16="http://schemas.microsoft.com/office/drawing/2014/main" val="1099639835"/>
                    </a:ext>
                  </a:extLst>
                </a:gridCol>
                <a:gridCol w="875030">
                  <a:extLst>
                    <a:ext uri="{9D8B030D-6E8A-4147-A177-3AD203B41FA5}">
                      <a16:colId xmlns:a16="http://schemas.microsoft.com/office/drawing/2014/main" val="1435839488"/>
                    </a:ext>
                  </a:extLst>
                </a:gridCol>
              </a:tblGrid>
              <a:tr h="2870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Area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Marks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32590813"/>
                  </a:ext>
                </a:extLst>
              </a:tr>
              <a:tr h="23114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 panose="05050102010706020507" pitchFamily="18" charset="2"/>
                        <a:buChar char=""/>
                        <a:tabLst>
                          <a:tab pos="457200" algn="l"/>
                        </a:tabLst>
                      </a:pPr>
                      <a:r>
                        <a:rPr lang="en-GB" sz="1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Carrying out research into a given brief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 marks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5449949"/>
                  </a:ext>
                </a:extLst>
              </a:tr>
              <a:tr h="74295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 panose="05050102010706020507" pitchFamily="18" charset="2"/>
                        <a:buChar char=""/>
                        <a:tabLst>
                          <a:tab pos="457200" algn="l"/>
                        </a:tabLst>
                      </a:pPr>
                      <a:r>
                        <a:rPr lang="en-GB" sz="1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Producing a specification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 marks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3772260"/>
                  </a:ext>
                </a:extLst>
              </a:tr>
              <a:tr h="25908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♦"/>
                        <a:tabLst>
                          <a:tab pos="457200" algn="l"/>
                        </a:tabLst>
                      </a:pPr>
                      <a:r>
                        <a:rPr lang="en-GB" sz="1100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Generating initial ideas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 Marks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1623379"/>
                  </a:ext>
                </a:extLst>
              </a:tr>
              <a:tr h="334645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♦"/>
                        <a:tabLst>
                          <a:tab pos="457200" algn="l"/>
                        </a:tabLst>
                      </a:pPr>
                      <a:r>
                        <a:rPr lang="en-GB" sz="110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Exploring ideas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 Marks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1753068"/>
                  </a:ext>
                </a:extLst>
              </a:tr>
              <a:tr h="29210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♦"/>
                        <a:tabLst>
                          <a:tab pos="457200" algn="l"/>
                        </a:tabLst>
                      </a:pPr>
                      <a:r>
                        <a:rPr lang="en-GB" sz="11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Refining ideas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 Marks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32232231"/>
                  </a:ext>
                </a:extLst>
              </a:tr>
              <a:tr h="35052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♦"/>
                        <a:tabLst>
                          <a:tab pos="457200" algn="l"/>
                        </a:tabLst>
                      </a:pPr>
                      <a:r>
                        <a:rPr lang="en-GB" sz="110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Applying knowledge and understanding of materials, manufacturing and assembly processes 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 Marks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8193716"/>
                  </a:ext>
                </a:extLst>
              </a:tr>
              <a:tr h="276225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♦"/>
                        <a:tabLst>
                          <a:tab pos="457200" algn="l"/>
                        </a:tabLst>
                      </a:pPr>
                      <a:r>
                        <a:rPr lang="en-GB" sz="1100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Applying knowledge and understanding of design 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 Marks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8221558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♦"/>
                        <a:tabLst>
                          <a:tab pos="457200" algn="l"/>
                        </a:tabLst>
                      </a:pPr>
                      <a:r>
                        <a:rPr lang="en-GB" sz="110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Apply graphic techniques</a:t>
                      </a:r>
                      <a:endParaRPr lang="en-GB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 Marks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41101302"/>
                  </a:ext>
                </a:extLst>
              </a:tr>
              <a:tr h="174625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 panose="05050102010706020507" pitchFamily="18" charset="2"/>
                        <a:buChar char=""/>
                        <a:tabLst>
                          <a:tab pos="457200" algn="l"/>
                        </a:tabLst>
                      </a:pPr>
                      <a:r>
                        <a:rPr lang="en-GB" sz="1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Demonstrating practical modelling skills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 Marks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2895191"/>
                  </a:ext>
                </a:extLst>
              </a:tr>
              <a:tr h="7493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 panose="05050102010706020507" pitchFamily="18" charset="2"/>
                        <a:buChar char=""/>
                        <a:tabLst>
                          <a:tab pos="457200" algn="l"/>
                        </a:tabLst>
                      </a:pPr>
                      <a:r>
                        <a:rPr lang="en-GB" sz="1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Producing a plan for commercial manufacture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 Marks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6435352"/>
                  </a:ext>
                </a:extLst>
              </a:tr>
              <a:tr h="17018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 panose="05050102010706020507" pitchFamily="18" charset="2"/>
                        <a:buChar char=""/>
                        <a:tabLst>
                          <a:tab pos="457200" algn="l"/>
                        </a:tabLst>
                      </a:pPr>
                      <a:r>
                        <a:rPr lang="en-GB" sz="1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Applying modelling techniques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 Marks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0920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6170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68313" y="549275"/>
            <a:ext cx="8229600" cy="791493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 marL="0" lvl="0" indent="0">
              <a:buNone/>
              <a:defRPr/>
            </a:pPr>
            <a:r>
              <a:rPr lang="en-GB" kern="0" dirty="0" smtClean="0">
                <a:solidFill>
                  <a:schemeClr val="tx1"/>
                </a:solidFill>
                <a:latin typeface="Arial"/>
              </a:rPr>
              <a:t>Assignment: Assessment conditions</a:t>
            </a:r>
            <a:endParaRPr lang="en-GB" kern="0" dirty="0">
              <a:solidFill>
                <a:schemeClr val="tx1"/>
              </a:solidFill>
              <a:latin typeface="Arial"/>
            </a:endParaRPr>
          </a:p>
        </p:txBody>
      </p:sp>
      <p:sp>
        <p:nvSpPr>
          <p:cNvPr id="3" name="Text Placeholder 2"/>
          <p:cNvSpPr txBox="1">
            <a:spLocks/>
          </p:cNvSpPr>
          <p:nvPr/>
        </p:nvSpPr>
        <p:spPr>
          <a:xfrm>
            <a:off x="694532" y="1556792"/>
            <a:ext cx="7777162" cy="2808312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>
              <a:buClrTx/>
              <a:defRPr/>
            </a:pPr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ompleted </a:t>
            </a:r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 an extended period of </a:t>
            </a:r>
            <a:r>
              <a:rPr lang="en-GB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</a:t>
            </a:r>
          </a:p>
          <a:p>
            <a:pPr>
              <a:buClrTx/>
              <a:defRPr/>
            </a:pPr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GB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roduced </a:t>
            </a:r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under some supervision and </a:t>
            </a:r>
            <a:r>
              <a:rPr lang="en-GB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</a:p>
          <a:p>
            <a:pPr>
              <a:buClrTx/>
              <a:defRPr/>
            </a:pPr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GB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</a:t>
            </a:r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restrictions on the resources </a:t>
            </a:r>
            <a:endParaRPr lang="en-GB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Tx/>
              <a:defRPr/>
            </a:pPr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andidates </a:t>
            </a:r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must undertake the assessment </a:t>
            </a:r>
            <a:r>
              <a:rPr lang="en-GB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independently</a:t>
            </a:r>
          </a:p>
          <a:p>
            <a:pPr>
              <a:buClrTx/>
              <a:defRPr/>
            </a:pPr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GB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easonable </a:t>
            </a:r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assistance may be provided </a:t>
            </a:r>
            <a:endParaRPr lang="en-GB" sz="2400" kern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ClrTx/>
              <a:buNone/>
              <a:defRPr/>
            </a:pPr>
            <a:endParaRPr lang="en-GB" sz="2400" kern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ClrTx/>
              <a:buNone/>
              <a:defRPr/>
            </a:pPr>
            <a:r>
              <a:rPr lang="en-US" dirty="0" smtClean="0">
                <a:solidFill>
                  <a:schemeClr val="tx1"/>
                </a:solidFill>
              </a:rPr>
              <a:t> </a:t>
            </a:r>
            <a:endParaRPr lang="en-GB" dirty="0">
              <a:solidFill>
                <a:schemeClr val="tx1"/>
              </a:solidFill>
            </a:endParaRPr>
          </a:p>
          <a:p>
            <a:pPr>
              <a:buClrTx/>
              <a:defRPr/>
            </a:pPr>
            <a:endParaRPr lang="en-GB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Tx/>
              <a:defRPr/>
            </a:pPr>
            <a:endParaRPr lang="en-GB" dirty="0" smtClean="0">
              <a:solidFill>
                <a:schemeClr val="tx1"/>
              </a:solidFill>
            </a:endParaRPr>
          </a:p>
          <a:p>
            <a:pPr>
              <a:buClrTx/>
              <a:defRPr/>
            </a:pPr>
            <a:endParaRPr lang="en-GB" kern="0" dirty="0" smtClean="0">
              <a:solidFill>
                <a:schemeClr val="tx1"/>
              </a:solidFill>
              <a:latin typeface="Arial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50073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QA TITLE GOES HER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ICBD SQA LIGHT BACKGROUN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ICBD SQA LOGO  FINAL HOLDING SLI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QA DARK BACKGROUN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QA LIGHT BACKGROUN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CORPORATE BLANK DAR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CORPORATE BLANK LIGH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SQA FINAL HOLDING SLID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ICBD SQA TITLE HOLDING SLIDE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ICBD SQA TITLE GOES HER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ICBD SQA DARK BACKGROUN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1588</Words>
  <Application>Microsoft Office PowerPoint</Application>
  <PresentationFormat>On-screen Show (4:3)</PresentationFormat>
  <Paragraphs>577</Paragraphs>
  <Slides>40</Slides>
  <Notes>40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11</vt:i4>
      </vt:variant>
      <vt:variant>
        <vt:lpstr>Slide Titles</vt:lpstr>
      </vt:variant>
      <vt:variant>
        <vt:i4>40</vt:i4>
      </vt:variant>
    </vt:vector>
  </HeadingPairs>
  <TitlesOfParts>
    <vt:vector size="58" baseType="lpstr">
      <vt:lpstr>Arial</vt:lpstr>
      <vt:lpstr>Arial Narrow</vt:lpstr>
      <vt:lpstr>Calibri</vt:lpstr>
      <vt:lpstr>Courier New</vt:lpstr>
      <vt:lpstr>Symbol</vt:lpstr>
      <vt:lpstr>Times New Roman</vt:lpstr>
      <vt:lpstr>Wingdings</vt:lpstr>
      <vt:lpstr>SQA TITLE GOES HERE</vt:lpstr>
      <vt:lpstr>SQA DARK BACKGROUND</vt:lpstr>
      <vt:lpstr>SQA LIGHT BACKGROUND</vt:lpstr>
      <vt:lpstr>CORPORATE BLANK DARK</vt:lpstr>
      <vt:lpstr>CORPORATE BLANK LIGHT</vt:lpstr>
      <vt:lpstr>SQA FINAL HOLDING SLIDE</vt:lpstr>
      <vt:lpstr>ICBD SQA TITLE HOLDING SLIDE </vt:lpstr>
      <vt:lpstr>ICBD SQA TITLE GOES HERE</vt:lpstr>
      <vt:lpstr>ICBD SQA DARK BACKGROUND</vt:lpstr>
      <vt:lpstr>ICBD SQA LIGHT BACKGROUND</vt:lpstr>
      <vt:lpstr>ICBD SQA LOGO  FINAL HOLDING SLID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2018-12-07T10:04:21Z</dcterms:created>
  <dcterms:modified xsi:type="dcterms:W3CDTF">2018-12-07T10:04:44Z</dcterms:modified>
</cp:coreProperties>
</file>