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715" r:id="rId5"/>
    <p:sldMasterId id="2147483746" r:id="rId6"/>
  </p:sldMasterIdLst>
  <p:sldIdLst>
    <p:sldId id="329" r:id="rId7"/>
    <p:sldId id="266" r:id="rId8"/>
    <p:sldId id="267" r:id="rId9"/>
    <p:sldId id="271" r:id="rId10"/>
    <p:sldId id="273" r:id="rId11"/>
    <p:sldId id="330" r:id="rId12"/>
    <p:sldId id="331" r:id="rId13"/>
    <p:sldId id="332" r:id="rId14"/>
    <p:sldId id="352" r:id="rId15"/>
    <p:sldId id="333" r:id="rId16"/>
    <p:sldId id="334" r:id="rId17"/>
    <p:sldId id="335" r:id="rId18"/>
    <p:sldId id="353" r:id="rId19"/>
    <p:sldId id="336" r:id="rId20"/>
    <p:sldId id="337" r:id="rId21"/>
    <p:sldId id="339" r:id="rId22"/>
    <p:sldId id="340" r:id="rId23"/>
    <p:sldId id="341" r:id="rId24"/>
    <p:sldId id="342" r:id="rId25"/>
    <p:sldId id="343" r:id="rId26"/>
    <p:sldId id="344" r:id="rId27"/>
    <p:sldId id="345" r:id="rId28"/>
    <p:sldId id="346" r:id="rId29"/>
    <p:sldId id="347" r:id="rId30"/>
    <p:sldId id="348" r:id="rId31"/>
    <p:sldId id="349" r:id="rId32"/>
    <p:sldId id="350" r:id="rId33"/>
    <p:sldId id="328" r:id="rId34"/>
    <p:sldId id="351" r:id="rId35"/>
    <p:sldId id="270" r:id="rId36"/>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61FA93-96E5-4A24-AC9D-45DA06D5EA39}" v="4" dt="2022-01-10T12:47:48.6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8" d="100"/>
          <a:sy n="48" d="100"/>
        </p:scale>
        <p:origin x="48" y="66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21" Type="http://schemas.openxmlformats.org/officeDocument/2006/relationships/slide" Target="slides/slide15.xml"/><Relationship Id="rId34" Type="http://schemas.openxmlformats.org/officeDocument/2006/relationships/slide" Target="slides/slide28.xml"/><Relationship Id="rId42"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becca Diamond" userId="e228ada5-bc64-4f86-bdb9-cf83f34c57f4" providerId="ADAL" clId="{E061FA93-96E5-4A24-AC9D-45DA06D5EA39}"/>
    <pc:docChg chg="undo redo custSel addSld modSld">
      <pc:chgData name="Rebecca Diamond" userId="e228ada5-bc64-4f86-bdb9-cf83f34c57f4" providerId="ADAL" clId="{E061FA93-96E5-4A24-AC9D-45DA06D5EA39}" dt="2022-01-10T18:02:33.687" v="593" actId="20577"/>
      <pc:docMkLst>
        <pc:docMk/>
      </pc:docMkLst>
      <pc:sldChg chg="modSp mod">
        <pc:chgData name="Rebecca Diamond" userId="e228ada5-bc64-4f86-bdb9-cf83f34c57f4" providerId="ADAL" clId="{E061FA93-96E5-4A24-AC9D-45DA06D5EA39}" dt="2022-01-10T17:58:34.586" v="503" actId="20577"/>
        <pc:sldMkLst>
          <pc:docMk/>
          <pc:sldMk cId="2024280953" sldId="332"/>
        </pc:sldMkLst>
        <pc:spChg chg="mod">
          <ac:chgData name="Rebecca Diamond" userId="e228ada5-bc64-4f86-bdb9-cf83f34c57f4" providerId="ADAL" clId="{E061FA93-96E5-4A24-AC9D-45DA06D5EA39}" dt="2022-01-10T17:58:34.586" v="503" actId="20577"/>
          <ac:spMkLst>
            <pc:docMk/>
            <pc:sldMk cId="2024280953" sldId="332"/>
            <ac:spMk id="8" creationId="{688D083F-1D04-485C-8091-3AFC177A20A2}"/>
          </ac:spMkLst>
        </pc:spChg>
      </pc:sldChg>
      <pc:sldChg chg="modSp mod">
        <pc:chgData name="Rebecca Diamond" userId="e228ada5-bc64-4f86-bdb9-cf83f34c57f4" providerId="ADAL" clId="{E061FA93-96E5-4A24-AC9D-45DA06D5EA39}" dt="2022-01-10T18:01:21.113" v="566" actId="20577"/>
        <pc:sldMkLst>
          <pc:docMk/>
          <pc:sldMk cId="3805686584" sldId="335"/>
        </pc:sldMkLst>
        <pc:spChg chg="mod">
          <ac:chgData name="Rebecca Diamond" userId="e228ada5-bc64-4f86-bdb9-cf83f34c57f4" providerId="ADAL" clId="{E061FA93-96E5-4A24-AC9D-45DA06D5EA39}" dt="2022-01-10T18:01:21.113" v="566" actId="20577"/>
          <ac:spMkLst>
            <pc:docMk/>
            <pc:sldMk cId="3805686584" sldId="335"/>
            <ac:spMk id="8" creationId="{688D083F-1D04-485C-8091-3AFC177A20A2}"/>
          </ac:spMkLst>
        </pc:spChg>
      </pc:sldChg>
      <pc:sldChg chg="modSp mod">
        <pc:chgData name="Rebecca Diamond" userId="e228ada5-bc64-4f86-bdb9-cf83f34c57f4" providerId="ADAL" clId="{E061FA93-96E5-4A24-AC9D-45DA06D5EA39}" dt="2022-01-10T18:02:33.687" v="593" actId="20577"/>
        <pc:sldMkLst>
          <pc:docMk/>
          <pc:sldMk cId="2465217208" sldId="336"/>
        </pc:sldMkLst>
        <pc:spChg chg="mod">
          <ac:chgData name="Rebecca Diamond" userId="e228ada5-bc64-4f86-bdb9-cf83f34c57f4" providerId="ADAL" clId="{E061FA93-96E5-4A24-AC9D-45DA06D5EA39}" dt="2022-01-10T18:02:33.687" v="593" actId="20577"/>
          <ac:spMkLst>
            <pc:docMk/>
            <pc:sldMk cId="2465217208" sldId="336"/>
            <ac:spMk id="8" creationId="{688D083F-1D04-485C-8091-3AFC177A20A2}"/>
          </ac:spMkLst>
        </pc:spChg>
      </pc:sldChg>
      <pc:sldChg chg="modSp mod">
        <pc:chgData name="Rebecca Diamond" userId="e228ada5-bc64-4f86-bdb9-cf83f34c57f4" providerId="ADAL" clId="{E061FA93-96E5-4A24-AC9D-45DA06D5EA39}" dt="2022-01-10T12:48:18.345" v="475" actId="6549"/>
        <pc:sldMkLst>
          <pc:docMk/>
          <pc:sldMk cId="915462108" sldId="351"/>
        </pc:sldMkLst>
        <pc:spChg chg="mod">
          <ac:chgData name="Rebecca Diamond" userId="e228ada5-bc64-4f86-bdb9-cf83f34c57f4" providerId="ADAL" clId="{E061FA93-96E5-4A24-AC9D-45DA06D5EA39}" dt="2022-01-10T12:48:18.345" v="475" actId="6549"/>
          <ac:spMkLst>
            <pc:docMk/>
            <pc:sldMk cId="915462108" sldId="351"/>
            <ac:spMk id="8" creationId="{B34F242A-CF6D-DF46-9E26-AF6997408D6A}"/>
          </ac:spMkLst>
        </pc:spChg>
      </pc:sldChg>
      <pc:sldChg chg="add">
        <pc:chgData name="Rebecca Diamond" userId="e228ada5-bc64-4f86-bdb9-cf83f34c57f4" providerId="ADAL" clId="{E061FA93-96E5-4A24-AC9D-45DA06D5EA39}" dt="2022-01-10T17:57:13.756" v="476" actId="2890"/>
        <pc:sldMkLst>
          <pc:docMk/>
          <pc:sldMk cId="3407382050" sldId="352"/>
        </pc:sldMkLst>
      </pc:sldChg>
      <pc:sldChg chg="add">
        <pc:chgData name="Rebecca Diamond" userId="e228ada5-bc64-4f86-bdb9-cf83f34c57f4" providerId="ADAL" clId="{E061FA93-96E5-4A24-AC9D-45DA06D5EA39}" dt="2022-01-10T18:00:22.787" v="504" actId="2890"/>
        <pc:sldMkLst>
          <pc:docMk/>
          <pc:sldMk cId="1637389071" sldId="353"/>
        </pc:sldMkLst>
      </pc:sldChg>
    </pc:docChg>
  </pc:docChgLst>
  <pc:docChgLst>
    <pc:chgData name="Rebecca Diamond" userId="e228ada5-bc64-4f86-bdb9-cf83f34c57f4" providerId="ADAL" clId="{240A250A-29AA-405D-A156-F9B4E86F780A}"/>
    <pc:docChg chg="undo redo custSel modSld">
      <pc:chgData name="Rebecca Diamond" userId="e228ada5-bc64-4f86-bdb9-cf83f34c57f4" providerId="ADAL" clId="{240A250A-29AA-405D-A156-F9B4E86F780A}" dt="2022-01-10T11:33:56.592" v="97" actId="20577"/>
      <pc:docMkLst>
        <pc:docMk/>
      </pc:docMkLst>
      <pc:sldChg chg="modSp mod">
        <pc:chgData name="Rebecca Diamond" userId="e228ada5-bc64-4f86-bdb9-cf83f34c57f4" providerId="ADAL" clId="{240A250A-29AA-405D-A156-F9B4E86F780A}" dt="2022-01-10T11:33:12.261" v="41" actId="20577"/>
        <pc:sldMkLst>
          <pc:docMk/>
          <pc:sldMk cId="1455998079" sldId="340"/>
        </pc:sldMkLst>
        <pc:spChg chg="mod">
          <ac:chgData name="Rebecca Diamond" userId="e228ada5-bc64-4f86-bdb9-cf83f34c57f4" providerId="ADAL" clId="{240A250A-29AA-405D-A156-F9B4E86F780A}" dt="2022-01-10T11:33:12.261" v="41" actId="20577"/>
          <ac:spMkLst>
            <pc:docMk/>
            <pc:sldMk cId="1455998079" sldId="340"/>
            <ac:spMk id="8" creationId="{688D083F-1D04-485C-8091-3AFC177A20A2}"/>
          </ac:spMkLst>
        </pc:spChg>
      </pc:sldChg>
      <pc:sldChg chg="modSp mod">
        <pc:chgData name="Rebecca Diamond" userId="e228ada5-bc64-4f86-bdb9-cf83f34c57f4" providerId="ADAL" clId="{240A250A-29AA-405D-A156-F9B4E86F780A}" dt="2022-01-10T11:33:27.255" v="54" actId="20577"/>
        <pc:sldMkLst>
          <pc:docMk/>
          <pc:sldMk cId="276918284" sldId="341"/>
        </pc:sldMkLst>
        <pc:spChg chg="mod">
          <ac:chgData name="Rebecca Diamond" userId="e228ada5-bc64-4f86-bdb9-cf83f34c57f4" providerId="ADAL" clId="{240A250A-29AA-405D-A156-F9B4E86F780A}" dt="2022-01-10T11:33:27.255" v="54" actId="20577"/>
          <ac:spMkLst>
            <pc:docMk/>
            <pc:sldMk cId="276918284" sldId="341"/>
            <ac:spMk id="8" creationId="{688D083F-1D04-485C-8091-3AFC177A20A2}"/>
          </ac:spMkLst>
        </pc:spChg>
      </pc:sldChg>
      <pc:sldChg chg="modSp mod">
        <pc:chgData name="Rebecca Diamond" userId="e228ada5-bc64-4f86-bdb9-cf83f34c57f4" providerId="ADAL" clId="{240A250A-29AA-405D-A156-F9B4E86F780A}" dt="2022-01-10T11:33:43.181" v="75" actId="20577"/>
        <pc:sldMkLst>
          <pc:docMk/>
          <pc:sldMk cId="2078255839" sldId="342"/>
        </pc:sldMkLst>
        <pc:spChg chg="mod">
          <ac:chgData name="Rebecca Diamond" userId="e228ada5-bc64-4f86-bdb9-cf83f34c57f4" providerId="ADAL" clId="{240A250A-29AA-405D-A156-F9B4E86F780A}" dt="2022-01-10T11:33:43.181" v="75" actId="20577"/>
          <ac:spMkLst>
            <pc:docMk/>
            <pc:sldMk cId="2078255839" sldId="342"/>
            <ac:spMk id="8" creationId="{688D083F-1D04-485C-8091-3AFC177A20A2}"/>
          </ac:spMkLst>
        </pc:spChg>
      </pc:sldChg>
      <pc:sldChg chg="modSp mod">
        <pc:chgData name="Rebecca Diamond" userId="e228ada5-bc64-4f86-bdb9-cf83f34c57f4" providerId="ADAL" clId="{240A250A-29AA-405D-A156-F9B4E86F780A}" dt="2022-01-10T11:33:56.592" v="97" actId="20577"/>
        <pc:sldMkLst>
          <pc:docMk/>
          <pc:sldMk cId="2205836273" sldId="343"/>
        </pc:sldMkLst>
        <pc:spChg chg="mod">
          <ac:chgData name="Rebecca Diamond" userId="e228ada5-bc64-4f86-bdb9-cf83f34c57f4" providerId="ADAL" clId="{240A250A-29AA-405D-A156-F9B4E86F780A}" dt="2022-01-10T11:33:56.592" v="97" actId="20577"/>
          <ac:spMkLst>
            <pc:docMk/>
            <pc:sldMk cId="2205836273" sldId="343"/>
            <ac:spMk id="8" creationId="{688D083F-1D04-485C-8091-3AFC177A20A2}"/>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7BD65AED-25A7-4BFF-8F8A-DDB08FE063D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218F1870-EF38-4E04-B0BE-E642FF675A2A}"/>
              </a:ext>
            </a:extLst>
          </p:cNvPr>
          <p:cNvSpPr>
            <a:spLocks noGrp="1"/>
          </p:cNvSpPr>
          <p:nvPr>
            <p:ph type="dt" sz="half" idx="10"/>
          </p:nvPr>
        </p:nvSpPr>
        <p:spPr/>
        <p:txBody>
          <a:bodyPr/>
          <a:lstStyle>
            <a:lvl1pPr>
              <a:defRPr/>
            </a:lvl1pPr>
          </a:lstStyle>
          <a:p>
            <a:pPr>
              <a:defRPr/>
            </a:pPr>
            <a:fld id="{C3DFBE3C-1BA4-405F-BF4B-191788B86758}" type="datetimeFigureOut">
              <a:rPr lang="en-US"/>
              <a:pPr>
                <a:defRPr/>
              </a:pPr>
              <a:t>1/10/2022</a:t>
            </a:fld>
            <a:endParaRPr lang="en-US"/>
          </a:p>
        </p:txBody>
      </p:sp>
      <p:sp>
        <p:nvSpPr>
          <p:cNvPr id="6" name="Footer Placeholder 4">
            <a:extLst>
              <a:ext uri="{FF2B5EF4-FFF2-40B4-BE49-F238E27FC236}">
                <a16:creationId xmlns:a16="http://schemas.microsoft.com/office/drawing/2014/main" id="{9F01BC2D-6F22-4D47-9524-A56A6858862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4CDA588-7244-4159-935A-74CE3C866973}"/>
              </a:ext>
            </a:extLst>
          </p:cNvPr>
          <p:cNvSpPr>
            <a:spLocks noGrp="1"/>
          </p:cNvSpPr>
          <p:nvPr>
            <p:ph type="sldNum" sz="quarter" idx="12"/>
          </p:nvPr>
        </p:nvSpPr>
        <p:spPr/>
        <p:txBody>
          <a:bodyPr/>
          <a:lstStyle>
            <a:lvl1pPr>
              <a:defRPr/>
            </a:lvl1pPr>
          </a:lstStyle>
          <a:p>
            <a:fld id="{E8295250-2D01-48F7-8543-A868A5C8108F}" type="slidenum">
              <a:rPr lang="en-US" altLang="en-US"/>
              <a:pPr/>
              <a:t>‹#›</a:t>
            </a:fld>
            <a:endParaRPr lang="en-US" altLang="en-US"/>
          </a:p>
        </p:txBody>
      </p:sp>
    </p:spTree>
    <p:extLst>
      <p:ext uri="{BB962C8B-B14F-4D97-AF65-F5344CB8AC3E}">
        <p14:creationId xmlns:p14="http://schemas.microsoft.com/office/powerpoint/2010/main" val="2531417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84F44746-F623-4541-B347-D4302642F06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732826FF-75B9-4632-B730-CC2188A69F53}"/>
              </a:ext>
            </a:extLst>
          </p:cNvPr>
          <p:cNvSpPr>
            <a:spLocks noGrp="1"/>
          </p:cNvSpPr>
          <p:nvPr>
            <p:ph type="dt" sz="half" idx="10"/>
          </p:nvPr>
        </p:nvSpPr>
        <p:spPr/>
        <p:txBody>
          <a:bodyPr/>
          <a:lstStyle>
            <a:lvl1pPr>
              <a:defRPr/>
            </a:lvl1pPr>
          </a:lstStyle>
          <a:p>
            <a:pPr>
              <a:defRPr/>
            </a:pPr>
            <a:fld id="{D652BED6-3E71-4427-9D2D-BB355AC205C9}" type="datetimeFigureOut">
              <a:rPr lang="en-US"/>
              <a:pPr>
                <a:defRPr/>
              </a:pPr>
              <a:t>1/10/2022</a:t>
            </a:fld>
            <a:endParaRPr lang="en-US"/>
          </a:p>
        </p:txBody>
      </p:sp>
      <p:sp>
        <p:nvSpPr>
          <p:cNvPr id="7" name="Footer Placeholder 5">
            <a:extLst>
              <a:ext uri="{FF2B5EF4-FFF2-40B4-BE49-F238E27FC236}">
                <a16:creationId xmlns:a16="http://schemas.microsoft.com/office/drawing/2014/main" id="{E2BCFA58-6EBE-4BA2-8CAC-2C9F8D2D7E8A}"/>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B1BD0CE1-EF53-42C7-990C-46982CBC9561}"/>
              </a:ext>
            </a:extLst>
          </p:cNvPr>
          <p:cNvSpPr>
            <a:spLocks noGrp="1"/>
          </p:cNvSpPr>
          <p:nvPr>
            <p:ph type="sldNum" sz="quarter" idx="12"/>
          </p:nvPr>
        </p:nvSpPr>
        <p:spPr/>
        <p:txBody>
          <a:bodyPr/>
          <a:lstStyle>
            <a:lvl1pPr>
              <a:defRPr/>
            </a:lvl1pPr>
          </a:lstStyle>
          <a:p>
            <a:fld id="{31415F3A-7276-4EDF-9719-4DFD4048A41C}" type="slidenum">
              <a:rPr lang="en-US" altLang="en-US"/>
              <a:pPr/>
              <a:t>‹#›</a:t>
            </a:fld>
            <a:endParaRPr lang="en-US" altLang="en-US"/>
          </a:p>
        </p:txBody>
      </p:sp>
    </p:spTree>
    <p:extLst>
      <p:ext uri="{BB962C8B-B14F-4D97-AF65-F5344CB8AC3E}">
        <p14:creationId xmlns:p14="http://schemas.microsoft.com/office/powerpoint/2010/main" val="4115464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CA32871-A202-4B80-9F64-EEDFF4AF2C3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44A016F8-E528-4BDF-A840-6516B0B3EFD6}"/>
              </a:ext>
            </a:extLst>
          </p:cNvPr>
          <p:cNvSpPr>
            <a:spLocks noGrp="1"/>
          </p:cNvSpPr>
          <p:nvPr>
            <p:ph type="dt" sz="half" idx="10"/>
          </p:nvPr>
        </p:nvSpPr>
        <p:spPr/>
        <p:txBody>
          <a:bodyPr/>
          <a:lstStyle>
            <a:lvl1pPr>
              <a:defRPr/>
            </a:lvl1pPr>
          </a:lstStyle>
          <a:p>
            <a:pPr>
              <a:defRPr/>
            </a:pPr>
            <a:fld id="{550FACC4-CA5B-45F3-AB69-611E6666DCAF}" type="datetimeFigureOut">
              <a:rPr lang="en-US"/>
              <a:pPr>
                <a:defRPr/>
              </a:pPr>
              <a:t>1/10/2022</a:t>
            </a:fld>
            <a:endParaRPr lang="en-US"/>
          </a:p>
        </p:txBody>
      </p:sp>
      <p:sp>
        <p:nvSpPr>
          <p:cNvPr id="9" name="Footer Placeholder 7">
            <a:extLst>
              <a:ext uri="{FF2B5EF4-FFF2-40B4-BE49-F238E27FC236}">
                <a16:creationId xmlns:a16="http://schemas.microsoft.com/office/drawing/2014/main" id="{856A8EB2-C13A-4746-B7ED-B162A9DD65AD}"/>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CEEF9BE4-898B-4E2B-A118-6E345E2CECAF}"/>
              </a:ext>
            </a:extLst>
          </p:cNvPr>
          <p:cNvSpPr>
            <a:spLocks noGrp="1"/>
          </p:cNvSpPr>
          <p:nvPr>
            <p:ph type="sldNum" sz="quarter" idx="12"/>
          </p:nvPr>
        </p:nvSpPr>
        <p:spPr/>
        <p:txBody>
          <a:bodyPr/>
          <a:lstStyle>
            <a:lvl1pPr>
              <a:defRPr/>
            </a:lvl1pPr>
          </a:lstStyle>
          <a:p>
            <a:fld id="{755DDC62-AF8F-4590-A0A3-066E1FBF0257}" type="slidenum">
              <a:rPr lang="en-US" altLang="en-US"/>
              <a:pPr/>
              <a:t>‹#›</a:t>
            </a:fld>
            <a:endParaRPr lang="en-US" altLang="en-US"/>
          </a:p>
        </p:txBody>
      </p:sp>
    </p:spTree>
    <p:extLst>
      <p:ext uri="{BB962C8B-B14F-4D97-AF65-F5344CB8AC3E}">
        <p14:creationId xmlns:p14="http://schemas.microsoft.com/office/powerpoint/2010/main" val="2164499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270E16B1-849B-4DDE-BEF5-E6E850B607D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4" name="Date Placeholder 2">
            <a:extLst>
              <a:ext uri="{FF2B5EF4-FFF2-40B4-BE49-F238E27FC236}">
                <a16:creationId xmlns:a16="http://schemas.microsoft.com/office/drawing/2014/main" id="{8DB16C68-C390-4F56-9A7B-940E67885710}"/>
              </a:ext>
            </a:extLst>
          </p:cNvPr>
          <p:cNvSpPr>
            <a:spLocks noGrp="1"/>
          </p:cNvSpPr>
          <p:nvPr>
            <p:ph type="dt" sz="half" idx="10"/>
          </p:nvPr>
        </p:nvSpPr>
        <p:spPr/>
        <p:txBody>
          <a:bodyPr/>
          <a:lstStyle>
            <a:lvl1pPr>
              <a:defRPr/>
            </a:lvl1pPr>
          </a:lstStyle>
          <a:p>
            <a:pPr>
              <a:defRPr/>
            </a:pPr>
            <a:fld id="{40BEE091-A2A5-449F-AFD9-D661B538871E}" type="datetimeFigureOut">
              <a:rPr lang="en-US"/>
              <a:pPr>
                <a:defRPr/>
              </a:pPr>
              <a:t>1/10/2022</a:t>
            </a:fld>
            <a:endParaRPr lang="en-US"/>
          </a:p>
        </p:txBody>
      </p:sp>
      <p:sp>
        <p:nvSpPr>
          <p:cNvPr id="5" name="Footer Placeholder 3">
            <a:extLst>
              <a:ext uri="{FF2B5EF4-FFF2-40B4-BE49-F238E27FC236}">
                <a16:creationId xmlns:a16="http://schemas.microsoft.com/office/drawing/2014/main" id="{632C81A4-0878-4CED-978F-A38C7256527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FF6628A4-F83C-4223-B1A1-2CC80F412DA6}"/>
              </a:ext>
            </a:extLst>
          </p:cNvPr>
          <p:cNvSpPr>
            <a:spLocks noGrp="1"/>
          </p:cNvSpPr>
          <p:nvPr>
            <p:ph type="sldNum" sz="quarter" idx="12"/>
          </p:nvPr>
        </p:nvSpPr>
        <p:spPr/>
        <p:txBody>
          <a:bodyPr/>
          <a:lstStyle>
            <a:lvl1pPr>
              <a:defRPr/>
            </a:lvl1pPr>
          </a:lstStyle>
          <a:p>
            <a:fld id="{610C36BC-9C4A-4843-B4DA-4D6EBDEC039D}" type="slidenum">
              <a:rPr lang="en-US" altLang="en-US"/>
              <a:pPr/>
              <a:t>‹#›</a:t>
            </a:fld>
            <a:endParaRPr lang="en-US" altLang="en-US"/>
          </a:p>
        </p:txBody>
      </p:sp>
    </p:spTree>
    <p:extLst>
      <p:ext uri="{BB962C8B-B14F-4D97-AF65-F5344CB8AC3E}">
        <p14:creationId xmlns:p14="http://schemas.microsoft.com/office/powerpoint/2010/main" val="3460977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822B3CEB-1CD2-47D1-94F7-14F31CBDB4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lvl1pPr>
              <a:defRPr>
                <a:solidFill>
                  <a:schemeClr val="tx2">
                    <a:lumMod val="75000"/>
                  </a:schemeClr>
                </a:solidFill>
              </a:defRPr>
            </a:lvl1pPr>
          </a:lstStyle>
          <a:p>
            <a:r>
              <a:rPr lang="en-GB" dirty="0"/>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5" name="Date Placeholder 3">
            <a:extLst>
              <a:ext uri="{FF2B5EF4-FFF2-40B4-BE49-F238E27FC236}">
                <a16:creationId xmlns:a16="http://schemas.microsoft.com/office/drawing/2014/main" id="{EA1C09DB-F66D-4F83-AC6B-82F2ABC8181B}"/>
              </a:ext>
            </a:extLst>
          </p:cNvPr>
          <p:cNvSpPr>
            <a:spLocks noGrp="1"/>
          </p:cNvSpPr>
          <p:nvPr>
            <p:ph type="dt" sz="half" idx="10"/>
          </p:nvPr>
        </p:nvSpPr>
        <p:spPr/>
        <p:txBody>
          <a:bodyPr/>
          <a:lstStyle>
            <a:lvl1pPr>
              <a:defRPr/>
            </a:lvl1pPr>
          </a:lstStyle>
          <a:p>
            <a:pPr>
              <a:defRPr/>
            </a:pPr>
            <a:fld id="{35857C55-78C0-4EA7-A7B8-3BDD57526055}" type="datetimeFigureOut">
              <a:rPr lang="en-US"/>
              <a:pPr>
                <a:defRPr/>
              </a:pPr>
              <a:t>1/10/2022</a:t>
            </a:fld>
            <a:endParaRPr lang="en-US"/>
          </a:p>
        </p:txBody>
      </p:sp>
      <p:sp>
        <p:nvSpPr>
          <p:cNvPr id="6" name="Footer Placeholder 4">
            <a:extLst>
              <a:ext uri="{FF2B5EF4-FFF2-40B4-BE49-F238E27FC236}">
                <a16:creationId xmlns:a16="http://schemas.microsoft.com/office/drawing/2014/main" id="{BD99913A-85D9-4E10-8164-558CB7697FD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4B28CCC-00BB-4801-BC3B-83CFBF6A9BC0}"/>
              </a:ext>
            </a:extLst>
          </p:cNvPr>
          <p:cNvSpPr>
            <a:spLocks noGrp="1"/>
          </p:cNvSpPr>
          <p:nvPr>
            <p:ph type="sldNum" sz="quarter" idx="12"/>
          </p:nvPr>
        </p:nvSpPr>
        <p:spPr/>
        <p:txBody>
          <a:bodyPr/>
          <a:lstStyle>
            <a:lvl1pPr>
              <a:defRPr/>
            </a:lvl1pPr>
          </a:lstStyle>
          <a:p>
            <a:fld id="{4A852D1C-150F-4184-8C6B-E48E0088CA7B}" type="slidenum">
              <a:rPr lang="en-US" altLang="en-US"/>
              <a:pPr/>
              <a:t>‹#›</a:t>
            </a:fld>
            <a:endParaRPr lang="en-US" altLang="en-US"/>
          </a:p>
        </p:txBody>
      </p:sp>
    </p:spTree>
    <p:extLst>
      <p:ext uri="{BB962C8B-B14F-4D97-AF65-F5344CB8AC3E}">
        <p14:creationId xmlns:p14="http://schemas.microsoft.com/office/powerpoint/2010/main" val="9443632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A476C41B-BDE1-42E4-B851-03E5D63CA73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dirty="0"/>
              <a:t>Click to edit Master title style</a:t>
            </a:r>
            <a:endParaRPr lang="en-US" dirty="0"/>
          </a:p>
        </p:txBody>
      </p:sp>
      <p:sp>
        <p:nvSpPr>
          <p:cNvPr id="3" name="Content Placeholder 2"/>
          <p:cNvSpPr>
            <a:spLocks noGrp="1"/>
          </p:cNvSpPr>
          <p:nvPr>
            <p:ph idx="1"/>
          </p:nvPr>
        </p:nvSpPr>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3">
            <a:extLst>
              <a:ext uri="{FF2B5EF4-FFF2-40B4-BE49-F238E27FC236}">
                <a16:creationId xmlns:a16="http://schemas.microsoft.com/office/drawing/2014/main" id="{367382B5-E7F0-4BEB-A138-465CCA421F5A}"/>
              </a:ext>
            </a:extLst>
          </p:cNvPr>
          <p:cNvSpPr>
            <a:spLocks noGrp="1"/>
          </p:cNvSpPr>
          <p:nvPr>
            <p:ph type="dt" sz="half" idx="10"/>
          </p:nvPr>
        </p:nvSpPr>
        <p:spPr/>
        <p:txBody>
          <a:bodyPr/>
          <a:lstStyle>
            <a:lvl1pPr>
              <a:defRPr/>
            </a:lvl1pPr>
          </a:lstStyle>
          <a:p>
            <a:pPr>
              <a:defRPr/>
            </a:pPr>
            <a:fld id="{A6EF2ED1-957E-4339-9CB2-471D923879E2}" type="datetimeFigureOut">
              <a:rPr lang="en-US"/>
              <a:pPr>
                <a:defRPr/>
              </a:pPr>
              <a:t>1/10/2022</a:t>
            </a:fld>
            <a:endParaRPr lang="en-US"/>
          </a:p>
        </p:txBody>
      </p:sp>
      <p:sp>
        <p:nvSpPr>
          <p:cNvPr id="6" name="Footer Placeholder 4">
            <a:extLst>
              <a:ext uri="{FF2B5EF4-FFF2-40B4-BE49-F238E27FC236}">
                <a16:creationId xmlns:a16="http://schemas.microsoft.com/office/drawing/2014/main" id="{3FA1ED34-6F5B-4487-9DD6-D3ABBEED12A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C5D2D7-692A-4C6A-8B53-35F1881BD87A}"/>
              </a:ext>
            </a:extLst>
          </p:cNvPr>
          <p:cNvSpPr>
            <a:spLocks noGrp="1"/>
          </p:cNvSpPr>
          <p:nvPr>
            <p:ph type="sldNum" sz="quarter" idx="12"/>
          </p:nvPr>
        </p:nvSpPr>
        <p:spPr/>
        <p:txBody>
          <a:bodyPr/>
          <a:lstStyle>
            <a:lvl1pPr>
              <a:defRPr/>
            </a:lvl1pPr>
          </a:lstStyle>
          <a:p>
            <a:fld id="{7BCA7628-DD9A-4DAF-864A-979AD0627CF0}" type="slidenum">
              <a:rPr lang="en-US" altLang="en-US"/>
              <a:pPr/>
              <a:t>‹#›</a:t>
            </a:fld>
            <a:endParaRPr lang="en-US" altLang="en-US"/>
          </a:p>
        </p:txBody>
      </p:sp>
    </p:spTree>
    <p:extLst>
      <p:ext uri="{BB962C8B-B14F-4D97-AF65-F5344CB8AC3E}">
        <p14:creationId xmlns:p14="http://schemas.microsoft.com/office/powerpoint/2010/main" val="1432930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D56AE6A9-87DE-4DEB-8BAD-B36DF7E045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32DDDFDC-1A35-469F-A602-E2C2F60F857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BACF3FB0-A59D-43BD-9677-6F0F10F7B3E9}"/>
              </a:ext>
            </a:extLst>
          </p:cNvPr>
          <p:cNvSpPr>
            <a:spLocks noGrp="1"/>
          </p:cNvSpPr>
          <p:nvPr>
            <p:ph type="dt" sz="half" idx="10"/>
          </p:nvPr>
        </p:nvSpPr>
        <p:spPr/>
        <p:txBody>
          <a:bodyPr/>
          <a:lstStyle>
            <a:lvl1pPr>
              <a:defRPr/>
            </a:lvl1pPr>
          </a:lstStyle>
          <a:p>
            <a:pPr>
              <a:defRPr/>
            </a:pPr>
            <a:fld id="{6279FA13-E2D6-4159-A16B-54E4BDC71E41}" type="datetimeFigureOut">
              <a:rPr lang="en-US"/>
              <a:pPr>
                <a:defRPr/>
              </a:pPr>
              <a:t>1/10/2022</a:t>
            </a:fld>
            <a:endParaRPr lang="en-US"/>
          </a:p>
        </p:txBody>
      </p:sp>
      <p:sp>
        <p:nvSpPr>
          <p:cNvPr id="7" name="Footer Placeholder 4">
            <a:extLst>
              <a:ext uri="{FF2B5EF4-FFF2-40B4-BE49-F238E27FC236}">
                <a16:creationId xmlns:a16="http://schemas.microsoft.com/office/drawing/2014/main" id="{ED3EFC13-1896-45D7-A668-CE5B18BD2B34}"/>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859BB7AB-7CF0-451B-9CCC-73228F308C05}"/>
              </a:ext>
            </a:extLst>
          </p:cNvPr>
          <p:cNvSpPr>
            <a:spLocks noGrp="1"/>
          </p:cNvSpPr>
          <p:nvPr>
            <p:ph type="sldNum" sz="quarter" idx="12"/>
          </p:nvPr>
        </p:nvSpPr>
        <p:spPr/>
        <p:txBody>
          <a:bodyPr/>
          <a:lstStyle>
            <a:lvl1pPr>
              <a:defRPr/>
            </a:lvl1pPr>
          </a:lstStyle>
          <a:p>
            <a:fld id="{77486C9C-7916-44AD-B0C9-68C8C736F00F}" type="slidenum">
              <a:rPr lang="en-US" altLang="en-US"/>
              <a:pPr/>
              <a:t>‹#›</a:t>
            </a:fld>
            <a:endParaRPr lang="en-US" altLang="en-US"/>
          </a:p>
        </p:txBody>
      </p:sp>
    </p:spTree>
    <p:extLst>
      <p:ext uri="{BB962C8B-B14F-4D97-AF65-F5344CB8AC3E}">
        <p14:creationId xmlns:p14="http://schemas.microsoft.com/office/powerpoint/2010/main" val="20268648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F668512D-20F0-4974-A6AE-AB7EDBCAD5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dirty="0"/>
              <a:t>Click to edit Master title style</a:t>
            </a:r>
            <a:endParaRPr lang="en-US" dirty="0"/>
          </a:p>
        </p:txBody>
      </p:sp>
      <p:sp>
        <p:nvSpPr>
          <p:cNvPr id="3" name="Content Placeholder 2"/>
          <p:cNvSpPr>
            <a:spLocks noGrp="1"/>
          </p:cNvSpPr>
          <p:nvPr>
            <p:ph sz="half" idx="1"/>
          </p:nvPr>
        </p:nvSpPr>
        <p:spPr>
          <a:xfrm>
            <a:off x="457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648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Date Placeholder 4">
            <a:extLst>
              <a:ext uri="{FF2B5EF4-FFF2-40B4-BE49-F238E27FC236}">
                <a16:creationId xmlns:a16="http://schemas.microsoft.com/office/drawing/2014/main" id="{7C7C858C-5E5B-4E7A-827E-66288DFC4FCF}"/>
              </a:ext>
            </a:extLst>
          </p:cNvPr>
          <p:cNvSpPr>
            <a:spLocks noGrp="1"/>
          </p:cNvSpPr>
          <p:nvPr>
            <p:ph type="dt" sz="half" idx="10"/>
          </p:nvPr>
        </p:nvSpPr>
        <p:spPr/>
        <p:txBody>
          <a:bodyPr/>
          <a:lstStyle>
            <a:lvl1pPr>
              <a:defRPr/>
            </a:lvl1pPr>
          </a:lstStyle>
          <a:p>
            <a:pPr>
              <a:defRPr/>
            </a:pPr>
            <a:fld id="{20D5C9C4-AAA3-4AC9-B65C-5BB401CCB761}" type="datetimeFigureOut">
              <a:rPr lang="en-US"/>
              <a:pPr>
                <a:defRPr/>
              </a:pPr>
              <a:t>1/10/2022</a:t>
            </a:fld>
            <a:endParaRPr lang="en-US"/>
          </a:p>
        </p:txBody>
      </p:sp>
      <p:sp>
        <p:nvSpPr>
          <p:cNvPr id="7" name="Footer Placeholder 5">
            <a:extLst>
              <a:ext uri="{FF2B5EF4-FFF2-40B4-BE49-F238E27FC236}">
                <a16:creationId xmlns:a16="http://schemas.microsoft.com/office/drawing/2014/main" id="{9FD86EC4-647B-4A7D-9530-48A24B78D15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F3EFF85C-53E7-4C8F-A30A-EC27076C60CC}"/>
              </a:ext>
            </a:extLst>
          </p:cNvPr>
          <p:cNvSpPr>
            <a:spLocks noGrp="1"/>
          </p:cNvSpPr>
          <p:nvPr>
            <p:ph type="sldNum" sz="quarter" idx="12"/>
          </p:nvPr>
        </p:nvSpPr>
        <p:spPr/>
        <p:txBody>
          <a:bodyPr/>
          <a:lstStyle>
            <a:lvl1pPr>
              <a:defRPr/>
            </a:lvl1pPr>
          </a:lstStyle>
          <a:p>
            <a:fld id="{95E50C3D-9F55-4A93-859B-830926301896}" type="slidenum">
              <a:rPr lang="en-US" altLang="en-US"/>
              <a:pPr/>
              <a:t>‹#›</a:t>
            </a:fld>
            <a:endParaRPr lang="en-US" altLang="en-US"/>
          </a:p>
        </p:txBody>
      </p:sp>
    </p:spTree>
    <p:extLst>
      <p:ext uri="{BB962C8B-B14F-4D97-AF65-F5344CB8AC3E}">
        <p14:creationId xmlns:p14="http://schemas.microsoft.com/office/powerpoint/2010/main" val="1138308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3455D2-6561-4D76-A96D-8709D318AE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179998"/>
            <a:ext cx="8229600" cy="857250"/>
          </a:xfrm>
        </p:spPr>
        <p:txBody>
          <a:bodyPr/>
          <a:lstStyle>
            <a:lvl1pPr>
              <a:defRPr>
                <a:solidFill>
                  <a:schemeClr val="tx2">
                    <a:lumMod val="75000"/>
                  </a:schemeClr>
                </a:solidFill>
              </a:defRPr>
            </a:lvl1pPr>
          </a:lstStyle>
          <a:p>
            <a:r>
              <a:rPr lang="en-GB" dirty="0"/>
              <a:t>Click to edit Master title style</a:t>
            </a:r>
            <a:endParaRPr lang="en-US" dirty="0"/>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Date Placeholder 6">
            <a:extLst>
              <a:ext uri="{FF2B5EF4-FFF2-40B4-BE49-F238E27FC236}">
                <a16:creationId xmlns:a16="http://schemas.microsoft.com/office/drawing/2014/main" id="{007D7AEB-FBD6-472E-AD0E-563D0A7C22FB}"/>
              </a:ext>
            </a:extLst>
          </p:cNvPr>
          <p:cNvSpPr>
            <a:spLocks noGrp="1"/>
          </p:cNvSpPr>
          <p:nvPr>
            <p:ph type="dt" sz="half" idx="10"/>
          </p:nvPr>
        </p:nvSpPr>
        <p:spPr/>
        <p:txBody>
          <a:bodyPr/>
          <a:lstStyle>
            <a:lvl1pPr>
              <a:defRPr/>
            </a:lvl1pPr>
          </a:lstStyle>
          <a:p>
            <a:pPr>
              <a:defRPr/>
            </a:pPr>
            <a:fld id="{5DD8E2D0-0C84-4BA7-B034-D5A1FF8C3B44}" type="datetimeFigureOut">
              <a:rPr lang="en-US"/>
              <a:pPr>
                <a:defRPr/>
              </a:pPr>
              <a:t>1/10/2022</a:t>
            </a:fld>
            <a:endParaRPr lang="en-US"/>
          </a:p>
        </p:txBody>
      </p:sp>
      <p:sp>
        <p:nvSpPr>
          <p:cNvPr id="9" name="Footer Placeholder 7">
            <a:extLst>
              <a:ext uri="{FF2B5EF4-FFF2-40B4-BE49-F238E27FC236}">
                <a16:creationId xmlns:a16="http://schemas.microsoft.com/office/drawing/2014/main" id="{06582006-66AA-4096-BD4D-F7621F885786}"/>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55B87ADB-207F-4088-9C44-6462166AAE73}"/>
              </a:ext>
            </a:extLst>
          </p:cNvPr>
          <p:cNvSpPr>
            <a:spLocks noGrp="1"/>
          </p:cNvSpPr>
          <p:nvPr>
            <p:ph type="sldNum" sz="quarter" idx="12"/>
          </p:nvPr>
        </p:nvSpPr>
        <p:spPr/>
        <p:txBody>
          <a:bodyPr/>
          <a:lstStyle>
            <a:lvl1pPr>
              <a:defRPr/>
            </a:lvl1pPr>
          </a:lstStyle>
          <a:p>
            <a:fld id="{DB7D7592-5A8D-451C-9ED1-A9ECBCBAF418}" type="slidenum">
              <a:rPr lang="en-US" altLang="en-US"/>
              <a:pPr/>
              <a:t>‹#›</a:t>
            </a:fld>
            <a:endParaRPr lang="en-US" altLang="en-US"/>
          </a:p>
        </p:txBody>
      </p:sp>
    </p:spTree>
    <p:extLst>
      <p:ext uri="{BB962C8B-B14F-4D97-AF65-F5344CB8AC3E}">
        <p14:creationId xmlns:p14="http://schemas.microsoft.com/office/powerpoint/2010/main" val="16932544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CF686215-9355-406B-8DF1-429A9CEFD4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dirty="0"/>
              <a:t>Click to edit Master title style</a:t>
            </a:r>
            <a:endParaRPr lang="en-US" dirty="0"/>
          </a:p>
        </p:txBody>
      </p:sp>
      <p:sp>
        <p:nvSpPr>
          <p:cNvPr id="4" name="Date Placeholder 2">
            <a:extLst>
              <a:ext uri="{FF2B5EF4-FFF2-40B4-BE49-F238E27FC236}">
                <a16:creationId xmlns:a16="http://schemas.microsoft.com/office/drawing/2014/main" id="{2F13E287-9954-4FEF-8994-B20F308F0B82}"/>
              </a:ext>
            </a:extLst>
          </p:cNvPr>
          <p:cNvSpPr>
            <a:spLocks noGrp="1"/>
          </p:cNvSpPr>
          <p:nvPr>
            <p:ph type="dt" sz="half" idx="10"/>
          </p:nvPr>
        </p:nvSpPr>
        <p:spPr/>
        <p:txBody>
          <a:bodyPr/>
          <a:lstStyle>
            <a:lvl1pPr>
              <a:defRPr/>
            </a:lvl1pPr>
          </a:lstStyle>
          <a:p>
            <a:pPr>
              <a:defRPr/>
            </a:pPr>
            <a:fld id="{359DB3A3-3687-49F0-9280-AC28C2CACC71}" type="datetimeFigureOut">
              <a:rPr lang="en-US"/>
              <a:pPr>
                <a:defRPr/>
              </a:pPr>
              <a:t>1/10/2022</a:t>
            </a:fld>
            <a:endParaRPr lang="en-US"/>
          </a:p>
        </p:txBody>
      </p:sp>
      <p:sp>
        <p:nvSpPr>
          <p:cNvPr id="5" name="Footer Placeholder 3">
            <a:extLst>
              <a:ext uri="{FF2B5EF4-FFF2-40B4-BE49-F238E27FC236}">
                <a16:creationId xmlns:a16="http://schemas.microsoft.com/office/drawing/2014/main" id="{6DB0FFE3-5E0C-4204-8B72-8971C770876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384D6FB-54F8-4273-A3F1-B7F3E999C672}"/>
              </a:ext>
            </a:extLst>
          </p:cNvPr>
          <p:cNvSpPr>
            <a:spLocks noGrp="1"/>
          </p:cNvSpPr>
          <p:nvPr>
            <p:ph type="sldNum" sz="quarter" idx="12"/>
          </p:nvPr>
        </p:nvSpPr>
        <p:spPr/>
        <p:txBody>
          <a:bodyPr/>
          <a:lstStyle>
            <a:lvl1pPr>
              <a:defRPr/>
            </a:lvl1pPr>
          </a:lstStyle>
          <a:p>
            <a:fld id="{CAA3F0E6-D876-4536-9404-D29EC22C8530}" type="slidenum">
              <a:rPr lang="en-US" altLang="en-US"/>
              <a:pPr/>
              <a:t>‹#›</a:t>
            </a:fld>
            <a:endParaRPr lang="en-US" altLang="en-US"/>
          </a:p>
        </p:txBody>
      </p:sp>
    </p:spTree>
    <p:extLst>
      <p:ext uri="{BB962C8B-B14F-4D97-AF65-F5344CB8AC3E}">
        <p14:creationId xmlns:p14="http://schemas.microsoft.com/office/powerpoint/2010/main" val="1308268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5BA023B8-8906-4DE0-99F6-BF3065ECBA3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3">
            <a:extLst>
              <a:ext uri="{FF2B5EF4-FFF2-40B4-BE49-F238E27FC236}">
                <a16:creationId xmlns:a16="http://schemas.microsoft.com/office/drawing/2014/main" id="{6D75CBBC-3B5B-44F5-B7E4-7F917BD6D79C}"/>
              </a:ext>
            </a:extLst>
          </p:cNvPr>
          <p:cNvSpPr>
            <a:spLocks noGrp="1"/>
          </p:cNvSpPr>
          <p:nvPr>
            <p:ph type="dt" sz="half" idx="10"/>
          </p:nvPr>
        </p:nvSpPr>
        <p:spPr/>
        <p:txBody>
          <a:bodyPr/>
          <a:lstStyle>
            <a:lvl1pPr>
              <a:defRPr/>
            </a:lvl1pPr>
          </a:lstStyle>
          <a:p>
            <a:pPr>
              <a:defRPr/>
            </a:pPr>
            <a:fld id="{2FF01133-BD1C-453C-98BF-A925094C0BF4}" type="datetimeFigureOut">
              <a:rPr lang="en-US"/>
              <a:pPr>
                <a:defRPr/>
              </a:pPr>
              <a:t>1/10/2022</a:t>
            </a:fld>
            <a:endParaRPr lang="en-US"/>
          </a:p>
        </p:txBody>
      </p:sp>
      <p:sp>
        <p:nvSpPr>
          <p:cNvPr id="6" name="Footer Placeholder 4">
            <a:extLst>
              <a:ext uri="{FF2B5EF4-FFF2-40B4-BE49-F238E27FC236}">
                <a16:creationId xmlns:a16="http://schemas.microsoft.com/office/drawing/2014/main" id="{8333E0F7-A185-45E2-8F64-62A0AB659F3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176DE411-5140-4716-922B-1C2056D3E267}"/>
              </a:ext>
            </a:extLst>
          </p:cNvPr>
          <p:cNvSpPr>
            <a:spLocks noGrp="1"/>
          </p:cNvSpPr>
          <p:nvPr>
            <p:ph type="sldNum" sz="quarter" idx="12"/>
          </p:nvPr>
        </p:nvSpPr>
        <p:spPr/>
        <p:txBody>
          <a:bodyPr/>
          <a:lstStyle>
            <a:lvl1pPr>
              <a:defRPr/>
            </a:lvl1pPr>
          </a:lstStyle>
          <a:p>
            <a:fld id="{C0AA72A8-EDA5-4AF1-8F14-F067276E79A6}" type="slidenum">
              <a:rPr lang="en-US" altLang="en-US"/>
              <a:pPr/>
              <a:t>‹#›</a:t>
            </a:fld>
            <a:endParaRPr lang="en-US" altLang="en-US"/>
          </a:p>
        </p:txBody>
      </p:sp>
    </p:spTree>
    <p:extLst>
      <p:ext uri="{BB962C8B-B14F-4D97-AF65-F5344CB8AC3E}">
        <p14:creationId xmlns:p14="http://schemas.microsoft.com/office/powerpoint/2010/main" val="1025790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957A3BC9-0A68-48AB-9C64-76E73C270ED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FEEAA0EE-12F9-4853-B905-29659CCEC65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ECD31AFC-97C6-4101-A796-5F6C43666D69}"/>
              </a:ext>
            </a:extLst>
          </p:cNvPr>
          <p:cNvSpPr>
            <a:spLocks noGrp="1"/>
          </p:cNvSpPr>
          <p:nvPr>
            <p:ph type="dt" sz="half" idx="10"/>
          </p:nvPr>
        </p:nvSpPr>
        <p:spPr/>
        <p:txBody>
          <a:bodyPr/>
          <a:lstStyle>
            <a:lvl1pPr>
              <a:defRPr/>
            </a:lvl1pPr>
          </a:lstStyle>
          <a:p>
            <a:pPr>
              <a:defRPr/>
            </a:pPr>
            <a:fld id="{1AB6B903-A9C4-475B-9B54-3527CC859DFA}" type="datetimeFigureOut">
              <a:rPr lang="en-US"/>
              <a:pPr>
                <a:defRPr/>
              </a:pPr>
              <a:t>1/10/2022</a:t>
            </a:fld>
            <a:endParaRPr lang="en-US"/>
          </a:p>
        </p:txBody>
      </p:sp>
      <p:sp>
        <p:nvSpPr>
          <p:cNvPr id="7" name="Footer Placeholder 4">
            <a:extLst>
              <a:ext uri="{FF2B5EF4-FFF2-40B4-BE49-F238E27FC236}">
                <a16:creationId xmlns:a16="http://schemas.microsoft.com/office/drawing/2014/main" id="{08C28CBD-010D-4F17-836C-6256E2700AFA}"/>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0AD6A0D9-F732-4EF8-9321-1C68EA477076}"/>
              </a:ext>
            </a:extLst>
          </p:cNvPr>
          <p:cNvSpPr>
            <a:spLocks noGrp="1"/>
          </p:cNvSpPr>
          <p:nvPr>
            <p:ph type="sldNum" sz="quarter" idx="12"/>
          </p:nvPr>
        </p:nvSpPr>
        <p:spPr/>
        <p:txBody>
          <a:bodyPr/>
          <a:lstStyle>
            <a:lvl1pPr>
              <a:defRPr/>
            </a:lvl1pPr>
          </a:lstStyle>
          <a:p>
            <a:fld id="{0E298C7A-0526-4B5E-8503-4BA71529877B}" type="slidenum">
              <a:rPr lang="en-US" altLang="en-US"/>
              <a:pPr/>
              <a:t>‹#›</a:t>
            </a:fld>
            <a:endParaRPr lang="en-US" altLang="en-US"/>
          </a:p>
        </p:txBody>
      </p:sp>
    </p:spTree>
    <p:extLst>
      <p:ext uri="{BB962C8B-B14F-4D97-AF65-F5344CB8AC3E}">
        <p14:creationId xmlns:p14="http://schemas.microsoft.com/office/powerpoint/2010/main" val="1893181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C80555DA-6763-421A-8144-350742A316C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BCDCA32D-20EC-4052-8EE2-FBDF6CCEC3A7}"/>
              </a:ext>
            </a:extLst>
          </p:cNvPr>
          <p:cNvSpPr>
            <a:spLocks noGrp="1"/>
          </p:cNvSpPr>
          <p:nvPr>
            <p:ph type="dt" sz="half" idx="10"/>
          </p:nvPr>
        </p:nvSpPr>
        <p:spPr/>
        <p:txBody>
          <a:bodyPr/>
          <a:lstStyle>
            <a:lvl1pPr>
              <a:defRPr/>
            </a:lvl1pPr>
          </a:lstStyle>
          <a:p>
            <a:pPr>
              <a:defRPr/>
            </a:pPr>
            <a:fld id="{3D979314-E280-4A4C-B662-E63271FD8D3A}" type="datetimeFigureOut">
              <a:rPr lang="en-US"/>
              <a:pPr>
                <a:defRPr/>
              </a:pPr>
              <a:t>1/10/2022</a:t>
            </a:fld>
            <a:endParaRPr lang="en-US"/>
          </a:p>
        </p:txBody>
      </p:sp>
      <p:sp>
        <p:nvSpPr>
          <p:cNvPr id="7" name="Footer Placeholder 5">
            <a:extLst>
              <a:ext uri="{FF2B5EF4-FFF2-40B4-BE49-F238E27FC236}">
                <a16:creationId xmlns:a16="http://schemas.microsoft.com/office/drawing/2014/main" id="{EC328D81-F510-492B-ABA9-43CB69ACFF63}"/>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948F1A3E-DB54-43CE-8BB7-6E4D65784235}"/>
              </a:ext>
            </a:extLst>
          </p:cNvPr>
          <p:cNvSpPr>
            <a:spLocks noGrp="1"/>
          </p:cNvSpPr>
          <p:nvPr>
            <p:ph type="sldNum" sz="quarter" idx="12"/>
          </p:nvPr>
        </p:nvSpPr>
        <p:spPr/>
        <p:txBody>
          <a:bodyPr/>
          <a:lstStyle>
            <a:lvl1pPr>
              <a:defRPr/>
            </a:lvl1pPr>
          </a:lstStyle>
          <a:p>
            <a:fld id="{F7AE9F5C-600A-495A-93D2-F9E94DF10EAC}" type="slidenum">
              <a:rPr lang="en-US" altLang="en-US"/>
              <a:pPr/>
              <a:t>‹#›</a:t>
            </a:fld>
            <a:endParaRPr lang="en-US" altLang="en-US"/>
          </a:p>
        </p:txBody>
      </p:sp>
    </p:spTree>
    <p:extLst>
      <p:ext uri="{BB962C8B-B14F-4D97-AF65-F5344CB8AC3E}">
        <p14:creationId xmlns:p14="http://schemas.microsoft.com/office/powerpoint/2010/main" val="2809596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7D3DD39-6AAC-452D-A754-17384AB7492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DAE96187-3170-4709-8F95-7531A9BBB8F3}"/>
              </a:ext>
            </a:extLst>
          </p:cNvPr>
          <p:cNvSpPr>
            <a:spLocks noGrp="1"/>
          </p:cNvSpPr>
          <p:nvPr>
            <p:ph type="dt" sz="half" idx="10"/>
          </p:nvPr>
        </p:nvSpPr>
        <p:spPr/>
        <p:txBody>
          <a:bodyPr/>
          <a:lstStyle>
            <a:lvl1pPr>
              <a:defRPr/>
            </a:lvl1pPr>
          </a:lstStyle>
          <a:p>
            <a:pPr>
              <a:defRPr/>
            </a:pPr>
            <a:fld id="{AC85F3F9-9A5F-4488-80AB-E4DCE725AD2A}" type="datetimeFigureOut">
              <a:rPr lang="en-US"/>
              <a:pPr>
                <a:defRPr/>
              </a:pPr>
              <a:t>1/10/2022</a:t>
            </a:fld>
            <a:endParaRPr lang="en-US"/>
          </a:p>
        </p:txBody>
      </p:sp>
      <p:sp>
        <p:nvSpPr>
          <p:cNvPr id="9" name="Footer Placeholder 7">
            <a:extLst>
              <a:ext uri="{FF2B5EF4-FFF2-40B4-BE49-F238E27FC236}">
                <a16:creationId xmlns:a16="http://schemas.microsoft.com/office/drawing/2014/main" id="{7DED552D-07DD-451F-9F71-8FEA7D6FED13}"/>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E7E2D8DC-F966-47B7-9874-BD532557CC42}"/>
              </a:ext>
            </a:extLst>
          </p:cNvPr>
          <p:cNvSpPr>
            <a:spLocks noGrp="1"/>
          </p:cNvSpPr>
          <p:nvPr>
            <p:ph type="sldNum" sz="quarter" idx="12"/>
          </p:nvPr>
        </p:nvSpPr>
        <p:spPr/>
        <p:txBody>
          <a:bodyPr/>
          <a:lstStyle>
            <a:lvl1pPr>
              <a:defRPr/>
            </a:lvl1pPr>
          </a:lstStyle>
          <a:p>
            <a:fld id="{081AD96B-844E-4282-BEA9-12119FE75A25}" type="slidenum">
              <a:rPr lang="en-US" altLang="en-US"/>
              <a:pPr/>
              <a:t>‹#›</a:t>
            </a:fld>
            <a:endParaRPr lang="en-US" altLang="en-US"/>
          </a:p>
        </p:txBody>
      </p:sp>
    </p:spTree>
    <p:extLst>
      <p:ext uri="{BB962C8B-B14F-4D97-AF65-F5344CB8AC3E}">
        <p14:creationId xmlns:p14="http://schemas.microsoft.com/office/powerpoint/2010/main" val="2092862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3CA6527C-894A-4069-8A1B-A4B4923E270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4" name="Date Placeholder 2">
            <a:extLst>
              <a:ext uri="{FF2B5EF4-FFF2-40B4-BE49-F238E27FC236}">
                <a16:creationId xmlns:a16="http://schemas.microsoft.com/office/drawing/2014/main" id="{F0861234-1B95-40FE-8A8F-CF4E1836A4C7}"/>
              </a:ext>
            </a:extLst>
          </p:cNvPr>
          <p:cNvSpPr>
            <a:spLocks noGrp="1"/>
          </p:cNvSpPr>
          <p:nvPr>
            <p:ph type="dt" sz="half" idx="10"/>
          </p:nvPr>
        </p:nvSpPr>
        <p:spPr/>
        <p:txBody>
          <a:bodyPr/>
          <a:lstStyle>
            <a:lvl1pPr>
              <a:defRPr/>
            </a:lvl1pPr>
          </a:lstStyle>
          <a:p>
            <a:pPr>
              <a:defRPr/>
            </a:pPr>
            <a:fld id="{3C81C226-AA52-4A15-BC8E-71A7494166B6}" type="datetimeFigureOut">
              <a:rPr lang="en-US"/>
              <a:pPr>
                <a:defRPr/>
              </a:pPr>
              <a:t>1/10/2022</a:t>
            </a:fld>
            <a:endParaRPr lang="en-US"/>
          </a:p>
        </p:txBody>
      </p:sp>
      <p:sp>
        <p:nvSpPr>
          <p:cNvPr id="5" name="Footer Placeholder 3">
            <a:extLst>
              <a:ext uri="{FF2B5EF4-FFF2-40B4-BE49-F238E27FC236}">
                <a16:creationId xmlns:a16="http://schemas.microsoft.com/office/drawing/2014/main" id="{D658CB50-C787-4012-8B61-DFEA218135B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7FF6A33-1482-47F1-B6E6-5A37C1E46D95}"/>
              </a:ext>
            </a:extLst>
          </p:cNvPr>
          <p:cNvSpPr>
            <a:spLocks noGrp="1"/>
          </p:cNvSpPr>
          <p:nvPr>
            <p:ph type="sldNum" sz="quarter" idx="12"/>
          </p:nvPr>
        </p:nvSpPr>
        <p:spPr/>
        <p:txBody>
          <a:bodyPr/>
          <a:lstStyle>
            <a:lvl1pPr>
              <a:defRPr/>
            </a:lvl1pPr>
          </a:lstStyle>
          <a:p>
            <a:fld id="{DB3C4695-4710-4C7D-96C5-136016EC48F9}" type="slidenum">
              <a:rPr lang="en-US" altLang="en-US"/>
              <a:pPr/>
              <a:t>‹#›</a:t>
            </a:fld>
            <a:endParaRPr lang="en-US" altLang="en-US"/>
          </a:p>
        </p:txBody>
      </p:sp>
    </p:spTree>
    <p:extLst>
      <p:ext uri="{BB962C8B-B14F-4D97-AF65-F5344CB8AC3E}">
        <p14:creationId xmlns:p14="http://schemas.microsoft.com/office/powerpoint/2010/main" val="1815134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9844A0B7-E734-4D3E-A87E-0FF58D7AF70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AE00EEEA-27F8-43E2-8A97-236B9EDDFD3B}"/>
              </a:ext>
            </a:extLst>
          </p:cNvPr>
          <p:cNvSpPr>
            <a:spLocks noGrp="1"/>
          </p:cNvSpPr>
          <p:nvPr>
            <p:ph type="dt" sz="half" idx="10"/>
          </p:nvPr>
        </p:nvSpPr>
        <p:spPr/>
        <p:txBody>
          <a:bodyPr/>
          <a:lstStyle>
            <a:lvl1pPr>
              <a:defRPr/>
            </a:lvl1pPr>
          </a:lstStyle>
          <a:p>
            <a:pPr>
              <a:defRPr/>
            </a:pPr>
            <a:fld id="{F7705697-AD36-46B8-9E31-C187D6BB1063}" type="datetimeFigureOut">
              <a:rPr lang="en-US"/>
              <a:pPr>
                <a:defRPr/>
              </a:pPr>
              <a:t>1/10/2022</a:t>
            </a:fld>
            <a:endParaRPr lang="en-US"/>
          </a:p>
        </p:txBody>
      </p:sp>
      <p:sp>
        <p:nvSpPr>
          <p:cNvPr id="6" name="Footer Placeholder 4">
            <a:extLst>
              <a:ext uri="{FF2B5EF4-FFF2-40B4-BE49-F238E27FC236}">
                <a16:creationId xmlns:a16="http://schemas.microsoft.com/office/drawing/2014/main" id="{0747783E-D25B-4BFF-9DB6-CB25F2C3D51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FD61FBE4-E582-4360-8E89-72A117B35F98}"/>
              </a:ext>
            </a:extLst>
          </p:cNvPr>
          <p:cNvSpPr>
            <a:spLocks noGrp="1"/>
          </p:cNvSpPr>
          <p:nvPr>
            <p:ph type="sldNum" sz="quarter" idx="12"/>
          </p:nvPr>
        </p:nvSpPr>
        <p:spPr/>
        <p:txBody>
          <a:bodyPr/>
          <a:lstStyle>
            <a:lvl1pPr>
              <a:defRPr/>
            </a:lvl1pPr>
          </a:lstStyle>
          <a:p>
            <a:fld id="{7482F31C-C7B1-4053-B147-CC99D2DD340B}" type="slidenum">
              <a:rPr lang="en-US" altLang="en-US"/>
              <a:pPr/>
              <a:t>‹#›</a:t>
            </a:fld>
            <a:endParaRPr lang="en-US" altLang="en-US"/>
          </a:p>
        </p:txBody>
      </p:sp>
    </p:spTree>
    <p:extLst>
      <p:ext uri="{BB962C8B-B14F-4D97-AF65-F5344CB8AC3E}">
        <p14:creationId xmlns:p14="http://schemas.microsoft.com/office/powerpoint/2010/main" val="187447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35AAD12F-5644-4916-8E4A-9C5561CF5B8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3">
            <a:extLst>
              <a:ext uri="{FF2B5EF4-FFF2-40B4-BE49-F238E27FC236}">
                <a16:creationId xmlns:a16="http://schemas.microsoft.com/office/drawing/2014/main" id="{08D0191B-77F0-4010-8EBF-DAB5B30D18F5}"/>
              </a:ext>
            </a:extLst>
          </p:cNvPr>
          <p:cNvSpPr>
            <a:spLocks noGrp="1"/>
          </p:cNvSpPr>
          <p:nvPr>
            <p:ph type="dt" sz="half" idx="10"/>
          </p:nvPr>
        </p:nvSpPr>
        <p:spPr/>
        <p:txBody>
          <a:bodyPr/>
          <a:lstStyle>
            <a:lvl1pPr>
              <a:defRPr/>
            </a:lvl1pPr>
          </a:lstStyle>
          <a:p>
            <a:pPr>
              <a:defRPr/>
            </a:pPr>
            <a:fld id="{5EA85193-BD3C-49B5-86A4-EEFB3BD3B98D}" type="datetimeFigureOut">
              <a:rPr lang="en-US"/>
              <a:pPr>
                <a:defRPr/>
              </a:pPr>
              <a:t>1/10/2022</a:t>
            </a:fld>
            <a:endParaRPr lang="en-US"/>
          </a:p>
        </p:txBody>
      </p:sp>
      <p:sp>
        <p:nvSpPr>
          <p:cNvPr id="6" name="Footer Placeholder 4">
            <a:extLst>
              <a:ext uri="{FF2B5EF4-FFF2-40B4-BE49-F238E27FC236}">
                <a16:creationId xmlns:a16="http://schemas.microsoft.com/office/drawing/2014/main" id="{321BD215-024B-4B8B-A3A3-220EFAA91CE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BED4143-EF9D-4476-94A5-8E5178648AF7}"/>
              </a:ext>
            </a:extLst>
          </p:cNvPr>
          <p:cNvSpPr>
            <a:spLocks noGrp="1"/>
          </p:cNvSpPr>
          <p:nvPr>
            <p:ph type="sldNum" sz="quarter" idx="12"/>
          </p:nvPr>
        </p:nvSpPr>
        <p:spPr/>
        <p:txBody>
          <a:bodyPr/>
          <a:lstStyle>
            <a:lvl1pPr>
              <a:defRPr/>
            </a:lvl1pPr>
          </a:lstStyle>
          <a:p>
            <a:fld id="{F6FC5E52-FBAB-410D-B964-055CA9A75C50}" type="slidenum">
              <a:rPr lang="en-US" altLang="en-US"/>
              <a:pPr/>
              <a:t>‹#›</a:t>
            </a:fld>
            <a:endParaRPr lang="en-US" altLang="en-US"/>
          </a:p>
        </p:txBody>
      </p:sp>
    </p:spTree>
    <p:extLst>
      <p:ext uri="{BB962C8B-B14F-4D97-AF65-F5344CB8AC3E}">
        <p14:creationId xmlns:p14="http://schemas.microsoft.com/office/powerpoint/2010/main" val="3727103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0A53AB51-B2FB-48EF-B306-3346F940BCE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DE6CA963-D11A-4C75-A717-5709A5F8098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A7E80BD7-CC8E-473B-8B82-01533B6765E4}"/>
              </a:ext>
            </a:extLst>
          </p:cNvPr>
          <p:cNvSpPr>
            <a:spLocks noGrp="1"/>
          </p:cNvSpPr>
          <p:nvPr>
            <p:ph type="dt" sz="half" idx="10"/>
          </p:nvPr>
        </p:nvSpPr>
        <p:spPr/>
        <p:txBody>
          <a:bodyPr/>
          <a:lstStyle>
            <a:lvl1pPr>
              <a:defRPr/>
            </a:lvl1pPr>
          </a:lstStyle>
          <a:p>
            <a:pPr>
              <a:defRPr/>
            </a:pPr>
            <a:fld id="{BE516C98-5393-41FD-ADD3-F37E4EA59A93}" type="datetimeFigureOut">
              <a:rPr lang="en-US"/>
              <a:pPr>
                <a:defRPr/>
              </a:pPr>
              <a:t>1/10/2022</a:t>
            </a:fld>
            <a:endParaRPr lang="en-US"/>
          </a:p>
        </p:txBody>
      </p:sp>
      <p:sp>
        <p:nvSpPr>
          <p:cNvPr id="7" name="Footer Placeholder 4">
            <a:extLst>
              <a:ext uri="{FF2B5EF4-FFF2-40B4-BE49-F238E27FC236}">
                <a16:creationId xmlns:a16="http://schemas.microsoft.com/office/drawing/2014/main" id="{1268EA83-75F8-4A68-BB8D-9E1928A62343}"/>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6C3F9D0E-2A80-41AC-96E3-D832BA368848}"/>
              </a:ext>
            </a:extLst>
          </p:cNvPr>
          <p:cNvSpPr>
            <a:spLocks noGrp="1"/>
          </p:cNvSpPr>
          <p:nvPr>
            <p:ph type="sldNum" sz="quarter" idx="12"/>
          </p:nvPr>
        </p:nvSpPr>
        <p:spPr/>
        <p:txBody>
          <a:bodyPr/>
          <a:lstStyle>
            <a:lvl1pPr>
              <a:defRPr/>
            </a:lvl1pPr>
          </a:lstStyle>
          <a:p>
            <a:fld id="{E3772888-D846-4E96-A7A1-A2A130CF5F02}" type="slidenum">
              <a:rPr lang="en-US" altLang="en-US"/>
              <a:pPr/>
              <a:t>‹#›</a:t>
            </a:fld>
            <a:endParaRPr lang="en-US" altLang="en-US"/>
          </a:p>
        </p:txBody>
      </p:sp>
    </p:spTree>
    <p:extLst>
      <p:ext uri="{BB962C8B-B14F-4D97-AF65-F5344CB8AC3E}">
        <p14:creationId xmlns:p14="http://schemas.microsoft.com/office/powerpoint/2010/main" val="1364153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4A18299D-F5F9-4351-BCE5-82987208C683}"/>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4876BB51-DB8E-4678-B267-90C9A302D313}"/>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2FC280B7-F53E-49D5-8745-74F9A80CB5E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0C8D6E59-95A1-4B5C-B44F-7083DD29B949}" type="datetimeFigureOut">
              <a:rPr lang="en-US"/>
              <a:pPr>
                <a:defRPr/>
              </a:pPr>
              <a:t>1/10/2022</a:t>
            </a:fld>
            <a:endParaRPr lang="en-US"/>
          </a:p>
        </p:txBody>
      </p:sp>
      <p:sp>
        <p:nvSpPr>
          <p:cNvPr id="5" name="Footer Placeholder 4">
            <a:extLst>
              <a:ext uri="{FF2B5EF4-FFF2-40B4-BE49-F238E27FC236}">
                <a16:creationId xmlns:a16="http://schemas.microsoft.com/office/drawing/2014/main" id="{40BD9E92-1443-4F3E-A4E9-1719F1F26F7F}"/>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59D0C60A-DED5-4836-815D-66F36C33F7C6}"/>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CF23CF7-780F-40F0-B646-15783734ED8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56539F2C-37F9-436B-8A33-F4D3B54AB6BD}"/>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2051" name="Text Placeholder 2">
            <a:extLst>
              <a:ext uri="{FF2B5EF4-FFF2-40B4-BE49-F238E27FC236}">
                <a16:creationId xmlns:a16="http://schemas.microsoft.com/office/drawing/2014/main" id="{9F593D16-95C3-4FC7-BD91-CADF50318C6E}"/>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1C2D1FA9-5449-204C-A31C-25EACBE5A250}"/>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8C1A5DC2-B687-439B-863E-ACC1D4782B20}" type="datetimeFigureOut">
              <a:rPr lang="en-US"/>
              <a:pPr>
                <a:defRPr/>
              </a:pPr>
              <a:t>1/10/2022</a:t>
            </a:fld>
            <a:endParaRPr lang="en-US"/>
          </a:p>
        </p:txBody>
      </p:sp>
      <p:sp>
        <p:nvSpPr>
          <p:cNvPr id="5" name="Footer Placeholder 4">
            <a:extLst>
              <a:ext uri="{FF2B5EF4-FFF2-40B4-BE49-F238E27FC236}">
                <a16:creationId xmlns:a16="http://schemas.microsoft.com/office/drawing/2014/main" id="{AC804699-F0C2-2849-9BB4-EE78281FBBE9}"/>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66045B58-F041-6E43-9E71-2A4244A3790F}"/>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C05BDD65-0950-44B3-A9DF-EDA82C5D922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75758B8-29BD-4C38-85F6-83591519948E}"/>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69B3CB02-B9BC-412A-BC58-871D9D0F3642}"/>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3AF628EA-9B75-4C1A-87A6-5FEEA118939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4E26E9A-43FE-433A-9DD7-BA9722FF4B3E}" type="datetimeFigureOut">
              <a:rPr lang="en-US"/>
              <a:pPr>
                <a:defRPr/>
              </a:pPr>
              <a:t>1/10/2022</a:t>
            </a:fld>
            <a:endParaRPr lang="en-US"/>
          </a:p>
        </p:txBody>
      </p:sp>
      <p:sp>
        <p:nvSpPr>
          <p:cNvPr id="5" name="Footer Placeholder 4">
            <a:extLst>
              <a:ext uri="{FF2B5EF4-FFF2-40B4-BE49-F238E27FC236}">
                <a16:creationId xmlns:a16="http://schemas.microsoft.com/office/drawing/2014/main" id="{A5A3B5AD-7E24-4158-9D81-F79D5A9142DA}"/>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8A8D1FE-7A08-4EED-9A38-7992CD9E2F82}"/>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8A0D6CB-8169-44A5-B892-8E13E3A50718}" type="slidenum">
              <a:rPr lang="en-US" altLang="en-US"/>
              <a:pPr/>
              <a:t>‹#›</a:t>
            </a:fld>
            <a:endParaRPr lang="en-US" altLang="en-US"/>
          </a:p>
        </p:txBody>
      </p:sp>
    </p:spTree>
    <p:extLst>
      <p:ext uri="{BB962C8B-B14F-4D97-AF65-F5344CB8AC3E}">
        <p14:creationId xmlns:p14="http://schemas.microsoft.com/office/powerpoint/2010/main" val="873590808"/>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Lst>
  <p:txStyles>
    <p:titleStyle>
      <a:lvl1pPr algn="ctr" defTabSz="457200" rtl="0" eaLnBrk="0" fontAlgn="base" hangingPunct="0">
        <a:spcBef>
          <a:spcPct val="0"/>
        </a:spcBef>
        <a:spcAft>
          <a:spcPct val="0"/>
        </a:spcAft>
        <a:defRPr sz="4400" kern="1200">
          <a:solidFill>
            <a:srgbClr val="17375E"/>
          </a:solidFill>
          <a:latin typeface="+mj-lt"/>
          <a:ea typeface="+mj-ea"/>
          <a:cs typeface="+mj-cs"/>
        </a:defRPr>
      </a:lvl1pPr>
      <a:lvl2pPr algn="ctr" defTabSz="457200" rtl="0" eaLnBrk="0" fontAlgn="base" hangingPunct="0">
        <a:spcBef>
          <a:spcPct val="0"/>
        </a:spcBef>
        <a:spcAft>
          <a:spcPct val="0"/>
        </a:spcAft>
        <a:defRPr sz="4400">
          <a:solidFill>
            <a:srgbClr val="17375E"/>
          </a:solidFill>
          <a:latin typeface="Calibri" panose="020F0502020204030204" pitchFamily="34" charset="0"/>
        </a:defRPr>
      </a:lvl2pPr>
      <a:lvl3pPr algn="ctr" defTabSz="457200" rtl="0" eaLnBrk="0" fontAlgn="base" hangingPunct="0">
        <a:spcBef>
          <a:spcPct val="0"/>
        </a:spcBef>
        <a:spcAft>
          <a:spcPct val="0"/>
        </a:spcAft>
        <a:defRPr sz="4400">
          <a:solidFill>
            <a:srgbClr val="17375E"/>
          </a:solidFill>
          <a:latin typeface="Calibri" panose="020F0502020204030204" pitchFamily="34" charset="0"/>
        </a:defRPr>
      </a:lvl3pPr>
      <a:lvl4pPr algn="ctr" defTabSz="457200" rtl="0" eaLnBrk="0" fontAlgn="base" hangingPunct="0">
        <a:spcBef>
          <a:spcPct val="0"/>
        </a:spcBef>
        <a:spcAft>
          <a:spcPct val="0"/>
        </a:spcAft>
        <a:defRPr sz="4400">
          <a:solidFill>
            <a:srgbClr val="17375E"/>
          </a:solidFill>
          <a:latin typeface="Calibri" panose="020F0502020204030204" pitchFamily="34" charset="0"/>
        </a:defRPr>
      </a:lvl4pPr>
      <a:lvl5pPr algn="ctr" defTabSz="457200" rtl="0" eaLnBrk="0" fontAlgn="base" hangingPunct="0">
        <a:spcBef>
          <a:spcPct val="0"/>
        </a:spcBef>
        <a:spcAft>
          <a:spcPct val="0"/>
        </a:spcAft>
        <a:defRPr sz="4400">
          <a:solidFill>
            <a:srgbClr val="17375E"/>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17375E"/>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17375E"/>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17375E"/>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hyperlink" Target="https://www.sqa.org.uk/files_ccc/AHCourseSpecRMPS.pdf" TargetMode="External"/><Relationship Id="rId2" Type="http://schemas.openxmlformats.org/officeDocument/2006/relationships/hyperlink" Target="https://www.sqa.org.uk/files_ccc/2019AHCourseReportRMPS.pdf" TargetMode="External"/><Relationship Id="rId1" Type="http://schemas.openxmlformats.org/officeDocument/2006/relationships/slideLayout" Target="../slideLayouts/slideLayout11.xml"/><Relationship Id="rId5" Type="http://schemas.openxmlformats.org/officeDocument/2006/relationships/hyperlink" Target="https://www.sqa.org.uk/sqa/files_ccc/modification-summary-rmps.pdf" TargetMode="External"/><Relationship Id="rId4" Type="http://schemas.openxmlformats.org/officeDocument/2006/relationships/hyperlink" Target="https://www.sqa.org.uk/files_ccc/AHSQPRMPS.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10;&#10;Description automatically generated with medium confidence">
            <a:extLst>
              <a:ext uri="{FF2B5EF4-FFF2-40B4-BE49-F238E27FC236}">
                <a16:creationId xmlns:a16="http://schemas.microsoft.com/office/drawing/2014/main" id="{E8C72C5B-F05B-4F3F-97DE-7D0AD3A1A7E7}"/>
              </a:ext>
            </a:extLst>
          </p:cNvPr>
          <p:cNvPicPr>
            <a:picLocks noChangeAspect="1"/>
          </p:cNvPicPr>
          <p:nvPr/>
        </p:nvPicPr>
        <p:blipFill>
          <a:blip r:embed="rId2"/>
          <a:stretch>
            <a:fillRect/>
          </a:stretch>
        </p:blipFill>
        <p:spPr>
          <a:xfrm>
            <a:off x="4948518" y="3415727"/>
            <a:ext cx="4195482" cy="147234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Analyse this source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341667"/>
            <a:ext cx="7556500" cy="3416320"/>
          </a:xfrm>
          <a:prstGeom prst="rect">
            <a:avLst/>
          </a:prstGeom>
          <a:noFill/>
        </p:spPr>
        <p:txBody>
          <a:bodyPr>
            <a:spAutoFit/>
          </a:bodyPr>
          <a:lstStyle/>
          <a:p>
            <a:pPr defTabSz="914400" eaLnBrk="1" hangingPunct="1">
              <a:spcBef>
                <a:spcPct val="20000"/>
              </a:spcBef>
              <a:defRPr/>
            </a:pPr>
            <a:r>
              <a:rPr lang="en-GB" kern="0" dirty="0">
                <a:solidFill>
                  <a:srgbClr val="1F497D"/>
                </a:solidFill>
                <a:latin typeface="Arial"/>
              </a:rPr>
              <a:t>Aquinas implies that since the perception of the world and its complexity appear to give the concept of a design then the universe in its entirety must have been subject to intelligent design. This has the indirect implications that if there is an intelligent design found within our universe then this must mean in turn there is a designer, an architect behind the creation of everything in the natural world and this Aquinas believes to be God. Aquinas explained his point by using the example of an arrow, saying that for an arrow to reach its destination it must be directed first of all by the archer. In the same way, ‘natural bodies’ seem to act in a regular fashion to reach a specific purpose. As they, like the arrow,        are not able to direct themselves, there must be a God doing               the directing. </a:t>
            </a:r>
          </a:p>
        </p:txBody>
      </p:sp>
    </p:spTree>
    <p:extLst>
      <p:ext uri="{BB962C8B-B14F-4D97-AF65-F5344CB8AC3E}">
        <p14:creationId xmlns:p14="http://schemas.microsoft.com/office/powerpoint/2010/main" val="2729914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Analyse this source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328259"/>
            <a:ext cx="7556500" cy="3748719"/>
          </a:xfrm>
          <a:prstGeom prst="rect">
            <a:avLst/>
          </a:prstGeom>
          <a:noFill/>
        </p:spPr>
        <p:txBody>
          <a:bodyPr>
            <a:spAutoFit/>
          </a:bodyPr>
          <a:lstStyle/>
          <a:p>
            <a:pPr defTabSz="914400" eaLnBrk="1" hangingPunct="1">
              <a:spcBef>
                <a:spcPct val="20000"/>
              </a:spcBef>
              <a:defRPr/>
            </a:pPr>
            <a:r>
              <a:rPr lang="en-GB" kern="0" dirty="0">
                <a:solidFill>
                  <a:srgbClr val="1F497D"/>
                </a:solidFill>
                <a:latin typeface="Arial"/>
              </a:rPr>
              <a:t>Aquinas implies that since the perception of the world and its complexity appear to give the concept of a design then the universe in its entirety must have been subject to intelligent design. </a:t>
            </a:r>
            <a:r>
              <a:rPr lang="en-GB" b="1" kern="0" dirty="0">
                <a:solidFill>
                  <a:srgbClr val="1F497D"/>
                </a:solidFill>
                <a:latin typeface="Arial"/>
              </a:rPr>
              <a:t>(A) </a:t>
            </a:r>
            <a:r>
              <a:rPr lang="en-GB" kern="0" dirty="0">
                <a:solidFill>
                  <a:srgbClr val="1F497D"/>
                </a:solidFill>
                <a:latin typeface="Arial"/>
              </a:rPr>
              <a:t>This has the indirect implications that if there is an intelligent design found within our universe then this must mean in turn there is a designer, an architect behind the creation of everything in the natural world and this Aquinas believes to be God. </a:t>
            </a:r>
            <a:r>
              <a:rPr lang="en-GB" b="1" kern="0" dirty="0">
                <a:solidFill>
                  <a:srgbClr val="1F497D"/>
                </a:solidFill>
                <a:latin typeface="Arial"/>
              </a:rPr>
              <a:t>(A) </a:t>
            </a:r>
            <a:r>
              <a:rPr lang="en-GB" kern="0" dirty="0">
                <a:solidFill>
                  <a:srgbClr val="1F497D"/>
                </a:solidFill>
                <a:latin typeface="Arial"/>
              </a:rPr>
              <a:t>Aquinas explained his point by using the example of an arrow, saying that for an arrow to reach its destination it must be directed first of all by the archer. In the same way, ‘natural bodies’ seem to act in a regular fashion to reach a specific purpose. </a:t>
            </a:r>
            <a:r>
              <a:rPr lang="en-GB" b="1" kern="0" dirty="0">
                <a:solidFill>
                  <a:srgbClr val="1F497D"/>
                </a:solidFill>
                <a:latin typeface="Arial"/>
              </a:rPr>
              <a:t>(A) </a:t>
            </a:r>
            <a:r>
              <a:rPr lang="en-GB" kern="0" dirty="0">
                <a:solidFill>
                  <a:srgbClr val="1F497D"/>
                </a:solidFill>
                <a:latin typeface="Arial"/>
              </a:rPr>
              <a:t>As they, like the   arrow, are not able to direct themselves, there must be a God          doing the directing. </a:t>
            </a:r>
            <a:r>
              <a:rPr lang="en-GB" b="1" kern="0" dirty="0">
                <a:solidFill>
                  <a:srgbClr val="1F497D"/>
                </a:solidFill>
                <a:latin typeface="Arial"/>
              </a:rPr>
              <a:t>(A)</a:t>
            </a:r>
          </a:p>
          <a:p>
            <a:pPr defTabSz="914400" eaLnBrk="1" hangingPunct="1">
              <a:spcBef>
                <a:spcPct val="20000"/>
              </a:spcBef>
              <a:defRPr/>
            </a:pPr>
            <a:r>
              <a:rPr lang="en-GB" b="1" kern="0" dirty="0">
                <a:solidFill>
                  <a:srgbClr val="1F497D"/>
                </a:solidFill>
                <a:latin typeface="Arial"/>
              </a:rPr>
              <a:t>4/5 marks</a:t>
            </a:r>
          </a:p>
        </p:txBody>
      </p:sp>
    </p:spTree>
    <p:extLst>
      <p:ext uri="{BB962C8B-B14F-4D97-AF65-F5344CB8AC3E}">
        <p14:creationId xmlns:p14="http://schemas.microsoft.com/office/powerpoint/2010/main" val="1329409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407356"/>
            <a:ext cx="7951787" cy="646331"/>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Evaluate this source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053687"/>
            <a:ext cx="7556500" cy="3970318"/>
          </a:xfrm>
          <a:prstGeom prst="rect">
            <a:avLst/>
          </a:prstGeom>
          <a:noFill/>
        </p:spPr>
        <p:txBody>
          <a:bodyPr>
            <a:spAutoFit/>
          </a:bodyPr>
          <a:lstStyle/>
          <a:p>
            <a:pPr defTabSz="914400" eaLnBrk="1" hangingPunct="1">
              <a:spcBef>
                <a:spcPct val="20000"/>
              </a:spcBef>
              <a:defRPr/>
            </a:pPr>
            <a:r>
              <a:rPr lang="en-GB" kern="0" dirty="0">
                <a:solidFill>
                  <a:srgbClr val="1F497D"/>
                </a:solidFill>
                <a:latin typeface="Arial"/>
              </a:rPr>
              <a:t>I agree to an extent with Aquinas' proposition because the functional complexity of living organisms presents strong evidence for the role of a designer. For example, the complexity of the human brain.</a:t>
            </a:r>
            <a:r>
              <a:rPr lang="en-GB" b="1" kern="0" dirty="0">
                <a:solidFill>
                  <a:srgbClr val="1F497D"/>
                </a:solidFill>
                <a:latin typeface="Arial"/>
              </a:rPr>
              <a:t> </a:t>
            </a:r>
            <a:r>
              <a:rPr lang="en-GB" kern="0" dirty="0">
                <a:solidFill>
                  <a:srgbClr val="1F497D"/>
                </a:solidFill>
                <a:latin typeface="Arial"/>
              </a:rPr>
              <a:t>I also agree with Aquinas' argument because the design argument in an inductive argument, as it begins with something we can observe. A result, it is difficult to deny the presence of order and complexity in the universe.</a:t>
            </a:r>
            <a:r>
              <a:rPr lang="en-GB" b="1" kern="0" dirty="0">
                <a:solidFill>
                  <a:srgbClr val="1F497D"/>
                </a:solidFill>
                <a:latin typeface="Arial"/>
              </a:rPr>
              <a:t> </a:t>
            </a:r>
            <a:r>
              <a:rPr lang="en-GB" kern="0" dirty="0">
                <a:solidFill>
                  <a:srgbClr val="1F497D"/>
                </a:solidFill>
                <a:latin typeface="Arial"/>
              </a:rPr>
              <a:t>However, there are some weaknesses to the argument. I agree with Hume when he says just because things in the word have designers, it doesn't mean that the world has a design because we do not have experience of worlds being designed and built.</a:t>
            </a:r>
            <a:r>
              <a:rPr lang="en-GB" b="1" kern="0" dirty="0">
                <a:solidFill>
                  <a:srgbClr val="1F497D"/>
                </a:solidFill>
                <a:latin typeface="Arial"/>
              </a:rPr>
              <a:t> </a:t>
            </a:r>
            <a:r>
              <a:rPr lang="en-GB" kern="0" dirty="0">
                <a:solidFill>
                  <a:srgbClr val="1F497D"/>
                </a:solidFill>
                <a:latin typeface="Arial"/>
              </a:rPr>
              <a:t>I also agree with Kant when he suggests that design is a trap that we fall into - we see      design and a designer because it is easy and more                  acceptable than the alternative, that we have come about                       by chance.</a:t>
            </a:r>
            <a:endParaRPr lang="en-GB" b="1" kern="0" dirty="0">
              <a:solidFill>
                <a:srgbClr val="1F497D"/>
              </a:solidFill>
              <a:latin typeface="Arial"/>
            </a:endParaRPr>
          </a:p>
        </p:txBody>
      </p:sp>
    </p:spTree>
    <p:extLst>
      <p:ext uri="{BB962C8B-B14F-4D97-AF65-F5344CB8AC3E}">
        <p14:creationId xmlns:p14="http://schemas.microsoft.com/office/powerpoint/2010/main" val="3805686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407356"/>
            <a:ext cx="7951787" cy="646331"/>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Evaluate this source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053687"/>
            <a:ext cx="7556500" cy="3970318"/>
          </a:xfrm>
          <a:prstGeom prst="rect">
            <a:avLst/>
          </a:prstGeom>
          <a:noFill/>
        </p:spPr>
        <p:txBody>
          <a:bodyPr>
            <a:spAutoFit/>
          </a:bodyPr>
          <a:lstStyle/>
          <a:p>
            <a:pPr defTabSz="914400" eaLnBrk="1" hangingPunct="1">
              <a:spcBef>
                <a:spcPct val="20000"/>
              </a:spcBef>
              <a:defRPr/>
            </a:pPr>
            <a:r>
              <a:rPr lang="en-GB" kern="0" dirty="0">
                <a:solidFill>
                  <a:srgbClr val="1F497D"/>
                </a:solidFill>
                <a:latin typeface="Arial"/>
              </a:rPr>
              <a:t>I agree to an extent with Aquinas' proposition because the functional complexity of living organisms presents strong evidence for the role of a designer. For example, the complexity of the human brain.</a:t>
            </a:r>
            <a:r>
              <a:rPr lang="en-GB" b="1" kern="0" dirty="0">
                <a:solidFill>
                  <a:srgbClr val="1F497D"/>
                </a:solidFill>
                <a:latin typeface="Arial"/>
              </a:rPr>
              <a:t>(E) </a:t>
            </a:r>
            <a:r>
              <a:rPr lang="en-GB" kern="0" dirty="0">
                <a:solidFill>
                  <a:srgbClr val="1F497D"/>
                </a:solidFill>
                <a:latin typeface="Arial"/>
              </a:rPr>
              <a:t>I also agree with Aquinas' argument because the design argument in an inductive argument, as it begins with something we can observe. A result, it is difficult to deny the presence of order and complexity in the universe.</a:t>
            </a:r>
            <a:r>
              <a:rPr lang="en-GB" b="1" kern="0" dirty="0">
                <a:solidFill>
                  <a:srgbClr val="1F497D"/>
                </a:solidFill>
                <a:latin typeface="Arial"/>
              </a:rPr>
              <a:t>(E) </a:t>
            </a:r>
            <a:r>
              <a:rPr lang="en-GB" kern="0" dirty="0">
                <a:solidFill>
                  <a:srgbClr val="1F497D"/>
                </a:solidFill>
                <a:latin typeface="Arial"/>
              </a:rPr>
              <a:t>However, there are some weaknesses to the argument. I agree with Hume when he says just because things in the word have designers, it doesn't mean that the world has a design because we do not have experience of worlds being designed and built.</a:t>
            </a:r>
            <a:r>
              <a:rPr lang="en-GB" b="1" kern="0" dirty="0">
                <a:solidFill>
                  <a:srgbClr val="1F497D"/>
                </a:solidFill>
                <a:latin typeface="Arial"/>
              </a:rPr>
              <a:t>(E) </a:t>
            </a:r>
            <a:r>
              <a:rPr lang="en-GB" kern="0" dirty="0">
                <a:solidFill>
                  <a:srgbClr val="1F497D"/>
                </a:solidFill>
                <a:latin typeface="Arial"/>
              </a:rPr>
              <a:t>I also agree with Kant when he suggests that design is a trap that we fall into              - we see design and a designer because it is easy and more                   acceptable than the alternative, that we have come about                       by chance.</a:t>
            </a:r>
            <a:r>
              <a:rPr lang="en-GB" b="1" kern="0" dirty="0">
                <a:solidFill>
                  <a:srgbClr val="1F497D"/>
                </a:solidFill>
                <a:latin typeface="Arial"/>
              </a:rPr>
              <a:t>(E) </a:t>
            </a:r>
            <a:r>
              <a:rPr lang="en-GB" kern="0" dirty="0">
                <a:solidFill>
                  <a:srgbClr val="1F497D"/>
                </a:solidFill>
                <a:latin typeface="Arial"/>
              </a:rPr>
              <a:t> </a:t>
            </a:r>
            <a:r>
              <a:rPr lang="en-GB" b="1" kern="0" dirty="0">
                <a:solidFill>
                  <a:srgbClr val="1F497D"/>
                </a:solidFill>
                <a:latin typeface="Arial"/>
              </a:rPr>
              <a:t>4/5 marks</a:t>
            </a:r>
          </a:p>
        </p:txBody>
      </p:sp>
    </p:spTree>
    <p:extLst>
      <p:ext uri="{BB962C8B-B14F-4D97-AF65-F5344CB8AC3E}">
        <p14:creationId xmlns:p14="http://schemas.microsoft.com/office/powerpoint/2010/main" val="1637389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Medical Ethics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10739"/>
            <a:ext cx="7556500" cy="3637919"/>
          </a:xfrm>
          <a:prstGeom prst="rect">
            <a:avLst/>
          </a:prstGeom>
          <a:noFill/>
        </p:spPr>
        <p:txBody>
          <a:bodyPr>
            <a:spAutoFit/>
          </a:bodyPr>
          <a:lstStyle/>
          <a:p>
            <a:pPr defTabSz="914400" eaLnBrk="1" hangingPunct="1">
              <a:spcBef>
                <a:spcPct val="20000"/>
              </a:spcBef>
              <a:defRPr/>
            </a:pPr>
            <a:r>
              <a:rPr lang="en-GB" sz="2000" kern="0" dirty="0">
                <a:solidFill>
                  <a:srgbClr val="1F497D"/>
                </a:solidFill>
                <a:latin typeface="Arial"/>
              </a:rPr>
              <a:t>‘I have met thousands and thousands of pro-choice men and women. I have never met anyone who is pro-abortion. Being pro-choice is not being pro-abortion. Being pro-choice is trusting the individual to make the right decision for herself and her family, and not entrusting that decision to anyone wearing the authority of government in any regard.’ Hilary Clinton</a:t>
            </a:r>
          </a:p>
          <a:p>
            <a:pPr defTabSz="914400" eaLnBrk="1" hangingPunct="1">
              <a:spcBef>
                <a:spcPct val="20000"/>
              </a:spcBef>
              <a:defRPr/>
            </a:pPr>
            <a:endParaRPr lang="en-GB" sz="1200"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Describe what is meant by beginning of life </a:t>
            </a:r>
            <a:r>
              <a:rPr lang="en-GB" sz="2000" b="1" kern="0" dirty="0">
                <a:solidFill>
                  <a:srgbClr val="1F497D"/>
                </a:solidFill>
                <a:latin typeface="Arial"/>
              </a:rPr>
              <a:t>(5 marks)</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Analyse this source </a:t>
            </a:r>
            <a:r>
              <a:rPr lang="en-GB" sz="2000" b="1" kern="0" dirty="0">
                <a:solidFill>
                  <a:srgbClr val="1F497D"/>
                </a:solidFill>
                <a:latin typeface="Arial"/>
              </a:rPr>
              <a:t>(5 marks)</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Evaluate this source. </a:t>
            </a:r>
            <a:r>
              <a:rPr lang="en-GB" sz="2000" b="1" kern="0" dirty="0">
                <a:solidFill>
                  <a:srgbClr val="1F497D"/>
                </a:solidFill>
                <a:latin typeface="Arial"/>
              </a:rPr>
              <a:t>(5 marks)</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2465217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1200329"/>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Describe what is meant by the beginning of life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789945"/>
            <a:ext cx="7556500" cy="2917722"/>
          </a:xfrm>
          <a:prstGeom prst="rect">
            <a:avLst/>
          </a:prstGeom>
          <a:noFill/>
        </p:spPr>
        <p:txBody>
          <a:bodyPr>
            <a:spAutoFit/>
          </a:bodyPr>
          <a:lstStyle/>
          <a:p>
            <a:pPr defTabSz="914400" eaLnBrk="1" hangingPunct="1">
              <a:spcBef>
                <a:spcPct val="20000"/>
              </a:spcBef>
              <a:defRPr/>
            </a:pPr>
            <a:r>
              <a:rPr lang="en-GB" kern="0" dirty="0">
                <a:solidFill>
                  <a:srgbClr val="1F497D"/>
                </a:solidFill>
                <a:latin typeface="Arial"/>
              </a:rPr>
              <a:t>Human development begins after the union of male and female gametes or germ cells. This happens during a process known as fertilization (conception). This fertilized ovum, known as a zygote, is a large diploid cell that is the beginning, or primordium, of a human being.</a:t>
            </a:r>
            <a:r>
              <a:rPr lang="en-GB" b="1" kern="0" dirty="0">
                <a:solidFill>
                  <a:srgbClr val="1F497D"/>
                </a:solidFill>
                <a:latin typeface="Arial"/>
              </a:rPr>
              <a:t> </a:t>
            </a:r>
            <a:r>
              <a:rPr lang="en-GB" kern="0" dirty="0">
                <a:solidFill>
                  <a:srgbClr val="1F497D"/>
                </a:solidFill>
                <a:latin typeface="Arial"/>
              </a:rPr>
              <a:t>Many religious people, such as Christians, would regard human life to be sacred from the point of conception, and as such, afforded human rights. However, humanists would argue that while the embryo should be respected, its value should not take precedence over the rights of the mother. </a:t>
            </a:r>
            <a:endParaRPr lang="en-GB" b="1" kern="0" dirty="0">
              <a:solidFill>
                <a:srgbClr val="1F497D"/>
              </a:solidFill>
              <a:latin typeface="Arial"/>
            </a:endParaRPr>
          </a:p>
          <a:p>
            <a:pPr defTabSz="914400" eaLnBrk="1" hangingPunct="1">
              <a:spcBef>
                <a:spcPct val="20000"/>
              </a:spcBef>
              <a:defRPr/>
            </a:pPr>
            <a:endParaRPr lang="en-GB" b="1" kern="0" dirty="0">
              <a:solidFill>
                <a:srgbClr val="1F497D"/>
              </a:solidFill>
              <a:latin typeface="Arial"/>
            </a:endParaRPr>
          </a:p>
        </p:txBody>
      </p:sp>
    </p:spTree>
    <p:extLst>
      <p:ext uri="{BB962C8B-B14F-4D97-AF65-F5344CB8AC3E}">
        <p14:creationId xmlns:p14="http://schemas.microsoft.com/office/powerpoint/2010/main" val="652127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374306"/>
            <a:ext cx="7951787" cy="1200329"/>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Describe what is meant by the beginning of life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690793"/>
            <a:ext cx="7556500" cy="2954655"/>
          </a:xfrm>
          <a:prstGeom prst="rect">
            <a:avLst/>
          </a:prstGeom>
          <a:noFill/>
        </p:spPr>
        <p:txBody>
          <a:bodyPr>
            <a:spAutoFit/>
          </a:bodyPr>
          <a:lstStyle/>
          <a:p>
            <a:pPr defTabSz="914400" eaLnBrk="1" hangingPunct="1">
              <a:spcBef>
                <a:spcPct val="20000"/>
              </a:spcBef>
              <a:defRPr/>
            </a:pPr>
            <a:r>
              <a:rPr lang="en-GB" kern="0" dirty="0">
                <a:solidFill>
                  <a:srgbClr val="1F497D"/>
                </a:solidFill>
                <a:latin typeface="Arial"/>
              </a:rPr>
              <a:t>Human development begins after the union of male and female gametes or germ cells. </a:t>
            </a:r>
            <a:r>
              <a:rPr lang="en-GB" b="1" kern="0" dirty="0">
                <a:solidFill>
                  <a:srgbClr val="1F497D"/>
                </a:solidFill>
                <a:latin typeface="Arial"/>
              </a:rPr>
              <a:t>(KU) </a:t>
            </a:r>
            <a:r>
              <a:rPr lang="en-GB" kern="0" dirty="0">
                <a:solidFill>
                  <a:srgbClr val="1F497D"/>
                </a:solidFill>
                <a:latin typeface="Arial"/>
              </a:rPr>
              <a:t>This happens during a process known as fertilization (conception). </a:t>
            </a:r>
            <a:r>
              <a:rPr lang="en-GB" b="1" kern="0" dirty="0">
                <a:solidFill>
                  <a:srgbClr val="1F497D"/>
                </a:solidFill>
                <a:latin typeface="Arial"/>
              </a:rPr>
              <a:t>(KU) </a:t>
            </a:r>
            <a:r>
              <a:rPr lang="en-GB" kern="0" dirty="0">
                <a:solidFill>
                  <a:srgbClr val="1F497D"/>
                </a:solidFill>
                <a:latin typeface="Arial"/>
              </a:rPr>
              <a:t>This fertilized ovum, known as a zygote, is a large diploid cell that is the beginning, or primordium, of a human being. </a:t>
            </a:r>
            <a:r>
              <a:rPr lang="en-GB" b="1" kern="0" dirty="0">
                <a:solidFill>
                  <a:srgbClr val="1F497D"/>
                </a:solidFill>
                <a:latin typeface="Arial"/>
              </a:rPr>
              <a:t>(KU) </a:t>
            </a:r>
            <a:r>
              <a:rPr lang="en-GB" kern="0" dirty="0">
                <a:solidFill>
                  <a:srgbClr val="1F497D"/>
                </a:solidFill>
                <a:latin typeface="Arial"/>
              </a:rPr>
              <a:t>Many religious people, such as Christians, would regard human life to be sacred from the point of conception, and as such, afforded human rights. </a:t>
            </a:r>
            <a:r>
              <a:rPr lang="en-GB" b="1" kern="0" dirty="0">
                <a:solidFill>
                  <a:srgbClr val="1F497D"/>
                </a:solidFill>
                <a:latin typeface="Arial"/>
              </a:rPr>
              <a:t>(KU) </a:t>
            </a:r>
            <a:r>
              <a:rPr lang="en-GB" kern="0" dirty="0">
                <a:solidFill>
                  <a:srgbClr val="1F497D"/>
                </a:solidFill>
                <a:latin typeface="Arial"/>
              </a:rPr>
              <a:t>However, humanists would argue that while the embryo should be respected, its value should not take precedence over the rights of the mother. </a:t>
            </a:r>
            <a:r>
              <a:rPr lang="en-GB" b="1" kern="0" dirty="0">
                <a:solidFill>
                  <a:srgbClr val="1F497D"/>
                </a:solidFill>
                <a:latin typeface="Arial"/>
              </a:rPr>
              <a:t>(KU)</a:t>
            </a:r>
          </a:p>
          <a:p>
            <a:pPr defTabSz="914400" eaLnBrk="1" hangingPunct="1">
              <a:spcBef>
                <a:spcPct val="20000"/>
              </a:spcBef>
              <a:defRPr/>
            </a:pPr>
            <a:r>
              <a:rPr lang="en-GB" sz="2000" b="1" kern="0" dirty="0">
                <a:solidFill>
                  <a:srgbClr val="1F497D"/>
                </a:solidFill>
                <a:latin typeface="Arial"/>
              </a:rPr>
              <a:t>5/5 marks</a:t>
            </a:r>
          </a:p>
        </p:txBody>
      </p:sp>
    </p:spTree>
    <p:extLst>
      <p:ext uri="{BB962C8B-B14F-4D97-AF65-F5344CB8AC3E}">
        <p14:creationId xmlns:p14="http://schemas.microsoft.com/office/powerpoint/2010/main" val="37927662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Analyse this source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400478"/>
            <a:ext cx="7556500" cy="3293209"/>
          </a:xfrm>
          <a:prstGeom prst="rect">
            <a:avLst/>
          </a:prstGeom>
          <a:noFill/>
        </p:spPr>
        <p:txBody>
          <a:bodyPr>
            <a:spAutoFit/>
          </a:bodyPr>
          <a:lstStyle/>
          <a:p>
            <a:pPr defTabSz="914400" eaLnBrk="1" hangingPunct="1">
              <a:spcBef>
                <a:spcPct val="20000"/>
              </a:spcBef>
              <a:defRPr/>
            </a:pPr>
            <a:r>
              <a:rPr lang="en-GB" sz="1600" kern="0" dirty="0">
                <a:solidFill>
                  <a:srgbClr val="1F497D"/>
                </a:solidFill>
                <a:latin typeface="Arial"/>
              </a:rPr>
              <a:t>Clinton makes a claim that suggests pro-choice is not the same as pro-abortion. She is asking people to ensure they know the difference between both due to the sensitivity around this moral issue. The consequences of her argument allows for people to see that being pro-choice does not mean people are fighting for the death of unborn babies but instead, fighting for the right to be heard, to be listened and to be giving their place in the world and to be allowed to make that choice . She implies that women should be trusted when they make their decision and that pro-choice means they have weighed up both sides of the outcome and made the right decision for her and for the unborn baby. The underlying consequence of Clinton’s argument would allow for women to feel they are in control of their body and their decisions rather than putting their fate       into the hands of those who are untrustworthy Government officials             making decisions that do not affect their lives or their bodies.</a:t>
            </a:r>
          </a:p>
        </p:txBody>
      </p:sp>
    </p:spTree>
    <p:extLst>
      <p:ext uri="{BB962C8B-B14F-4D97-AF65-F5344CB8AC3E}">
        <p14:creationId xmlns:p14="http://schemas.microsoft.com/office/powerpoint/2010/main" val="14559980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Analyse this source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400478"/>
            <a:ext cx="7556500" cy="3662541"/>
          </a:xfrm>
          <a:prstGeom prst="rect">
            <a:avLst/>
          </a:prstGeom>
          <a:noFill/>
        </p:spPr>
        <p:txBody>
          <a:bodyPr>
            <a:spAutoFit/>
          </a:bodyPr>
          <a:lstStyle/>
          <a:p>
            <a:pPr defTabSz="914400" eaLnBrk="1" hangingPunct="1">
              <a:spcBef>
                <a:spcPct val="20000"/>
              </a:spcBef>
              <a:defRPr/>
            </a:pPr>
            <a:r>
              <a:rPr lang="en-GB" sz="1600" kern="0" dirty="0">
                <a:solidFill>
                  <a:srgbClr val="1F497D"/>
                </a:solidFill>
                <a:latin typeface="Arial"/>
              </a:rPr>
              <a:t>Clinton makes a claim that suggests pro-choice is not the same as pro-abortion. She is asking people to ensure they know the difference between both due to the sensitivity around this moral issue (A). The consequences of her argument allows for people to see that being pro-choice does not mean people are fighting for the death of unborn babies but instead, fighting for the right to be heard, to be listened and to be giving their place in the world and to be allowed to make that choice (A). She implies that women should be trusted when they make their decision and that pro-choice means they have weighed up both sides of the outcome and made the right decision for her and for the unborn baby (A). The underlying consequence of Clinton’s argument would allow for women to feel they are in control of their body and their decisions (A) rather than putting their         fate into the hands of those who are untrustworthy Government officials      making decisions that do not affect their lives or their bodies (A).</a:t>
            </a:r>
          </a:p>
          <a:p>
            <a:pPr defTabSz="914400" eaLnBrk="1" hangingPunct="1">
              <a:spcBef>
                <a:spcPct val="20000"/>
              </a:spcBef>
              <a:defRPr/>
            </a:pPr>
            <a:r>
              <a:rPr lang="en-GB" sz="1600" b="1" kern="0" dirty="0">
                <a:solidFill>
                  <a:srgbClr val="1F497D"/>
                </a:solidFill>
                <a:latin typeface="Arial"/>
              </a:rPr>
              <a:t>5/5 marks </a:t>
            </a:r>
          </a:p>
        </p:txBody>
      </p:sp>
    </p:spTree>
    <p:extLst>
      <p:ext uri="{BB962C8B-B14F-4D97-AF65-F5344CB8AC3E}">
        <p14:creationId xmlns:p14="http://schemas.microsoft.com/office/powerpoint/2010/main" val="2769182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423755"/>
            <a:ext cx="7951787" cy="646331"/>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Evaluate this source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257258"/>
            <a:ext cx="7556500" cy="3539430"/>
          </a:xfrm>
          <a:prstGeom prst="rect">
            <a:avLst/>
          </a:prstGeom>
          <a:noFill/>
        </p:spPr>
        <p:txBody>
          <a:bodyPr>
            <a:spAutoFit/>
          </a:bodyPr>
          <a:lstStyle/>
          <a:p>
            <a:pPr defTabSz="914400" eaLnBrk="1" hangingPunct="1">
              <a:spcBef>
                <a:spcPct val="20000"/>
              </a:spcBef>
              <a:defRPr/>
            </a:pPr>
            <a:r>
              <a:rPr lang="en-GB" sz="1600" kern="0" dirty="0">
                <a:solidFill>
                  <a:srgbClr val="1F497D"/>
                </a:solidFill>
                <a:latin typeface="Arial"/>
              </a:rPr>
              <a:t>As someone who is pro-choice, I strongly agree with Clinton’s argument. Not only does she provide a sound understanding of the meaning of pro-choice where she makes it clear that pro-choice allows women to make their own decisions about their body which will have an impact on her for her entire life whether she decides to terminate or keep the baby. I also agree because women have the right to gender equality and until men are forced to play a part in the lives of their unborn children, it remains a woman’s choice. Pro-choice also allows women to have safer abortions rather than forcing them to find and use illegal abortionists. Finally, I agree with Clinton’s argument because pro-choice allows women to control their own future and ultimately their life, an unwanted baby disrupts the life of the mother but not necessarily the father, therefore, pro-choice remains the favoured argument when it comes to the beginning of life as women need           to be allowed to be in control of their own bodies otherwise it becomes            very dangerous for the lives of many women.</a:t>
            </a:r>
          </a:p>
        </p:txBody>
      </p:sp>
    </p:spTree>
    <p:extLst>
      <p:ext uri="{BB962C8B-B14F-4D97-AF65-F5344CB8AC3E}">
        <p14:creationId xmlns:p14="http://schemas.microsoft.com/office/powerpoint/2010/main" val="2078255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AA4D9E2-24F0-44EC-A726-3B1057736367}"/>
              </a:ext>
            </a:extLst>
          </p:cNvPr>
          <p:cNvSpPr txBox="1"/>
          <p:nvPr/>
        </p:nvSpPr>
        <p:spPr>
          <a:xfrm>
            <a:off x="514350" y="914400"/>
            <a:ext cx="8345488" cy="1200150"/>
          </a:xfrm>
          <a:prstGeom prst="rect">
            <a:avLst/>
          </a:prstGeom>
          <a:noFill/>
        </p:spPr>
        <p:txBody>
          <a:bodyPr>
            <a:spAutoFit/>
          </a:bodyPr>
          <a:lstStyle/>
          <a:p>
            <a:pPr algn="ctr" eaLnBrk="1" fontAlgn="auto" hangingPunct="1">
              <a:spcBef>
                <a:spcPts val="0"/>
              </a:spcBef>
              <a:spcAft>
                <a:spcPts val="0"/>
              </a:spcAft>
              <a:defRPr/>
            </a:pPr>
            <a:r>
              <a:rPr lang="en-GB" sz="3600" b="1" kern="0" dirty="0">
                <a:solidFill>
                  <a:schemeClr val="tx2"/>
                </a:solidFill>
                <a:latin typeface="Arial" pitchFamily="34" charset="0"/>
              </a:rPr>
              <a:t>Understanding Standards: </a:t>
            </a:r>
          </a:p>
          <a:p>
            <a:pPr algn="ctr" eaLnBrk="1" fontAlgn="auto" hangingPunct="1">
              <a:spcBef>
                <a:spcPts val="0"/>
              </a:spcBef>
              <a:spcAft>
                <a:spcPts val="0"/>
              </a:spcAft>
              <a:defRPr/>
            </a:pPr>
            <a:r>
              <a:rPr lang="en-GB" sz="3600" b="1" kern="0" dirty="0">
                <a:solidFill>
                  <a:schemeClr val="tx2"/>
                </a:solidFill>
                <a:latin typeface="Arial" pitchFamily="34" charset="0"/>
              </a:rPr>
              <a:t>Advanced Higher workshop</a:t>
            </a:r>
            <a:endParaRPr lang="en-US" sz="3600" b="1" kern="0" dirty="0">
              <a:solidFill>
                <a:schemeClr val="tx2"/>
              </a:solidFill>
              <a:latin typeface="Arial" pitchFamily="34" charset="0"/>
            </a:endParaRPr>
          </a:p>
        </p:txBody>
      </p:sp>
      <p:sp>
        <p:nvSpPr>
          <p:cNvPr id="8" name="TextBox 7">
            <a:extLst>
              <a:ext uri="{FF2B5EF4-FFF2-40B4-BE49-F238E27FC236}">
                <a16:creationId xmlns:a16="http://schemas.microsoft.com/office/drawing/2014/main" id="{EEA6A44A-C87E-411F-BF07-C6F58313EEA6}"/>
              </a:ext>
            </a:extLst>
          </p:cNvPr>
          <p:cNvSpPr txBox="1"/>
          <p:nvPr/>
        </p:nvSpPr>
        <p:spPr>
          <a:xfrm>
            <a:off x="731838" y="2346325"/>
            <a:ext cx="7556500" cy="460375"/>
          </a:xfrm>
          <a:prstGeom prst="rect">
            <a:avLst/>
          </a:prstGeom>
          <a:noFill/>
        </p:spPr>
        <p:txBody>
          <a:bodyPr>
            <a:spAutoFit/>
          </a:bodyPr>
          <a:lstStyle/>
          <a:p>
            <a:pPr algn="ctr" defTabSz="914400" eaLnBrk="1" hangingPunct="1">
              <a:spcBef>
                <a:spcPct val="20000"/>
              </a:spcBef>
              <a:defRPr/>
            </a:pPr>
            <a:r>
              <a:rPr lang="en-GB" sz="2400" b="1" kern="0" dirty="0">
                <a:solidFill>
                  <a:srgbClr val="1F497D"/>
                </a:solidFill>
                <a:latin typeface="Arial"/>
              </a:rPr>
              <a:t>RMPS</a:t>
            </a:r>
            <a:endParaRPr lang="en-US" b="1" dirty="0">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Evaluate this source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220276"/>
            <a:ext cx="7556500" cy="3871829"/>
          </a:xfrm>
          <a:prstGeom prst="rect">
            <a:avLst/>
          </a:prstGeom>
          <a:noFill/>
        </p:spPr>
        <p:txBody>
          <a:bodyPr>
            <a:spAutoFit/>
          </a:bodyPr>
          <a:lstStyle/>
          <a:p>
            <a:pPr defTabSz="914400" eaLnBrk="1" hangingPunct="1">
              <a:spcBef>
                <a:spcPct val="20000"/>
              </a:spcBef>
              <a:defRPr/>
            </a:pPr>
            <a:r>
              <a:rPr lang="en-GB" sz="1600" kern="0" dirty="0">
                <a:solidFill>
                  <a:srgbClr val="1F497D"/>
                </a:solidFill>
                <a:latin typeface="Arial"/>
              </a:rPr>
              <a:t>As someone who is pro-choice, I strongly agree with Clinton’s argument. Not only does she provide a sound understanding of the meaning of pro-choice where she makes it clear that pro-choice allows women to make their own decisions about their body which will have an impact on her for her entire life whether she decides to terminate or keep the baby (E). I also agree because women have the right to gender equality and until men are forced to play a part in the lives of their unborn children, it remains a woman’s choice (E). Pro-choice also allows women to have safer abortions rather than forcing them to find and use illegal abortionists (E). Finally, I agree with Clinton’s argument because pro-choice allows women to control their own future and ultimately their life, an unwanted baby disrupts the life of the mother but not necessarily the father, therefore, pro-choice remains the favoured argument when it comes to the beginning of life as women need           to be allowed to be in control of their own bodies otherwise it becomes             very dangerous for the lives of many women (E).</a:t>
            </a:r>
          </a:p>
          <a:p>
            <a:pPr defTabSz="914400" eaLnBrk="1" hangingPunct="1">
              <a:spcBef>
                <a:spcPct val="20000"/>
              </a:spcBef>
              <a:defRPr/>
            </a:pPr>
            <a:r>
              <a:rPr lang="en-GB" sz="1600" b="1" kern="0" dirty="0">
                <a:solidFill>
                  <a:srgbClr val="1F497D"/>
                </a:solidFill>
                <a:latin typeface="Arial"/>
              </a:rPr>
              <a:t>4/5 marks</a:t>
            </a:r>
          </a:p>
        </p:txBody>
      </p:sp>
    </p:spTree>
    <p:extLst>
      <p:ext uri="{BB962C8B-B14F-4D97-AF65-F5344CB8AC3E}">
        <p14:creationId xmlns:p14="http://schemas.microsoft.com/office/powerpoint/2010/main" val="2205836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Essay questions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431925"/>
            <a:ext cx="7556500" cy="1877437"/>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Philosophy of Religion (Teleological)</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Philosophy of Religion (Cosmological)</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Medical Ethics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Religious Experience </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572691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Dissertation hints and tips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32773"/>
            <a:ext cx="7556500" cy="3662541"/>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Ideally, the candidate should choose a question from their area of study, </a:t>
            </a:r>
            <a:r>
              <a:rPr lang="en-GB" sz="2000" kern="0" dirty="0" err="1">
                <a:solidFill>
                  <a:srgbClr val="1F497D"/>
                </a:solidFill>
                <a:latin typeface="Arial"/>
              </a:rPr>
              <a:t>eg</a:t>
            </a:r>
            <a:r>
              <a:rPr lang="en-GB" sz="2000" kern="0" dirty="0">
                <a:solidFill>
                  <a:srgbClr val="1F497D"/>
                </a:solidFill>
                <a:latin typeface="Arial"/>
              </a:rPr>
              <a:t> Philosophy of Religion, Medical Ethics or Religious Experience</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When a candidate chooses a topic that is not covered within the course, this often leads to poorer marks due to the complexity of the question and nature of the topic they have chosen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A closed question makes the dissertation topic more difficult, </a:t>
            </a:r>
            <a:r>
              <a:rPr lang="en-GB" sz="2000" kern="0" dirty="0" err="1">
                <a:solidFill>
                  <a:srgbClr val="1F497D"/>
                </a:solidFill>
                <a:latin typeface="Arial"/>
              </a:rPr>
              <a:t>eg</a:t>
            </a:r>
            <a:r>
              <a:rPr lang="en-GB" sz="2000" kern="0" dirty="0">
                <a:solidFill>
                  <a:srgbClr val="1F497D"/>
                </a:solidFill>
                <a:latin typeface="Arial"/>
              </a:rPr>
              <a:t> Is Abortion morally wrong? Should Assisted Dying             be legalised? </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3158157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Dissertation hints and tips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431925"/>
            <a:ext cx="7556500" cy="2492990"/>
          </a:xfrm>
          <a:prstGeom prst="rect">
            <a:avLst/>
          </a:prstGeom>
          <a:noFill/>
        </p:spPr>
        <p:txBody>
          <a:bodyPr>
            <a:spAutoFit/>
          </a:bodyPr>
          <a:lstStyle/>
          <a:p>
            <a:pPr defTabSz="914400" eaLnBrk="1" hangingPunct="1">
              <a:spcBef>
                <a:spcPct val="20000"/>
              </a:spcBef>
              <a:defRPr/>
            </a:pPr>
            <a:r>
              <a:rPr lang="en-GB" sz="2000" kern="0" dirty="0">
                <a:solidFill>
                  <a:srgbClr val="1F497D"/>
                </a:solidFill>
                <a:latin typeface="Arial"/>
              </a:rPr>
              <a:t>Open questions are key to a successful dissertation, </a:t>
            </a:r>
            <a:r>
              <a:rPr lang="en-GB" sz="2000" kern="0" dirty="0" err="1">
                <a:solidFill>
                  <a:srgbClr val="1F497D"/>
                </a:solidFill>
                <a:latin typeface="Arial"/>
              </a:rPr>
              <a:t>eg</a:t>
            </a:r>
            <a:r>
              <a:rPr lang="en-GB" sz="2000" kern="0" dirty="0">
                <a:solidFill>
                  <a:srgbClr val="1F497D"/>
                </a:solidFill>
                <a:latin typeface="Arial"/>
              </a:rPr>
              <a:t>: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To what extent is abortion morally acceptable?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‘Abortion is never morally acceptable.’ Evaluate religious and non-religious responses to this statement.</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Assisted dying should be legalised in the UK. To what extent do you agree with this statement?</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6660892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Dissertation hints and tips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21756"/>
            <a:ext cx="7556500" cy="3662541"/>
          </a:xfrm>
          <a:prstGeom prst="rect">
            <a:avLst/>
          </a:prstGeom>
          <a:noFill/>
        </p:spPr>
        <p:txBody>
          <a:bodyPr>
            <a:spAutoFit/>
          </a:bodyPr>
          <a:lstStyle/>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As per the MI, make sure that your candidates set our their aim(s) of their dissertation, ideally, this should be done in the first paragraph to try and maximise the KU marks available</a:t>
            </a:r>
          </a:p>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Sub-headings throughout the dissertation in line with the stated aims in the opening can be a helpful way to keep candidates on track with their argument </a:t>
            </a:r>
          </a:p>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The Dissertation is a step up from the Higher Assignment in terms of the demand, ensure your candidates are aware of the MI for the Dissertation so they know what they are         working towards.</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26383705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Dissertation hints and tips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299722"/>
            <a:ext cx="7556500" cy="3970318"/>
          </a:xfrm>
          <a:prstGeom prst="rect">
            <a:avLst/>
          </a:prstGeom>
          <a:noFill/>
        </p:spPr>
        <p:txBody>
          <a:bodyPr>
            <a:spAutoFit/>
          </a:bodyPr>
          <a:lstStyle/>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Less use of ‘this means’ and more use of ‘the implication of this is…’, the consequences of this viewpoint means….and relates to…’ to ensure the analysis is not just a repeat of the KU beforehand.</a:t>
            </a:r>
          </a:p>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Generic use of ‘Religious People’ and ‘Non-Religious People’ – it is essential that candidates state who these people are. </a:t>
            </a:r>
          </a:p>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Candidates need to ensure they answer their question throughout the dissertation. Evaluation needs to be throughout and when candidates are using ‘strength and         weaknesses’ – they need to use these points to             answer the question.</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19936235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Dissertation hints and tips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505781" y="1431925"/>
            <a:ext cx="7556500" cy="3600986"/>
          </a:xfrm>
          <a:prstGeom prst="rect">
            <a:avLst/>
          </a:prstGeom>
          <a:noFill/>
        </p:spPr>
        <p:txBody>
          <a:bodyPr>
            <a:spAutoFit/>
          </a:bodyPr>
          <a:lstStyle/>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It is very important that the candidate actually answers the question they have set. It is difficult to apply marks to a piece of work when the question is not being answered. This is why the question is so important – if the question is right, the dissertation will be a much easier process for the candidate</a:t>
            </a:r>
          </a:p>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KU, sources, analysis and evaluation all have to be relevant to the question, </a:t>
            </a:r>
            <a:r>
              <a:rPr lang="en-GB" sz="2000" kern="0" dirty="0" err="1">
                <a:solidFill>
                  <a:srgbClr val="1F497D"/>
                </a:solidFill>
                <a:latin typeface="Arial"/>
              </a:rPr>
              <a:t>eg</a:t>
            </a:r>
            <a:r>
              <a:rPr lang="en-GB" sz="2000" kern="0" dirty="0">
                <a:solidFill>
                  <a:srgbClr val="1F497D"/>
                </a:solidFill>
                <a:latin typeface="Arial"/>
              </a:rPr>
              <a:t> if a candidate has the use of the UK in their title and they only talk about the USA, they are not answering the question, so please be mindful of that when marking     your dissertations.</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33013409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Dissertations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431925"/>
            <a:ext cx="7556500" cy="1815882"/>
          </a:xfrm>
          <a:prstGeom prst="rect">
            <a:avLst/>
          </a:prstGeom>
          <a:noFill/>
        </p:spPr>
        <p:txBody>
          <a:bodyPr>
            <a:spAutoFit/>
          </a:bodyPr>
          <a:lstStyle/>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To what extent can it be argued that religious experience is the best evidence for the existence of God?</a:t>
            </a:r>
          </a:p>
          <a:p>
            <a:pPr marL="342900" marR="0" lvl="0" indent="-342900" defTabSz="914400" eaLnBrk="1" latinLnBrk="0" hangingPunct="1">
              <a:lnSpc>
                <a:spcPct val="100000"/>
              </a:lnSpc>
              <a:spcBef>
                <a:spcPct val="20000"/>
              </a:spcBef>
              <a:buClrTx/>
              <a:buSzTx/>
              <a:buFont typeface="Wingdings" pitchFamily="2" charset="2"/>
              <a:buChar char="w"/>
              <a:tabLst/>
              <a:defRPr/>
            </a:pPr>
            <a:r>
              <a:rPr lang="en-GB" sz="2000" kern="0" dirty="0">
                <a:solidFill>
                  <a:srgbClr val="1F497D"/>
                </a:solidFill>
                <a:latin typeface="Arial"/>
              </a:rPr>
              <a:t>‘At the end of the day, abortion is still murder.’ Evaluate religious and non-religious responses to this statement. </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22273141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24A8EBD-4C05-FD4A-BA82-07448F4EEFD5}"/>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Plenary</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B34F242A-CF6D-DF46-9E26-AF6997408D6A}"/>
              </a:ext>
            </a:extLst>
          </p:cNvPr>
          <p:cNvSpPr txBox="1"/>
          <p:nvPr/>
        </p:nvSpPr>
        <p:spPr>
          <a:xfrm>
            <a:off x="615950" y="1431925"/>
            <a:ext cx="7556500" cy="1791260"/>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Overview and feedback </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Questions</a:t>
            </a:r>
          </a:p>
          <a:p>
            <a:pPr marL="342900" indent="-342900" defTabSz="914400" eaLnBrk="1" hangingPunct="1">
              <a:spcBef>
                <a:spcPct val="20000"/>
              </a:spcBef>
              <a:buFont typeface="Wingdings" pitchFamily="2" charset="2"/>
              <a:buChar char="w"/>
              <a:defRPr/>
            </a:pPr>
            <a:endParaRPr lang="en-GB" sz="2400" kern="0" dirty="0">
              <a:solidFill>
                <a:srgbClr val="1F497D"/>
              </a:solidFill>
              <a:latin typeface="Arial"/>
            </a:endParaRPr>
          </a:p>
          <a:p>
            <a:pPr marL="342900" indent="-342900" defTabSz="914400" eaLnBrk="1" hangingPunct="1">
              <a:spcBef>
                <a:spcPct val="20000"/>
              </a:spcBef>
              <a:buFont typeface="Wingdings" pitchFamily="2" charset="2"/>
              <a:buChar char="w"/>
              <a:defRPr/>
            </a:pPr>
            <a:endParaRPr lang="en-GB" sz="2400" kern="0" dirty="0">
              <a:solidFill>
                <a:srgbClr val="1F497D"/>
              </a:solidFill>
              <a:latin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24A8EBD-4C05-FD4A-BA82-07448F4EEFD5}"/>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Links to SQA documents </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B34F242A-CF6D-DF46-9E26-AF6997408D6A}"/>
              </a:ext>
            </a:extLst>
          </p:cNvPr>
          <p:cNvSpPr txBox="1"/>
          <p:nvPr/>
        </p:nvSpPr>
        <p:spPr>
          <a:xfrm>
            <a:off x="615950" y="1431925"/>
            <a:ext cx="7556500" cy="3736407"/>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000" kern="0" dirty="0">
                <a:solidFill>
                  <a:srgbClr val="1F497D"/>
                </a:solidFill>
                <a:latin typeface="Arial"/>
                <a:hlinkClick r:id="rId2"/>
              </a:rPr>
              <a:t>2019 Course Report</a:t>
            </a:r>
            <a:endParaRPr lang="en-GB" sz="2000"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hlinkClick r:id="rId3"/>
              </a:rPr>
              <a:t>Course Specification</a:t>
            </a:r>
            <a:r>
              <a:rPr lang="en-GB" sz="2000" kern="0" dirty="0">
                <a:solidFill>
                  <a:srgbClr val="1F497D"/>
                </a:solidFill>
                <a:latin typeface="Arial"/>
              </a:rPr>
              <a:t>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hlinkClick r:id="rId4"/>
              </a:rPr>
              <a:t>Specimen Question paper</a:t>
            </a:r>
            <a:endParaRPr lang="en-GB" sz="2000"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hlinkClick r:id="rId5"/>
              </a:rPr>
              <a:t>National Course Modification Summary</a:t>
            </a:r>
            <a:endParaRPr lang="en-GB" sz="2000" kern="0" dirty="0">
              <a:solidFill>
                <a:srgbClr val="1F497D"/>
              </a:solidFill>
              <a:latin typeface="Arial"/>
            </a:endParaRPr>
          </a:p>
          <a:p>
            <a:pPr marL="342900" indent="-342900" defTabSz="914400" eaLnBrk="1" hangingPunct="1">
              <a:spcBef>
                <a:spcPct val="20000"/>
              </a:spcBef>
              <a:buFont typeface="Wingdings" pitchFamily="2" charset="2"/>
              <a:buChar char="w"/>
              <a:defRPr/>
            </a:pPr>
            <a:endParaRPr lang="en-GB" sz="2000" kern="0" dirty="0">
              <a:solidFill>
                <a:srgbClr val="1F497D"/>
              </a:solidFill>
              <a:latin typeface="Arial"/>
            </a:endParaRPr>
          </a:p>
          <a:p>
            <a:pPr defTabSz="914400" eaLnBrk="1" hangingPunct="1">
              <a:spcBef>
                <a:spcPct val="20000"/>
              </a:spcBef>
              <a:defRPr/>
            </a:pPr>
            <a:r>
              <a:rPr lang="en-GB" sz="2000" kern="0" dirty="0">
                <a:solidFill>
                  <a:srgbClr val="1F497D"/>
                </a:solidFill>
                <a:latin typeface="Arial"/>
              </a:rPr>
              <a:t>Any further support/help can be obtained by emailing Leigh Anderson (Depute PA for AH and SIM) or Sara Dhesi (SIM)</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Leigh.anderson@sqa.org.uk</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Sara.dhesi@sqa.org.uk</a:t>
            </a:r>
          </a:p>
          <a:p>
            <a:pPr marL="342900" indent="-342900" defTabSz="914400" eaLnBrk="1" hangingPunct="1">
              <a:spcBef>
                <a:spcPct val="20000"/>
              </a:spcBef>
              <a:buFont typeface="Wingdings" pitchFamily="2" charset="2"/>
              <a:buChar char="w"/>
              <a:defRPr/>
            </a:pPr>
            <a:endParaRPr lang="en-GB" sz="2400" kern="0" dirty="0">
              <a:solidFill>
                <a:srgbClr val="1F497D"/>
              </a:solidFill>
              <a:latin typeface="Arial"/>
            </a:endParaRPr>
          </a:p>
        </p:txBody>
      </p:sp>
    </p:spTree>
    <p:extLst>
      <p:ext uri="{BB962C8B-B14F-4D97-AF65-F5344CB8AC3E}">
        <p14:creationId xmlns:p14="http://schemas.microsoft.com/office/powerpoint/2010/main" val="915462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E8D7D00-9158-45D1-A52F-D955E543FEF1}"/>
              </a:ext>
            </a:extLst>
          </p:cNvPr>
          <p:cNvSpPr txBox="1"/>
          <p:nvPr/>
        </p:nvSpPr>
        <p:spPr>
          <a:xfrm>
            <a:off x="500063" y="193675"/>
            <a:ext cx="7951787" cy="647700"/>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Aims of the workshop</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F49EB62B-DD0C-4A2A-863B-F19A4AA65834}"/>
              </a:ext>
            </a:extLst>
          </p:cNvPr>
          <p:cNvSpPr txBox="1"/>
          <p:nvPr/>
        </p:nvSpPr>
        <p:spPr>
          <a:xfrm>
            <a:off x="500063" y="862013"/>
            <a:ext cx="7556500" cy="3194721"/>
          </a:xfrm>
          <a:prstGeom prst="rect">
            <a:avLst/>
          </a:prstGeom>
          <a:noFill/>
        </p:spPr>
        <p:txBody>
          <a:bodyPr>
            <a:spAutoFit/>
          </a:bodyPr>
          <a:lstStyle/>
          <a:p>
            <a:pPr defTabSz="914400" eaLnBrk="1" hangingPunct="1">
              <a:spcBef>
                <a:spcPct val="20000"/>
              </a:spcBef>
              <a:defRPr/>
            </a:pPr>
            <a:r>
              <a:rPr lang="en-GB" sz="2400" kern="0" dirty="0">
                <a:solidFill>
                  <a:srgbClr val="1F497D"/>
                </a:solidFill>
                <a:latin typeface="Arial"/>
              </a:rPr>
              <a:t>To support teachers, lecturers and assessors in their understanding of national standards by:</a:t>
            </a:r>
          </a:p>
          <a:p>
            <a:pPr defTabSz="914400" eaLnBrk="1" hangingPunct="1">
              <a:spcBef>
                <a:spcPct val="20000"/>
              </a:spcBef>
              <a:defRPr/>
            </a:pPr>
            <a:endParaRPr lang="en-GB" sz="1600"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reviewing candidate evidence</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discussing this evidence and associated marking instructions with colleagues</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asking questions and seeking clarification about national standards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E336A06-6D5E-42C3-84A2-E407B1428B0E}"/>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Current context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94251302-0D45-403E-B461-DFEF89570C34}"/>
              </a:ext>
            </a:extLst>
          </p:cNvPr>
          <p:cNvSpPr txBox="1"/>
          <p:nvPr/>
        </p:nvSpPr>
        <p:spPr>
          <a:xfrm>
            <a:off x="615950" y="1431925"/>
            <a:ext cx="7556500" cy="2529923"/>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Revised Advanced Higher 2019</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No exam in 2020, 2021</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No standard set for source questions, essays, dissertations</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However, marking grid for essay questions an dissertation and MIs for source question remain key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Marking source questions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10739"/>
            <a:ext cx="7556500" cy="4007251"/>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Marking the source question is different from the essay and dissertation marking</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Source questions are point by point marking</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Where you see a valid KU, A or E point, credit it.</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You cannot credit a mixture of skills within the questions even if the prose that has been written is excellent. If it’s the KU question, it can only be credited when the candidate has presented               KU.</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Marking source questions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21756"/>
            <a:ext cx="7556500" cy="3711785"/>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The answers, especially in the analysis and evaluation, will range from centre to centre depending on the interpretation of the source by candidates so be prepared for that when you are marking. </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KU = fact with the understanding of the fact</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A = consequences, implications, interpretations, comparisons</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E = judgement, validity, reliability, importance, significance </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1951508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Philosophy of Religion</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163638"/>
            <a:ext cx="7556500" cy="3730252"/>
          </a:xfrm>
          <a:prstGeom prst="rect">
            <a:avLst/>
          </a:prstGeom>
          <a:noFill/>
        </p:spPr>
        <p:txBody>
          <a:bodyPr>
            <a:spAutoFit/>
          </a:bodyPr>
          <a:lstStyle/>
          <a:p>
            <a:pPr defTabSz="914400" eaLnBrk="1" hangingPunct="1">
              <a:spcBef>
                <a:spcPct val="20000"/>
              </a:spcBef>
              <a:defRPr/>
            </a:pPr>
            <a:r>
              <a:rPr lang="en-GB" kern="0" dirty="0">
                <a:solidFill>
                  <a:srgbClr val="1F497D"/>
                </a:solidFill>
                <a:latin typeface="Arial"/>
              </a:rPr>
              <a:t>‘We see that things which lack knowledge, such as natural bodies, act for an end, and this is evident from their acting always, or nearly always, in the same way, so as to obtain the best result. Hence it is plain that they achieve their end, not fortuitously, but designedly. Now whatever lacks knowledge cannot move towards an end, unless it be directed by some being endowed with knowledge and intelligence; as the arrow is directed by the archer.’ Aquinas’ Summa Theologica</a:t>
            </a:r>
          </a:p>
          <a:p>
            <a:pPr defTabSz="914400" eaLnBrk="1" hangingPunct="1">
              <a:spcBef>
                <a:spcPct val="20000"/>
              </a:spcBef>
              <a:defRPr/>
            </a:pPr>
            <a:endParaRPr lang="en-GB" sz="1100"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kern="0" dirty="0">
                <a:solidFill>
                  <a:srgbClr val="1F497D"/>
                </a:solidFill>
                <a:latin typeface="Arial"/>
              </a:rPr>
              <a:t>Describe what is meant by the Teleological Argument  </a:t>
            </a:r>
            <a:r>
              <a:rPr lang="en-GB" b="1" kern="0" dirty="0">
                <a:solidFill>
                  <a:srgbClr val="1F497D"/>
                </a:solidFill>
                <a:latin typeface="Arial"/>
              </a:rPr>
              <a:t>(5 marks)</a:t>
            </a:r>
          </a:p>
          <a:p>
            <a:pPr marL="342900" indent="-342900" defTabSz="914400" eaLnBrk="1" hangingPunct="1">
              <a:spcBef>
                <a:spcPct val="20000"/>
              </a:spcBef>
              <a:buFont typeface="Wingdings" pitchFamily="2" charset="2"/>
              <a:buChar char="w"/>
              <a:defRPr/>
            </a:pPr>
            <a:r>
              <a:rPr lang="en-GB" kern="0" dirty="0">
                <a:solidFill>
                  <a:srgbClr val="1F497D"/>
                </a:solidFill>
                <a:latin typeface="Arial"/>
              </a:rPr>
              <a:t>Analyse this source </a:t>
            </a:r>
            <a:r>
              <a:rPr lang="en-GB" b="1" kern="0" dirty="0">
                <a:solidFill>
                  <a:srgbClr val="1F497D"/>
                </a:solidFill>
                <a:latin typeface="Arial"/>
              </a:rPr>
              <a:t>(5 marks)</a:t>
            </a:r>
          </a:p>
          <a:p>
            <a:pPr marL="342900" indent="-342900" defTabSz="914400" eaLnBrk="1" hangingPunct="1">
              <a:spcBef>
                <a:spcPct val="20000"/>
              </a:spcBef>
              <a:buFont typeface="Wingdings" pitchFamily="2" charset="2"/>
              <a:buChar char="w"/>
              <a:defRPr/>
            </a:pPr>
            <a:r>
              <a:rPr lang="en-GB" kern="0" dirty="0">
                <a:solidFill>
                  <a:srgbClr val="1F497D"/>
                </a:solidFill>
                <a:latin typeface="Arial"/>
              </a:rPr>
              <a:t>Evaluate this source </a:t>
            </a:r>
            <a:r>
              <a:rPr lang="en-GB" b="1" kern="0" dirty="0">
                <a:solidFill>
                  <a:srgbClr val="1F497D"/>
                </a:solidFill>
                <a:latin typeface="Arial"/>
              </a:rPr>
              <a:t>(5 marks)</a:t>
            </a:r>
          </a:p>
          <a:p>
            <a:pPr eaLnBrk="1" fontAlgn="auto" hangingPunct="1">
              <a:spcBef>
                <a:spcPts val="0"/>
              </a:spcBef>
              <a:spcAft>
                <a:spcPts val="0"/>
              </a:spcAft>
              <a:buSzPct val="50000"/>
              <a:defRPr/>
            </a:pPr>
            <a:endParaRPr lang="en-GB" sz="2400" kern="0" dirty="0">
              <a:solidFill>
                <a:srgbClr val="1F497D"/>
              </a:solidFill>
              <a:latin typeface="Arial"/>
            </a:endParaRPr>
          </a:p>
        </p:txBody>
      </p:sp>
    </p:spTree>
    <p:extLst>
      <p:ext uri="{BB962C8B-B14F-4D97-AF65-F5344CB8AC3E}">
        <p14:creationId xmlns:p14="http://schemas.microsoft.com/office/powerpoint/2010/main" val="2492737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1200329"/>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Describe what is meant by the Teleological Argument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789945"/>
            <a:ext cx="7556500" cy="3083921"/>
          </a:xfrm>
          <a:prstGeom prst="rect">
            <a:avLst/>
          </a:prstGeom>
          <a:noFill/>
        </p:spPr>
        <p:txBody>
          <a:bodyPr wrap="square">
            <a:spAutoFit/>
          </a:bodyPr>
          <a:lstStyle/>
          <a:p>
            <a:pPr marL="342900" indent="-342900" defTabSz="914400" eaLnBrk="1" hangingPunct="1">
              <a:spcBef>
                <a:spcPct val="20000"/>
              </a:spcBef>
              <a:buFont typeface="Wingdings" pitchFamily="2" charset="2"/>
              <a:buChar char="w"/>
              <a:defRPr/>
            </a:pPr>
            <a:r>
              <a:rPr lang="en-GB" kern="0" dirty="0">
                <a:solidFill>
                  <a:srgbClr val="1F497D"/>
                </a:solidFill>
                <a:latin typeface="Arial"/>
              </a:rPr>
              <a:t>Teleological means that there is purpose or design in the universe. </a:t>
            </a:r>
            <a:endParaRPr lang="en-GB" b="1"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kern="0" dirty="0">
                <a:solidFill>
                  <a:srgbClr val="1F497D"/>
                </a:solidFill>
                <a:latin typeface="Arial"/>
              </a:rPr>
              <a:t>The teleological argument is an a posteriori argument, which means it comes from experience. </a:t>
            </a:r>
            <a:endParaRPr lang="en-GB" b="1"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kern="0" dirty="0">
                <a:solidFill>
                  <a:srgbClr val="1F497D"/>
                </a:solidFill>
                <a:latin typeface="Arial"/>
              </a:rPr>
              <a:t>Thomas Aquinas' fifth proof of God was a teleological argument which claimed that God directs everything which cannot think for itself. </a:t>
            </a:r>
            <a:endParaRPr lang="en-GB" b="1"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kern="0" dirty="0">
                <a:solidFill>
                  <a:srgbClr val="1F497D"/>
                </a:solidFill>
                <a:latin typeface="Arial"/>
              </a:rPr>
              <a:t>Aquinas believed that everything in the natural world follows      natural laws and because humans can think for ourselves              we need a reason for our existence. </a:t>
            </a:r>
            <a:endParaRPr lang="en-GB" b="1" kern="0" dirty="0">
              <a:solidFill>
                <a:srgbClr val="1F497D"/>
              </a:solidFill>
              <a:latin typeface="Arial"/>
            </a:endParaRPr>
          </a:p>
          <a:p>
            <a:pPr defTabSz="914400" eaLnBrk="1" hangingPunct="1">
              <a:spcBef>
                <a:spcPct val="20000"/>
              </a:spcBef>
              <a:defRPr/>
            </a:pPr>
            <a:endParaRPr lang="en-GB" b="1" kern="0" dirty="0">
              <a:solidFill>
                <a:srgbClr val="1F497D"/>
              </a:solidFill>
              <a:latin typeface="Arial"/>
            </a:endParaRPr>
          </a:p>
        </p:txBody>
      </p:sp>
    </p:spTree>
    <p:extLst>
      <p:ext uri="{BB962C8B-B14F-4D97-AF65-F5344CB8AC3E}">
        <p14:creationId xmlns:p14="http://schemas.microsoft.com/office/powerpoint/2010/main" val="2024280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1200329"/>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Describe what is meant by the Teleological Argument (5 marks)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39763" y="1789945"/>
            <a:ext cx="7556500" cy="3360920"/>
          </a:xfrm>
          <a:prstGeom prst="rect">
            <a:avLst/>
          </a:prstGeom>
          <a:noFill/>
        </p:spPr>
        <p:txBody>
          <a:bodyPr wrap="square">
            <a:spAutoFit/>
          </a:bodyPr>
          <a:lstStyle/>
          <a:p>
            <a:pPr marL="342900" indent="-342900" defTabSz="914400" eaLnBrk="1" hangingPunct="1">
              <a:spcBef>
                <a:spcPct val="20000"/>
              </a:spcBef>
              <a:buFont typeface="Wingdings" pitchFamily="2" charset="2"/>
              <a:buChar char="w"/>
              <a:defRPr/>
            </a:pPr>
            <a:r>
              <a:rPr lang="en-GB" kern="0" dirty="0">
                <a:solidFill>
                  <a:srgbClr val="1F497D"/>
                </a:solidFill>
                <a:latin typeface="Arial"/>
              </a:rPr>
              <a:t>Teleological means that there is purpose or design in the universe. </a:t>
            </a:r>
            <a:r>
              <a:rPr lang="en-GB" b="1" kern="0" dirty="0">
                <a:solidFill>
                  <a:srgbClr val="1F497D"/>
                </a:solidFill>
                <a:latin typeface="Arial"/>
              </a:rPr>
              <a:t>(KU) </a:t>
            </a:r>
          </a:p>
          <a:p>
            <a:pPr marL="342900" indent="-342900" defTabSz="914400" eaLnBrk="1" hangingPunct="1">
              <a:spcBef>
                <a:spcPct val="20000"/>
              </a:spcBef>
              <a:buFont typeface="Wingdings" pitchFamily="2" charset="2"/>
              <a:buChar char="w"/>
              <a:defRPr/>
            </a:pPr>
            <a:r>
              <a:rPr lang="en-GB" kern="0" dirty="0">
                <a:solidFill>
                  <a:srgbClr val="1F497D"/>
                </a:solidFill>
                <a:latin typeface="Arial"/>
              </a:rPr>
              <a:t>The teleological argument is an a posteriori argument, which means it comes from experience. </a:t>
            </a:r>
            <a:r>
              <a:rPr lang="en-GB" b="1" kern="0" dirty="0">
                <a:solidFill>
                  <a:srgbClr val="1F497D"/>
                </a:solidFill>
                <a:latin typeface="Arial"/>
              </a:rPr>
              <a:t>(KU)</a:t>
            </a:r>
          </a:p>
          <a:p>
            <a:pPr marL="342900" indent="-342900" defTabSz="914400" eaLnBrk="1" hangingPunct="1">
              <a:spcBef>
                <a:spcPct val="20000"/>
              </a:spcBef>
              <a:buFont typeface="Wingdings" pitchFamily="2" charset="2"/>
              <a:buChar char="w"/>
              <a:defRPr/>
            </a:pPr>
            <a:r>
              <a:rPr lang="en-GB" kern="0" dirty="0">
                <a:solidFill>
                  <a:srgbClr val="1F497D"/>
                </a:solidFill>
                <a:latin typeface="Arial"/>
              </a:rPr>
              <a:t>Thomas Aquinas' fifth proof of God was a teleological argument which claimed that God directs everything which cannot think for itself. </a:t>
            </a:r>
            <a:r>
              <a:rPr lang="en-GB" b="1" kern="0" dirty="0">
                <a:solidFill>
                  <a:srgbClr val="1F497D"/>
                </a:solidFill>
                <a:latin typeface="Arial"/>
              </a:rPr>
              <a:t>(KU)</a:t>
            </a:r>
          </a:p>
          <a:p>
            <a:pPr marL="342900" indent="-342900" defTabSz="914400" eaLnBrk="1" hangingPunct="1">
              <a:spcBef>
                <a:spcPct val="20000"/>
              </a:spcBef>
              <a:buFont typeface="Wingdings" pitchFamily="2" charset="2"/>
              <a:buChar char="w"/>
              <a:defRPr/>
            </a:pPr>
            <a:r>
              <a:rPr lang="en-GB" kern="0" dirty="0">
                <a:solidFill>
                  <a:srgbClr val="1F497D"/>
                </a:solidFill>
                <a:latin typeface="Arial"/>
              </a:rPr>
              <a:t>Aquinas believed that everything in the natural world follows      natural laws and because humans can think for ourselves              we need a reason for our existence. </a:t>
            </a:r>
            <a:r>
              <a:rPr lang="en-GB" b="1" kern="0" dirty="0">
                <a:solidFill>
                  <a:srgbClr val="1F497D"/>
                </a:solidFill>
                <a:latin typeface="Arial"/>
              </a:rPr>
              <a:t>(KU) </a:t>
            </a:r>
          </a:p>
          <a:p>
            <a:pPr defTabSz="914400" eaLnBrk="1" hangingPunct="1">
              <a:spcBef>
                <a:spcPct val="20000"/>
              </a:spcBef>
              <a:defRPr/>
            </a:pPr>
            <a:r>
              <a:rPr lang="en-GB" b="1" kern="0" dirty="0">
                <a:solidFill>
                  <a:srgbClr val="1F497D"/>
                </a:solidFill>
                <a:latin typeface="Arial"/>
              </a:rPr>
              <a:t>4/5 marks</a:t>
            </a:r>
          </a:p>
        </p:txBody>
      </p:sp>
    </p:spTree>
    <p:extLst>
      <p:ext uri="{BB962C8B-B14F-4D97-AF65-F5344CB8AC3E}">
        <p14:creationId xmlns:p14="http://schemas.microsoft.com/office/powerpoint/2010/main" val="34073820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6FDF469B6293544AC38E2E047430BE1" ma:contentTypeVersion="4" ma:contentTypeDescription="Create a new document." ma:contentTypeScope="" ma:versionID="5704fc16eb3ff04f3bf3ac242dee2d46">
  <xsd:schema xmlns:xsd="http://www.w3.org/2001/XMLSchema" xmlns:xs="http://www.w3.org/2001/XMLSchema" xmlns:p="http://schemas.microsoft.com/office/2006/metadata/properties" xmlns:ns2="7378b3f0-cc8e-4a5b-9d54-6c1de98816d4" targetNamespace="http://schemas.microsoft.com/office/2006/metadata/properties" ma:root="true" ma:fieldsID="878cba3341e733199a98c89a36c5e948" ns2:_="">
    <xsd:import namespace="7378b3f0-cc8e-4a5b-9d54-6c1de98816d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78b3f0-cc8e-4a5b-9d54-6c1de98816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13F916-072A-43E6-8281-48E3B3F858E3}">
  <ds:schemaRefs>
    <ds:schemaRef ds:uri="http://purl.org/dc/dcmityp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7378b3f0-cc8e-4a5b-9d54-6c1de98816d4"/>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40E4EEB2-5585-43CF-B4E9-40A6861414F8}">
  <ds:schemaRefs>
    <ds:schemaRef ds:uri="http://schemas.microsoft.com/sharepoint/v3/contenttype/forms"/>
  </ds:schemaRefs>
</ds:datastoreItem>
</file>

<file path=customXml/itemProps3.xml><?xml version="1.0" encoding="utf-8"?>
<ds:datastoreItem xmlns:ds="http://schemas.openxmlformats.org/officeDocument/2006/customXml" ds:itemID="{B70E4526-9425-4C06-B641-B90528AE3A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78b3f0-cc8e-4a5b-9d54-6c1de98816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2390</TotalTime>
  <Words>3018</Words>
  <Application>Microsoft Office PowerPoint</Application>
  <PresentationFormat>On-screen Show (16:9)</PresentationFormat>
  <Paragraphs>111</Paragraphs>
  <Slides>30</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30</vt:i4>
      </vt:variant>
    </vt:vector>
  </HeadingPairs>
  <TitlesOfParts>
    <vt:vector size="36" baseType="lpstr">
      <vt:lpstr>Arial</vt:lpstr>
      <vt:lpstr>Calibri</vt:lpstr>
      <vt:lpstr>Wingdings</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Lang</dc:creator>
  <cp:lastModifiedBy>Rebecca Diamond</cp:lastModifiedBy>
  <cp:revision>15</cp:revision>
  <dcterms:created xsi:type="dcterms:W3CDTF">2018-07-26T07:39:47Z</dcterms:created>
  <dcterms:modified xsi:type="dcterms:W3CDTF">2022-01-10T18:02:50Z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0x010100A6FDF469B6293544AC38E2E047430BE1</vt:lpwstr>
  </property>
</Properties>
</file>