
<file path=[Content_Types].xml><?xml version="1.0" encoding="utf-8"?>
<Types xmlns="http://schemas.openxmlformats.org/package/2006/content-types">
  <Default Extension="jpeg" ContentType="image/jpeg"/>
  <Default Extension="m4a" ContentType="audio/mp4"/>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7.xml" ContentType="application/vnd.openxmlformats-officedocument.presentationml.tags+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9"/>
  </p:notesMasterIdLst>
  <p:sldIdLst>
    <p:sldId id="256" r:id="rId5"/>
    <p:sldId id="271" r:id="rId6"/>
    <p:sldId id="266" r:id="rId7"/>
    <p:sldId id="272" r:id="rId8"/>
    <p:sldId id="289" r:id="rId9"/>
    <p:sldId id="273" r:id="rId10"/>
    <p:sldId id="274" r:id="rId11"/>
    <p:sldId id="269" r:id="rId12"/>
    <p:sldId id="283" r:id="rId13"/>
    <p:sldId id="284" r:id="rId14"/>
    <p:sldId id="277" r:id="rId15"/>
    <p:sldId id="279" r:id="rId16"/>
    <p:sldId id="280" r:id="rId17"/>
    <p:sldId id="301" r:id="rId18"/>
    <p:sldId id="302" r:id="rId19"/>
    <p:sldId id="303" r:id="rId20"/>
    <p:sldId id="304" r:id="rId21"/>
    <p:sldId id="305" r:id="rId22"/>
    <p:sldId id="306" r:id="rId23"/>
    <p:sldId id="287" r:id="rId24"/>
    <p:sldId id="288" r:id="rId25"/>
    <p:sldId id="307" r:id="rId26"/>
    <p:sldId id="308" r:id="rId27"/>
    <p:sldId id="309" r:id="rId28"/>
  </p:sldIdLst>
  <p:sldSz cx="9144000" cy="5143500" type="screen16x9"/>
  <p:notesSz cx="6858000" cy="9144000"/>
  <p:custDataLst>
    <p:tags r:id="rId30"/>
  </p:custDataLst>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an Highton" initials="JH" lastIdx="11" clrIdx="0"/>
  <p:cmAuthor id="2" name="shelagh" initials="s" lastIdx="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728616-C314-1101-0515-C268C1B5B9FB}" v="3" dt="2021-07-29T12:32:18.80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54" y="8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cca Broad" userId="7ce75ef5-5eaf-465f-9c3a-7eb5755e4de7" providerId="ADAL" clId="{24950CDF-4C6B-4C7E-AFBF-B45675F5FE99}"/>
    <pc:docChg chg="custSel modSld">
      <pc:chgData name="Becca Broad" userId="7ce75ef5-5eaf-465f-9c3a-7eb5755e4de7" providerId="ADAL" clId="{24950CDF-4C6B-4C7E-AFBF-B45675F5FE99}" dt="2021-07-29T13:22:14.857" v="19"/>
      <pc:docMkLst>
        <pc:docMk/>
      </pc:docMkLst>
      <pc:sldChg chg="addSp delSp modSp mod modTransition delAnim modAnim">
        <pc:chgData name="Becca Broad" userId="7ce75ef5-5eaf-465f-9c3a-7eb5755e4de7" providerId="ADAL" clId="{24950CDF-4C6B-4C7E-AFBF-B45675F5FE99}" dt="2021-07-29T13:04:14.720" v="7"/>
        <pc:sldMkLst>
          <pc:docMk/>
          <pc:sldMk cId="0" sldId="274"/>
        </pc:sldMkLst>
        <pc:picChg chg="add mod">
          <ac:chgData name="Becca Broad" userId="7ce75ef5-5eaf-465f-9c3a-7eb5755e4de7" providerId="ADAL" clId="{24950CDF-4C6B-4C7E-AFBF-B45675F5FE99}" dt="2021-07-29T13:04:03.330" v="4" actId="1076"/>
          <ac:picMkLst>
            <pc:docMk/>
            <pc:sldMk cId="0" sldId="274"/>
            <ac:picMk id="2" creationId="{1C699BA7-9A58-46C1-AF20-0EF7D37F002A}"/>
          </ac:picMkLst>
        </pc:picChg>
        <pc:picChg chg="del mod">
          <ac:chgData name="Becca Broad" userId="7ce75ef5-5eaf-465f-9c3a-7eb5755e4de7" providerId="ADAL" clId="{24950CDF-4C6B-4C7E-AFBF-B45675F5FE99}" dt="2021-07-29T13:03:39.256" v="2" actId="478"/>
          <ac:picMkLst>
            <pc:docMk/>
            <pc:sldMk cId="0" sldId="274"/>
            <ac:picMk id="16" creationId="{26DEB305-E82F-494D-B453-C07C896C4369}"/>
          </ac:picMkLst>
        </pc:picChg>
      </pc:sldChg>
      <pc:sldChg chg="addSp delSp modSp mod modTransition delAnim modAnim">
        <pc:chgData name="Becca Broad" userId="7ce75ef5-5eaf-465f-9c3a-7eb5755e4de7" providerId="ADAL" clId="{24950CDF-4C6B-4C7E-AFBF-B45675F5FE99}" dt="2021-07-29T13:19:09.568" v="13"/>
        <pc:sldMkLst>
          <pc:docMk/>
          <pc:sldMk cId="3090941505" sldId="283"/>
        </pc:sldMkLst>
        <pc:picChg chg="add mod">
          <ac:chgData name="Becca Broad" userId="7ce75ef5-5eaf-465f-9c3a-7eb5755e4de7" providerId="ADAL" clId="{24950CDF-4C6B-4C7E-AFBF-B45675F5FE99}" dt="2021-07-29T13:19:04.788" v="10" actId="1076"/>
          <ac:picMkLst>
            <pc:docMk/>
            <pc:sldMk cId="3090941505" sldId="283"/>
            <ac:picMk id="2" creationId="{B64A1D75-07B4-4054-86FB-C499CDC0E633}"/>
          </ac:picMkLst>
        </pc:picChg>
        <pc:picChg chg="del">
          <ac:chgData name="Becca Broad" userId="7ce75ef5-5eaf-465f-9c3a-7eb5755e4de7" providerId="ADAL" clId="{24950CDF-4C6B-4C7E-AFBF-B45675F5FE99}" dt="2021-07-29T13:18:46.409" v="8" actId="478"/>
          <ac:picMkLst>
            <pc:docMk/>
            <pc:sldMk cId="3090941505" sldId="283"/>
            <ac:picMk id="4" creationId="{F2E63789-CC9C-E846-BB13-4A170A56A4FA}"/>
          </ac:picMkLst>
        </pc:picChg>
      </pc:sldChg>
      <pc:sldChg chg="addSp delSp modSp mod modTransition delAnim modAnim">
        <pc:chgData name="Becca Broad" userId="7ce75ef5-5eaf-465f-9c3a-7eb5755e4de7" providerId="ADAL" clId="{24950CDF-4C6B-4C7E-AFBF-B45675F5FE99}" dt="2021-07-29T13:22:14.857" v="19"/>
        <pc:sldMkLst>
          <pc:docMk/>
          <pc:sldMk cId="1853980396" sldId="284"/>
        </pc:sldMkLst>
        <pc:picChg chg="add mod">
          <ac:chgData name="Becca Broad" userId="7ce75ef5-5eaf-465f-9c3a-7eb5755e4de7" providerId="ADAL" clId="{24950CDF-4C6B-4C7E-AFBF-B45675F5FE99}" dt="2021-07-29T13:22:09.571" v="16" actId="1076"/>
          <ac:picMkLst>
            <pc:docMk/>
            <pc:sldMk cId="1853980396" sldId="284"/>
            <ac:picMk id="2" creationId="{B9B6D179-DBBF-46C3-9328-20EC6C84A56B}"/>
          </ac:picMkLst>
        </pc:picChg>
        <pc:picChg chg="del">
          <ac:chgData name="Becca Broad" userId="7ce75ef5-5eaf-465f-9c3a-7eb5755e4de7" providerId="ADAL" clId="{24950CDF-4C6B-4C7E-AFBF-B45675F5FE99}" dt="2021-07-29T13:21:58.718" v="14" actId="478"/>
          <ac:picMkLst>
            <pc:docMk/>
            <pc:sldMk cId="1853980396" sldId="284"/>
            <ac:picMk id="6" creationId="{86B4BE36-0928-EC42-A787-78A86A898ADC}"/>
          </ac:picMkLst>
        </pc:picChg>
      </pc:sldChg>
    </pc:docChg>
  </pc:docChgLst>
  <pc:docChgLst>
    <pc:chgData name="Rowan Campbell" userId="c0910de6-567e-44f9-979a-9fc24b733a2c" providerId="ADAL" clId="{7B7C32CB-68B0-4480-BA4A-7DE3D1E03B2B}"/>
    <pc:docChg chg="custSel modSld">
      <pc:chgData name="Rowan Campbell" userId="c0910de6-567e-44f9-979a-9fc24b733a2c" providerId="ADAL" clId="{7B7C32CB-68B0-4480-BA4A-7DE3D1E03B2B}" dt="2021-03-24T10:52:11.782" v="30"/>
      <pc:docMkLst>
        <pc:docMk/>
      </pc:docMkLst>
      <pc:sldChg chg="addSp delSp modSp mod modTransition delAnim modAnim">
        <pc:chgData name="Rowan Campbell" userId="c0910de6-567e-44f9-979a-9fc24b733a2c" providerId="ADAL" clId="{7B7C32CB-68B0-4480-BA4A-7DE3D1E03B2B}" dt="2021-03-24T10:52:11.782" v="30"/>
        <pc:sldMkLst>
          <pc:docMk/>
          <pc:sldMk cId="0" sldId="269"/>
        </pc:sldMkLst>
        <pc:picChg chg="add del mod">
          <ac:chgData name="Rowan Campbell" userId="c0910de6-567e-44f9-979a-9fc24b733a2c" providerId="ADAL" clId="{7B7C32CB-68B0-4480-BA4A-7DE3D1E03B2B}" dt="2021-03-24T10:51:54.656" v="26" actId="478"/>
          <ac:picMkLst>
            <pc:docMk/>
            <pc:sldMk cId="0" sldId="269"/>
            <ac:picMk id="2" creationId="{6D3650E2-1559-4A8D-A986-0FAA5BE75C87}"/>
          </ac:picMkLst>
        </pc:picChg>
        <pc:picChg chg="add mod">
          <ac:chgData name="Rowan Campbell" userId="c0910de6-567e-44f9-979a-9fc24b733a2c" providerId="ADAL" clId="{7B7C32CB-68B0-4480-BA4A-7DE3D1E03B2B}" dt="2021-03-24T10:51:56.942" v="27" actId="1076"/>
          <ac:picMkLst>
            <pc:docMk/>
            <pc:sldMk cId="0" sldId="269"/>
            <ac:picMk id="3" creationId="{8E999CDD-76FB-4276-B8D7-36B2FE90B9ED}"/>
          </ac:picMkLst>
        </pc:picChg>
        <pc:picChg chg="del">
          <ac:chgData name="Rowan Campbell" userId="c0910de6-567e-44f9-979a-9fc24b733a2c" providerId="ADAL" clId="{7B7C32CB-68B0-4480-BA4A-7DE3D1E03B2B}" dt="2021-03-23T15:13:33.371" v="2" actId="478"/>
          <ac:picMkLst>
            <pc:docMk/>
            <pc:sldMk cId="0" sldId="269"/>
            <ac:picMk id="10" creationId="{4BF5D26A-58C9-3A49-8362-E037AB411F4B}"/>
          </ac:picMkLst>
        </pc:picChg>
      </pc:sldChg>
      <pc:sldChg chg="addSp delSp modSp mod modTransition delAnim modAnim">
        <pc:chgData name="Rowan Campbell" userId="c0910de6-567e-44f9-979a-9fc24b733a2c" providerId="ADAL" clId="{7B7C32CB-68B0-4480-BA4A-7DE3D1E03B2B}" dt="2021-03-23T15:14:32.614" v="20"/>
        <pc:sldMkLst>
          <pc:docMk/>
          <pc:sldMk cId="0" sldId="273"/>
        </pc:sldMkLst>
        <pc:picChg chg="add mod">
          <ac:chgData name="Rowan Campbell" userId="c0910de6-567e-44f9-979a-9fc24b733a2c" providerId="ADAL" clId="{7B7C32CB-68B0-4480-BA4A-7DE3D1E03B2B}" dt="2021-03-23T15:14:13.380" v="14" actId="1076"/>
          <ac:picMkLst>
            <pc:docMk/>
            <pc:sldMk cId="0" sldId="273"/>
            <ac:picMk id="2" creationId="{479F9DA7-136C-4C8F-BFC7-CA668C779C9A}"/>
          </ac:picMkLst>
        </pc:picChg>
        <pc:picChg chg="del">
          <ac:chgData name="Rowan Campbell" userId="c0910de6-567e-44f9-979a-9fc24b733a2c" providerId="ADAL" clId="{7B7C32CB-68B0-4480-BA4A-7DE3D1E03B2B}" dt="2021-03-23T15:13:11.690" v="0" actId="478"/>
          <ac:picMkLst>
            <pc:docMk/>
            <pc:sldMk cId="0" sldId="273"/>
            <ac:picMk id="13" creationId="{6832F9A1-2C41-D64D-B77A-0D991B7B3C34}"/>
          </ac:picMkLst>
        </pc:picChg>
      </pc:sldChg>
      <pc:sldChg chg="addSp delSp modSp mod modTransition delAnim modAnim">
        <pc:chgData name="Rowan Campbell" userId="c0910de6-567e-44f9-979a-9fc24b733a2c" providerId="ADAL" clId="{7B7C32CB-68B0-4480-BA4A-7DE3D1E03B2B}" dt="2021-03-23T15:14:07.810" v="13"/>
        <pc:sldMkLst>
          <pc:docMk/>
          <pc:sldMk cId="389458766" sldId="308"/>
        </pc:sldMkLst>
        <pc:picChg chg="add mod">
          <ac:chgData name="Rowan Campbell" userId="c0910de6-567e-44f9-979a-9fc24b733a2c" providerId="ADAL" clId="{7B7C32CB-68B0-4480-BA4A-7DE3D1E03B2B}" dt="2021-03-23T15:13:49.847" v="8" actId="1076"/>
          <ac:picMkLst>
            <pc:docMk/>
            <pc:sldMk cId="389458766" sldId="308"/>
            <ac:picMk id="3" creationId="{E0209DF3-E847-465A-9012-FBE3F5441D36}"/>
          </ac:picMkLst>
        </pc:picChg>
        <pc:picChg chg="del">
          <ac:chgData name="Rowan Campbell" userId="c0910de6-567e-44f9-979a-9fc24b733a2c" providerId="ADAL" clId="{7B7C32CB-68B0-4480-BA4A-7DE3D1E03B2B}" dt="2021-03-23T15:13:48.087" v="7" actId="478"/>
          <ac:picMkLst>
            <pc:docMk/>
            <pc:sldMk cId="389458766" sldId="308"/>
            <ac:picMk id="4" creationId="{903E7744-AE65-0043-9113-04879E95DE04}"/>
          </ac:picMkLst>
        </pc:picChg>
      </pc:sldChg>
    </pc:docChg>
  </pc:docChgLst>
  <pc:docChgLst>
    <pc:chgData name="Gillian Lawson" userId="56ad57e6-a843-43d8-8eb8-5fbe6bfc29c3" providerId="ADAL" clId="{C95EBEB0-BC53-4A3E-927D-80871E131E6C}"/>
    <pc:docChg chg="modSld">
      <pc:chgData name="Gillian Lawson" userId="56ad57e6-a843-43d8-8eb8-5fbe6bfc29c3" providerId="ADAL" clId="{C95EBEB0-BC53-4A3E-927D-80871E131E6C}" dt="2021-03-16T12:22:56.223" v="2" actId="20577"/>
      <pc:docMkLst>
        <pc:docMk/>
      </pc:docMkLst>
      <pc:sldChg chg="modSp mod">
        <pc:chgData name="Gillian Lawson" userId="56ad57e6-a843-43d8-8eb8-5fbe6bfc29c3" providerId="ADAL" clId="{C95EBEB0-BC53-4A3E-927D-80871E131E6C}" dt="2021-03-16T12:22:20.638" v="1" actId="20577"/>
        <pc:sldMkLst>
          <pc:docMk/>
          <pc:sldMk cId="0" sldId="274"/>
        </pc:sldMkLst>
        <pc:spChg chg="mod">
          <ac:chgData name="Gillian Lawson" userId="56ad57e6-a843-43d8-8eb8-5fbe6bfc29c3" providerId="ADAL" clId="{C95EBEB0-BC53-4A3E-927D-80871E131E6C}" dt="2021-03-16T11:41:54.813" v="0"/>
          <ac:spMkLst>
            <pc:docMk/>
            <pc:sldMk cId="0" sldId="274"/>
            <ac:spMk id="7" creationId="{96A3051C-5CDA-48F9-8CFD-AFBC3F245E20}"/>
          </ac:spMkLst>
        </pc:spChg>
        <pc:spChg chg="mod">
          <ac:chgData name="Gillian Lawson" userId="56ad57e6-a843-43d8-8eb8-5fbe6bfc29c3" providerId="ADAL" clId="{C95EBEB0-BC53-4A3E-927D-80871E131E6C}" dt="2021-03-16T12:22:20.638" v="1" actId="20577"/>
          <ac:spMkLst>
            <pc:docMk/>
            <pc:sldMk cId="0" sldId="274"/>
            <ac:spMk id="8" creationId="{FBEF2E2A-247D-4A3B-AB1E-C540D2F03A98}"/>
          </ac:spMkLst>
        </pc:spChg>
      </pc:sldChg>
      <pc:sldChg chg="modSp mod">
        <pc:chgData name="Gillian Lawson" userId="56ad57e6-a843-43d8-8eb8-5fbe6bfc29c3" providerId="ADAL" clId="{C95EBEB0-BC53-4A3E-927D-80871E131E6C}" dt="2021-03-16T12:22:56.223" v="2" actId="20577"/>
        <pc:sldMkLst>
          <pc:docMk/>
          <pc:sldMk cId="2301881801" sldId="288"/>
        </pc:sldMkLst>
        <pc:spChg chg="mod">
          <ac:chgData name="Gillian Lawson" userId="56ad57e6-a843-43d8-8eb8-5fbe6bfc29c3" providerId="ADAL" clId="{C95EBEB0-BC53-4A3E-927D-80871E131E6C}" dt="2021-03-16T12:22:56.223" v="2" actId="20577"/>
          <ac:spMkLst>
            <pc:docMk/>
            <pc:sldMk cId="2301881801" sldId="288"/>
            <ac:spMk id="8" creationId="{827EFE80-9A4F-41C7-A147-5347459C316A}"/>
          </ac:spMkLst>
        </pc:spChg>
      </pc:sldChg>
    </pc:docChg>
  </pc:docChgLst>
  <pc:docChgLst>
    <pc:chgData name="Nina Atkinson" userId="fd33edb4-2ead-45b1-a9c1-1c674cba499e" providerId="ADAL" clId="{D4065062-1BAF-4CE4-A11B-99C2116FB688}"/>
    <pc:docChg chg="undo custSel delSld modSld">
      <pc:chgData name="Nina Atkinson" userId="fd33edb4-2ead-45b1-a9c1-1c674cba499e" providerId="ADAL" clId="{D4065062-1BAF-4CE4-A11B-99C2116FB688}" dt="2021-03-25T09:13:53.903" v="92" actId="20577"/>
      <pc:docMkLst>
        <pc:docMk/>
      </pc:docMkLst>
      <pc:sldChg chg="delCm modNotes">
        <pc:chgData name="Nina Atkinson" userId="fd33edb4-2ead-45b1-a9c1-1c674cba499e" providerId="ADAL" clId="{D4065062-1BAF-4CE4-A11B-99C2116FB688}" dt="2021-03-15T14:20:42.360" v="10" actId="368"/>
        <pc:sldMkLst>
          <pc:docMk/>
          <pc:sldMk cId="0" sldId="269"/>
        </pc:sldMkLst>
      </pc:sldChg>
      <pc:sldChg chg="modSp mod modNotes">
        <pc:chgData name="Nina Atkinson" userId="fd33edb4-2ead-45b1-a9c1-1c674cba499e" providerId="ADAL" clId="{D4065062-1BAF-4CE4-A11B-99C2116FB688}" dt="2021-03-15T15:23:02.980" v="44" actId="6549"/>
        <pc:sldMkLst>
          <pc:docMk/>
          <pc:sldMk cId="0" sldId="272"/>
        </pc:sldMkLst>
        <pc:spChg chg="mod">
          <ac:chgData name="Nina Atkinson" userId="fd33edb4-2ead-45b1-a9c1-1c674cba499e" providerId="ADAL" clId="{D4065062-1BAF-4CE4-A11B-99C2116FB688}" dt="2021-03-15T15:23:02.980" v="44" actId="6549"/>
          <ac:spMkLst>
            <pc:docMk/>
            <pc:sldMk cId="0" sldId="272"/>
            <ac:spMk id="8" creationId="{2C0F3CA6-9E7E-4404-9B5D-58B7A2BF913F}"/>
          </ac:spMkLst>
        </pc:spChg>
      </pc:sldChg>
      <pc:sldChg chg="modNotes">
        <pc:chgData name="Nina Atkinson" userId="fd33edb4-2ead-45b1-a9c1-1c674cba499e" providerId="ADAL" clId="{D4065062-1BAF-4CE4-A11B-99C2116FB688}" dt="2021-03-15T14:20:42.338" v="6" actId="368"/>
        <pc:sldMkLst>
          <pc:docMk/>
          <pc:sldMk cId="0" sldId="273"/>
        </pc:sldMkLst>
      </pc:sldChg>
      <pc:sldChg chg="modSp mod delCm modNotes">
        <pc:chgData name="Nina Atkinson" userId="fd33edb4-2ead-45b1-a9c1-1c674cba499e" providerId="ADAL" clId="{D4065062-1BAF-4CE4-A11B-99C2116FB688}" dt="2021-03-15T15:24:04.948" v="57" actId="5793"/>
        <pc:sldMkLst>
          <pc:docMk/>
          <pc:sldMk cId="0" sldId="274"/>
        </pc:sldMkLst>
        <pc:spChg chg="mod">
          <ac:chgData name="Nina Atkinson" userId="fd33edb4-2ead-45b1-a9c1-1c674cba499e" providerId="ADAL" clId="{D4065062-1BAF-4CE4-A11B-99C2116FB688}" dt="2021-03-15T15:24:04.948" v="57" actId="5793"/>
          <ac:spMkLst>
            <pc:docMk/>
            <pc:sldMk cId="0" sldId="274"/>
            <ac:spMk id="8" creationId="{FBEF2E2A-247D-4A3B-AB1E-C540D2F03A98}"/>
          </ac:spMkLst>
        </pc:spChg>
      </pc:sldChg>
      <pc:sldChg chg="del">
        <pc:chgData name="Nina Atkinson" userId="fd33edb4-2ead-45b1-a9c1-1c674cba499e" providerId="ADAL" clId="{D4065062-1BAF-4CE4-A11B-99C2116FB688}" dt="2021-03-22T11:21:10.718" v="65" actId="2696"/>
        <pc:sldMkLst>
          <pc:docMk/>
          <pc:sldMk cId="2224558960" sldId="275"/>
        </pc:sldMkLst>
      </pc:sldChg>
      <pc:sldChg chg="modNotes">
        <pc:chgData name="Nina Atkinson" userId="fd33edb4-2ead-45b1-a9c1-1c674cba499e" providerId="ADAL" clId="{D4065062-1BAF-4CE4-A11B-99C2116FB688}" dt="2021-03-15T14:20:42.360" v="12" actId="368"/>
        <pc:sldMkLst>
          <pc:docMk/>
          <pc:sldMk cId="3660991120" sldId="277"/>
        </pc:sldMkLst>
      </pc:sldChg>
      <pc:sldChg chg="modTransition modNotes">
        <pc:chgData name="Nina Atkinson" userId="fd33edb4-2ead-45b1-a9c1-1c674cba499e" providerId="ADAL" clId="{D4065062-1BAF-4CE4-A11B-99C2116FB688}" dt="2021-03-22T11:36:15.026" v="90"/>
        <pc:sldMkLst>
          <pc:docMk/>
          <pc:sldMk cId="2523818121" sldId="279"/>
        </pc:sldMkLst>
      </pc:sldChg>
      <pc:sldChg chg="modNotes">
        <pc:chgData name="Nina Atkinson" userId="fd33edb4-2ead-45b1-a9c1-1c674cba499e" providerId="ADAL" clId="{D4065062-1BAF-4CE4-A11B-99C2116FB688}" dt="2021-03-15T14:20:42.376" v="16" actId="368"/>
        <pc:sldMkLst>
          <pc:docMk/>
          <pc:sldMk cId="640718231" sldId="280"/>
        </pc:sldMkLst>
      </pc:sldChg>
      <pc:sldChg chg="modNotes">
        <pc:chgData name="Nina Atkinson" userId="fd33edb4-2ead-45b1-a9c1-1c674cba499e" providerId="ADAL" clId="{D4065062-1BAF-4CE4-A11B-99C2116FB688}" dt="2021-03-15T14:20:42.407" v="28" actId="368"/>
        <pc:sldMkLst>
          <pc:docMk/>
          <pc:sldMk cId="3652865799" sldId="287"/>
        </pc:sldMkLst>
      </pc:sldChg>
      <pc:sldChg chg="modNotes">
        <pc:chgData name="Nina Atkinson" userId="fd33edb4-2ead-45b1-a9c1-1c674cba499e" providerId="ADAL" clId="{D4065062-1BAF-4CE4-A11B-99C2116FB688}" dt="2021-03-15T14:20:42.422" v="30" actId="368"/>
        <pc:sldMkLst>
          <pc:docMk/>
          <pc:sldMk cId="2301881801" sldId="288"/>
        </pc:sldMkLst>
      </pc:sldChg>
      <pc:sldChg chg="modSp mod">
        <pc:chgData name="Nina Atkinson" userId="fd33edb4-2ead-45b1-a9c1-1c674cba499e" providerId="ADAL" clId="{D4065062-1BAF-4CE4-A11B-99C2116FB688}" dt="2021-03-15T15:23:17.876" v="45" actId="1076"/>
        <pc:sldMkLst>
          <pc:docMk/>
          <pc:sldMk cId="767977963" sldId="289"/>
        </pc:sldMkLst>
        <pc:picChg chg="mod">
          <ac:chgData name="Nina Atkinson" userId="fd33edb4-2ead-45b1-a9c1-1c674cba499e" providerId="ADAL" clId="{D4065062-1BAF-4CE4-A11B-99C2116FB688}" dt="2021-03-15T15:23:17.876" v="45" actId="1076"/>
          <ac:picMkLst>
            <pc:docMk/>
            <pc:sldMk cId="767977963" sldId="289"/>
            <ac:picMk id="2" creationId="{ABB6BC8B-E123-4E99-BF30-408DFAFB4714}"/>
          </ac:picMkLst>
        </pc:picChg>
      </pc:sldChg>
      <pc:sldChg chg="del">
        <pc:chgData name="Nina Atkinson" userId="fd33edb4-2ead-45b1-a9c1-1c674cba499e" providerId="ADAL" clId="{D4065062-1BAF-4CE4-A11B-99C2116FB688}" dt="2021-03-15T14:19:49.124" v="0" actId="2696"/>
        <pc:sldMkLst>
          <pc:docMk/>
          <pc:sldMk cId="844926978" sldId="293"/>
        </pc:sldMkLst>
      </pc:sldChg>
      <pc:sldChg chg="modSp mod modNotes">
        <pc:chgData name="Nina Atkinson" userId="fd33edb4-2ead-45b1-a9c1-1c674cba499e" providerId="ADAL" clId="{D4065062-1BAF-4CE4-A11B-99C2116FB688}" dt="2021-03-15T15:25:24.826" v="58" actId="20577"/>
        <pc:sldMkLst>
          <pc:docMk/>
          <pc:sldMk cId="2933342592" sldId="301"/>
        </pc:sldMkLst>
        <pc:spChg chg="mod">
          <ac:chgData name="Nina Atkinson" userId="fd33edb4-2ead-45b1-a9c1-1c674cba499e" providerId="ADAL" clId="{D4065062-1BAF-4CE4-A11B-99C2116FB688}" dt="2021-03-15T15:25:24.826" v="58" actId="20577"/>
          <ac:spMkLst>
            <pc:docMk/>
            <pc:sldMk cId="2933342592" sldId="301"/>
            <ac:spMk id="9" creationId="{5A0ACD44-EAB6-874B-A0BF-53F4E4863C41}"/>
          </ac:spMkLst>
        </pc:spChg>
      </pc:sldChg>
      <pc:sldChg chg="modNotes">
        <pc:chgData name="Nina Atkinson" userId="fd33edb4-2ead-45b1-a9c1-1c674cba499e" providerId="ADAL" clId="{D4065062-1BAF-4CE4-A11B-99C2116FB688}" dt="2021-03-15T14:20:42.391" v="20" actId="368"/>
        <pc:sldMkLst>
          <pc:docMk/>
          <pc:sldMk cId="271849058" sldId="302"/>
        </pc:sldMkLst>
      </pc:sldChg>
      <pc:sldChg chg="modNotes">
        <pc:chgData name="Nina Atkinson" userId="fd33edb4-2ead-45b1-a9c1-1c674cba499e" providerId="ADAL" clId="{D4065062-1BAF-4CE4-A11B-99C2116FB688}" dt="2021-03-15T14:20:42.391" v="22" actId="368"/>
        <pc:sldMkLst>
          <pc:docMk/>
          <pc:sldMk cId="4084477774" sldId="303"/>
        </pc:sldMkLst>
      </pc:sldChg>
      <pc:sldChg chg="modSp mod modTransition modNotes">
        <pc:chgData name="Nina Atkinson" userId="fd33edb4-2ead-45b1-a9c1-1c674cba499e" providerId="ADAL" clId="{D4065062-1BAF-4CE4-A11B-99C2116FB688}" dt="2021-03-22T11:38:37.967" v="91"/>
        <pc:sldMkLst>
          <pc:docMk/>
          <pc:sldMk cId="3114166071" sldId="304"/>
        </pc:sldMkLst>
        <pc:spChg chg="mod">
          <ac:chgData name="Nina Atkinson" userId="fd33edb4-2ead-45b1-a9c1-1c674cba499e" providerId="ADAL" clId="{D4065062-1BAF-4CE4-A11B-99C2116FB688}" dt="2021-03-16T12:33:12.176" v="64" actId="948"/>
          <ac:spMkLst>
            <pc:docMk/>
            <pc:sldMk cId="3114166071" sldId="304"/>
            <ac:spMk id="7" creationId="{C1820D6F-C30E-4E35-9FA2-2C2273B65BDA}"/>
          </ac:spMkLst>
        </pc:spChg>
      </pc:sldChg>
      <pc:sldChg chg="modNotes">
        <pc:chgData name="Nina Atkinson" userId="fd33edb4-2ead-45b1-a9c1-1c674cba499e" providerId="ADAL" clId="{D4065062-1BAF-4CE4-A11B-99C2116FB688}" dt="2021-03-15T14:20:42.407" v="26" actId="368"/>
        <pc:sldMkLst>
          <pc:docMk/>
          <pc:sldMk cId="2869686128" sldId="305"/>
        </pc:sldMkLst>
      </pc:sldChg>
      <pc:sldChg chg="modNotes">
        <pc:chgData name="Nina Atkinson" userId="fd33edb4-2ead-45b1-a9c1-1c674cba499e" providerId="ADAL" clId="{D4065062-1BAF-4CE4-A11B-99C2116FB688}" dt="2021-03-15T14:20:42.422" v="32" actId="368"/>
        <pc:sldMkLst>
          <pc:docMk/>
          <pc:sldMk cId="2985980234" sldId="307"/>
        </pc:sldMkLst>
      </pc:sldChg>
      <pc:sldChg chg="modSp mod modNotes">
        <pc:chgData name="Nina Atkinson" userId="fd33edb4-2ead-45b1-a9c1-1c674cba499e" providerId="ADAL" clId="{D4065062-1BAF-4CE4-A11B-99C2116FB688}" dt="2021-03-25T09:13:53.903" v="92" actId="20577"/>
        <pc:sldMkLst>
          <pc:docMk/>
          <pc:sldMk cId="389458766" sldId="308"/>
        </pc:sldMkLst>
        <pc:spChg chg="mod">
          <ac:chgData name="Nina Atkinson" userId="fd33edb4-2ead-45b1-a9c1-1c674cba499e" providerId="ADAL" clId="{D4065062-1BAF-4CE4-A11B-99C2116FB688}" dt="2021-03-25T09:13:53.903" v="92" actId="20577"/>
          <ac:spMkLst>
            <pc:docMk/>
            <pc:sldMk cId="389458766" sldId="308"/>
            <ac:spMk id="5" creationId="{7D38A1A8-E02E-49E9-9348-21B3F9233FEB}"/>
          </ac:spMkLst>
        </pc:spChg>
      </pc:sldChg>
    </pc:docChg>
  </pc:docChgLst>
  <pc:docChgLst>
    <pc:chgData name="Becca Broad" userId="7ce75ef5-5eaf-465f-9c3a-7eb5755e4de7" providerId="ADAL" clId="{6D4AA58B-CE12-4A15-ABA0-86C0D8321998}"/>
    <pc:docChg chg="custSel modSld">
      <pc:chgData name="Becca Broad" userId="7ce75ef5-5eaf-465f-9c3a-7eb5755e4de7" providerId="ADAL" clId="{6D4AA58B-CE12-4A15-ABA0-86C0D8321998}" dt="2021-03-18T15:18:19.094" v="12"/>
      <pc:docMkLst>
        <pc:docMk/>
      </pc:docMkLst>
      <pc:sldChg chg="addSp delSp modSp mod modTransition delAnim modAnim">
        <pc:chgData name="Becca Broad" userId="7ce75ef5-5eaf-465f-9c3a-7eb5755e4de7" providerId="ADAL" clId="{6D4AA58B-CE12-4A15-ABA0-86C0D8321998}" dt="2021-03-18T15:18:19.094" v="12"/>
        <pc:sldMkLst>
          <pc:docMk/>
          <pc:sldMk cId="767977963" sldId="289"/>
        </pc:sldMkLst>
        <pc:picChg chg="add del mod">
          <ac:chgData name="Becca Broad" userId="7ce75ef5-5eaf-465f-9c3a-7eb5755e4de7" providerId="ADAL" clId="{6D4AA58B-CE12-4A15-ABA0-86C0D8321998}" dt="2021-03-18T15:18:07.715" v="8" actId="478"/>
          <ac:picMkLst>
            <pc:docMk/>
            <pc:sldMk cId="767977963" sldId="289"/>
            <ac:picMk id="3" creationId="{12923553-E4A5-4616-B89C-94A08ABA6267}"/>
          </ac:picMkLst>
        </pc:picChg>
        <pc:picChg chg="add mod">
          <ac:chgData name="Becca Broad" userId="7ce75ef5-5eaf-465f-9c3a-7eb5755e4de7" providerId="ADAL" clId="{6D4AA58B-CE12-4A15-ABA0-86C0D8321998}" dt="2021-03-18T15:18:16.936" v="10" actId="1076"/>
          <ac:picMkLst>
            <pc:docMk/>
            <pc:sldMk cId="767977963" sldId="289"/>
            <ac:picMk id="4" creationId="{A0225CB7-8B76-474C-B994-00FB489BB23C}"/>
          </ac:picMkLst>
        </pc:picChg>
        <pc:picChg chg="del">
          <ac:chgData name="Becca Broad" userId="7ce75ef5-5eaf-465f-9c3a-7eb5755e4de7" providerId="ADAL" clId="{6D4AA58B-CE12-4A15-ABA0-86C0D8321998}" dt="2021-03-18T15:16:53.124" v="1" actId="478"/>
          <ac:picMkLst>
            <pc:docMk/>
            <pc:sldMk cId="767977963" sldId="289"/>
            <ac:picMk id="6" creationId="{47FD384B-BA24-0D4E-B932-A188D342ADB8}"/>
          </ac:picMkLst>
        </pc:picChg>
      </pc:sldChg>
    </pc:docChg>
  </pc:docChgLst>
  <pc:docChgLst>
    <pc:chgData name="Nina Atkinson" userId="S::nina.atkinson@sqa.org.uk::fd33edb4-2ead-45b1-a9c1-1c674cba499e" providerId="AD" clId="Web-{88AAFF25-5A99-8A9C-C04D-3B4D29118569}"/>
    <pc:docChg chg="modSld">
      <pc:chgData name="Nina Atkinson" userId="S::nina.atkinson@sqa.org.uk::fd33edb4-2ead-45b1-a9c1-1c674cba499e" providerId="AD" clId="Web-{88AAFF25-5A99-8A9C-C04D-3B4D29118569}" dt="2021-03-16T12:31:19.496" v="13" actId="20577"/>
      <pc:docMkLst>
        <pc:docMk/>
      </pc:docMkLst>
      <pc:sldChg chg="modSp">
        <pc:chgData name="Nina Atkinson" userId="S::nina.atkinson@sqa.org.uk::fd33edb4-2ead-45b1-a9c1-1c674cba499e" providerId="AD" clId="Web-{88AAFF25-5A99-8A9C-C04D-3B4D29118569}" dt="2021-03-16T12:30:40.837" v="12" actId="20577"/>
        <pc:sldMkLst>
          <pc:docMk/>
          <pc:sldMk cId="0" sldId="266"/>
        </pc:sldMkLst>
        <pc:spChg chg="mod">
          <ac:chgData name="Nina Atkinson" userId="S::nina.atkinson@sqa.org.uk::fd33edb4-2ead-45b1-a9c1-1c674cba499e" providerId="AD" clId="Web-{88AAFF25-5A99-8A9C-C04D-3B4D29118569}" dt="2021-03-16T12:30:40.837" v="12" actId="20577"/>
          <ac:spMkLst>
            <pc:docMk/>
            <pc:sldMk cId="0" sldId="266"/>
            <ac:spMk id="8" creationId="{B730532E-46C4-45D7-A717-CECDB3FAE80B}"/>
          </ac:spMkLst>
        </pc:spChg>
      </pc:sldChg>
      <pc:sldChg chg="modSp">
        <pc:chgData name="Nina Atkinson" userId="S::nina.atkinson@sqa.org.uk::fd33edb4-2ead-45b1-a9c1-1c674cba499e" providerId="AD" clId="Web-{88AAFF25-5A99-8A9C-C04D-3B4D29118569}" dt="2021-03-16T12:29:48.115" v="6" actId="20577"/>
        <pc:sldMkLst>
          <pc:docMk/>
          <pc:sldMk cId="0" sldId="272"/>
        </pc:sldMkLst>
        <pc:spChg chg="mod">
          <ac:chgData name="Nina Atkinson" userId="S::nina.atkinson@sqa.org.uk::fd33edb4-2ead-45b1-a9c1-1c674cba499e" providerId="AD" clId="Web-{88AAFF25-5A99-8A9C-C04D-3B4D29118569}" dt="2021-03-16T12:29:48.115" v="6" actId="20577"/>
          <ac:spMkLst>
            <pc:docMk/>
            <pc:sldMk cId="0" sldId="272"/>
            <ac:spMk id="8" creationId="{2C0F3CA6-9E7E-4404-9B5D-58B7A2BF913F}"/>
          </ac:spMkLst>
        </pc:spChg>
      </pc:sldChg>
      <pc:sldChg chg="modSp">
        <pc:chgData name="Nina Atkinson" userId="S::nina.atkinson@sqa.org.uk::fd33edb4-2ead-45b1-a9c1-1c674cba499e" providerId="AD" clId="Web-{88AAFF25-5A99-8A9C-C04D-3B4D29118569}" dt="2021-03-16T12:30:33.165" v="11" actId="20577"/>
        <pc:sldMkLst>
          <pc:docMk/>
          <pc:sldMk cId="0" sldId="273"/>
        </pc:sldMkLst>
        <pc:spChg chg="mod">
          <ac:chgData name="Nina Atkinson" userId="S::nina.atkinson@sqa.org.uk::fd33edb4-2ead-45b1-a9c1-1c674cba499e" providerId="AD" clId="Web-{88AAFF25-5A99-8A9C-C04D-3B4D29118569}" dt="2021-03-16T12:30:33.165" v="11" actId="20577"/>
          <ac:spMkLst>
            <pc:docMk/>
            <pc:sldMk cId="0" sldId="273"/>
            <ac:spMk id="8" creationId="{E18A4E16-6FEA-419C-8119-4F3CD6452156}"/>
          </ac:spMkLst>
        </pc:spChg>
      </pc:sldChg>
      <pc:sldChg chg="modSp">
        <pc:chgData name="Nina Atkinson" userId="S::nina.atkinson@sqa.org.uk::fd33edb4-2ead-45b1-a9c1-1c674cba499e" providerId="AD" clId="Web-{88AAFF25-5A99-8A9C-C04D-3B4D29118569}" dt="2021-03-16T12:31:19.496" v="13" actId="20577"/>
        <pc:sldMkLst>
          <pc:docMk/>
          <pc:sldMk cId="3114166071" sldId="304"/>
        </pc:sldMkLst>
        <pc:spChg chg="mod">
          <ac:chgData name="Nina Atkinson" userId="S::nina.atkinson@sqa.org.uk::fd33edb4-2ead-45b1-a9c1-1c674cba499e" providerId="AD" clId="Web-{88AAFF25-5A99-8A9C-C04D-3B4D29118569}" dt="2021-03-16T12:31:19.496" v="13" actId="20577"/>
          <ac:spMkLst>
            <pc:docMk/>
            <pc:sldMk cId="3114166071" sldId="304"/>
            <ac:spMk id="7" creationId="{C1820D6F-C30E-4E35-9FA2-2C2273B65BDA}"/>
          </ac:spMkLst>
        </pc:spChg>
      </pc:sldChg>
    </pc:docChg>
  </pc:docChgLst>
  <pc:docChgLst>
    <pc:chgData name="Nina Atkinson" userId="S::nina.atkinson@sqa.org.uk::fd33edb4-2ead-45b1-a9c1-1c674cba499e" providerId="AD" clId="Web-{17728616-C314-1101-0515-C268C1B5B9FB}"/>
    <pc:docChg chg="modSld">
      <pc:chgData name="Nina Atkinson" userId="S::nina.atkinson@sqa.org.uk::fd33edb4-2ead-45b1-a9c1-1c674cba499e" providerId="AD" clId="Web-{17728616-C314-1101-0515-C268C1B5B9FB}" dt="2021-07-29T12:32:18.806" v="2" actId="1076"/>
      <pc:docMkLst>
        <pc:docMk/>
      </pc:docMkLst>
      <pc:sldChg chg="modSp">
        <pc:chgData name="Nina Atkinson" userId="S::nina.atkinson@sqa.org.uk::fd33edb4-2ead-45b1-a9c1-1c674cba499e" providerId="AD" clId="Web-{17728616-C314-1101-0515-C268C1B5B9FB}" dt="2021-07-29T12:29:05.942" v="0" actId="1076"/>
        <pc:sldMkLst>
          <pc:docMk/>
          <pc:sldMk cId="0" sldId="274"/>
        </pc:sldMkLst>
        <pc:picChg chg="mod">
          <ac:chgData name="Nina Atkinson" userId="S::nina.atkinson@sqa.org.uk::fd33edb4-2ead-45b1-a9c1-1c674cba499e" providerId="AD" clId="Web-{17728616-C314-1101-0515-C268C1B5B9FB}" dt="2021-07-29T12:29:05.942" v="0" actId="1076"/>
          <ac:picMkLst>
            <pc:docMk/>
            <pc:sldMk cId="0" sldId="274"/>
            <ac:picMk id="16" creationId="{26DEB305-E82F-494D-B453-C07C896C4369}"/>
          </ac:picMkLst>
        </pc:picChg>
      </pc:sldChg>
      <pc:sldChg chg="modSp">
        <pc:chgData name="Nina Atkinson" userId="S::nina.atkinson@sqa.org.uk::fd33edb4-2ead-45b1-a9c1-1c674cba499e" providerId="AD" clId="Web-{17728616-C314-1101-0515-C268C1B5B9FB}" dt="2021-07-29T12:30:17.600" v="1" actId="1076"/>
        <pc:sldMkLst>
          <pc:docMk/>
          <pc:sldMk cId="3090941505" sldId="283"/>
        </pc:sldMkLst>
        <pc:picChg chg="mod">
          <ac:chgData name="Nina Atkinson" userId="S::nina.atkinson@sqa.org.uk::fd33edb4-2ead-45b1-a9c1-1c674cba499e" providerId="AD" clId="Web-{17728616-C314-1101-0515-C268C1B5B9FB}" dt="2021-07-29T12:30:17.600" v="1" actId="1076"/>
          <ac:picMkLst>
            <pc:docMk/>
            <pc:sldMk cId="3090941505" sldId="283"/>
            <ac:picMk id="4" creationId="{F2E63789-CC9C-E846-BB13-4A170A56A4FA}"/>
          </ac:picMkLst>
        </pc:picChg>
      </pc:sldChg>
      <pc:sldChg chg="modSp">
        <pc:chgData name="Nina Atkinson" userId="S::nina.atkinson@sqa.org.uk::fd33edb4-2ead-45b1-a9c1-1c674cba499e" providerId="AD" clId="Web-{17728616-C314-1101-0515-C268C1B5B9FB}" dt="2021-07-29T12:32:18.806" v="2" actId="1076"/>
        <pc:sldMkLst>
          <pc:docMk/>
          <pc:sldMk cId="1853980396" sldId="284"/>
        </pc:sldMkLst>
        <pc:picChg chg="mod">
          <ac:chgData name="Nina Atkinson" userId="S::nina.atkinson@sqa.org.uk::fd33edb4-2ead-45b1-a9c1-1c674cba499e" providerId="AD" clId="Web-{17728616-C314-1101-0515-C268C1B5B9FB}" dt="2021-07-29T12:32:18.806" v="2" actId="1076"/>
          <ac:picMkLst>
            <pc:docMk/>
            <pc:sldMk cId="1853980396" sldId="284"/>
            <ac:picMk id="6" creationId="{86B4BE36-0928-EC42-A787-78A86A898ADC}"/>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9E259E-A34C-49C1-A15C-AB926C1F1BF6}" type="datetimeFigureOut">
              <a:rPr lang="en-GB" smtClean="0"/>
              <a:t>29/07/2021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71AC7B-92BA-461C-952D-298F8E08CA62}" type="slidenum">
              <a:rPr lang="en-GB" smtClean="0"/>
              <a:t>‹#›</a:t>
            </a:fld>
            <a:endParaRPr lang="en-GB"/>
          </a:p>
        </p:txBody>
      </p:sp>
    </p:spTree>
    <p:extLst>
      <p:ext uri="{BB962C8B-B14F-4D97-AF65-F5344CB8AC3E}">
        <p14:creationId xmlns:p14="http://schemas.microsoft.com/office/powerpoint/2010/main" val="35791156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571AC7B-92BA-461C-952D-298F8E08CA62}" type="slidenum">
              <a:rPr lang="en-GB" smtClean="0"/>
              <a:t>4</a:t>
            </a:fld>
            <a:endParaRPr lang="en-GB"/>
          </a:p>
        </p:txBody>
      </p:sp>
    </p:spTree>
    <p:extLst>
      <p:ext uri="{BB962C8B-B14F-4D97-AF65-F5344CB8AC3E}">
        <p14:creationId xmlns:p14="http://schemas.microsoft.com/office/powerpoint/2010/main" val="3469843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571AC7B-92BA-461C-952D-298F8E08CA62}" type="slidenum">
              <a:rPr lang="en-GB" smtClean="0"/>
              <a:t>16</a:t>
            </a:fld>
            <a:endParaRPr lang="en-GB"/>
          </a:p>
        </p:txBody>
      </p:sp>
    </p:spTree>
    <p:extLst>
      <p:ext uri="{BB962C8B-B14F-4D97-AF65-F5344CB8AC3E}">
        <p14:creationId xmlns:p14="http://schemas.microsoft.com/office/powerpoint/2010/main" val="34292935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571AC7B-92BA-461C-952D-298F8E08CA62}" type="slidenum">
              <a:rPr lang="en-GB" smtClean="0"/>
              <a:t>17</a:t>
            </a:fld>
            <a:endParaRPr lang="en-GB"/>
          </a:p>
        </p:txBody>
      </p:sp>
    </p:spTree>
    <p:extLst>
      <p:ext uri="{BB962C8B-B14F-4D97-AF65-F5344CB8AC3E}">
        <p14:creationId xmlns:p14="http://schemas.microsoft.com/office/powerpoint/2010/main" val="23795324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571AC7B-92BA-461C-952D-298F8E08CA62}" type="slidenum">
              <a:rPr lang="en-GB" smtClean="0"/>
              <a:t>18</a:t>
            </a:fld>
            <a:endParaRPr lang="en-GB"/>
          </a:p>
        </p:txBody>
      </p:sp>
    </p:spTree>
    <p:extLst>
      <p:ext uri="{BB962C8B-B14F-4D97-AF65-F5344CB8AC3E}">
        <p14:creationId xmlns:p14="http://schemas.microsoft.com/office/powerpoint/2010/main" val="25651610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571AC7B-92BA-461C-952D-298F8E08CA62}" type="slidenum">
              <a:rPr lang="en-GB" smtClean="0"/>
              <a:t>20</a:t>
            </a:fld>
            <a:endParaRPr lang="en-GB"/>
          </a:p>
        </p:txBody>
      </p:sp>
    </p:spTree>
    <p:extLst>
      <p:ext uri="{BB962C8B-B14F-4D97-AF65-F5344CB8AC3E}">
        <p14:creationId xmlns:p14="http://schemas.microsoft.com/office/powerpoint/2010/main" val="14804848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571AC7B-92BA-461C-952D-298F8E08CA62}" type="slidenum">
              <a:rPr lang="en-GB" smtClean="0"/>
              <a:t>21</a:t>
            </a:fld>
            <a:endParaRPr lang="en-GB"/>
          </a:p>
        </p:txBody>
      </p:sp>
    </p:spTree>
    <p:extLst>
      <p:ext uri="{BB962C8B-B14F-4D97-AF65-F5344CB8AC3E}">
        <p14:creationId xmlns:p14="http://schemas.microsoft.com/office/powerpoint/2010/main" val="18842063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571AC7B-92BA-461C-952D-298F8E08CA62}" type="slidenum">
              <a:rPr lang="en-GB" smtClean="0"/>
              <a:t>22</a:t>
            </a:fld>
            <a:endParaRPr lang="en-GB"/>
          </a:p>
        </p:txBody>
      </p:sp>
    </p:spTree>
    <p:extLst>
      <p:ext uri="{BB962C8B-B14F-4D97-AF65-F5344CB8AC3E}">
        <p14:creationId xmlns:p14="http://schemas.microsoft.com/office/powerpoint/2010/main" val="29543313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571AC7B-92BA-461C-952D-298F8E08CA62}" type="slidenum">
              <a:rPr lang="en-GB" smtClean="0"/>
              <a:t>23</a:t>
            </a:fld>
            <a:endParaRPr lang="en-GB"/>
          </a:p>
        </p:txBody>
      </p:sp>
    </p:spTree>
    <p:extLst>
      <p:ext uri="{BB962C8B-B14F-4D97-AF65-F5344CB8AC3E}">
        <p14:creationId xmlns:p14="http://schemas.microsoft.com/office/powerpoint/2010/main" val="17082261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571AC7B-92BA-461C-952D-298F8E08CA62}" type="slidenum">
              <a:rPr lang="en-GB" smtClean="0"/>
              <a:t>6</a:t>
            </a:fld>
            <a:endParaRPr lang="en-GB"/>
          </a:p>
        </p:txBody>
      </p:sp>
    </p:spTree>
    <p:extLst>
      <p:ext uri="{BB962C8B-B14F-4D97-AF65-F5344CB8AC3E}">
        <p14:creationId xmlns:p14="http://schemas.microsoft.com/office/powerpoint/2010/main" val="2072429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571AC7B-92BA-461C-952D-298F8E08CA62}" type="slidenum">
              <a:rPr lang="en-GB" smtClean="0"/>
              <a:t>7</a:t>
            </a:fld>
            <a:endParaRPr lang="en-GB"/>
          </a:p>
        </p:txBody>
      </p:sp>
    </p:spTree>
    <p:extLst>
      <p:ext uri="{BB962C8B-B14F-4D97-AF65-F5344CB8AC3E}">
        <p14:creationId xmlns:p14="http://schemas.microsoft.com/office/powerpoint/2010/main" val="39632401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571AC7B-92BA-461C-952D-298F8E08CA62}" type="slidenum">
              <a:rPr lang="en-GB" smtClean="0"/>
              <a:t>8</a:t>
            </a:fld>
            <a:endParaRPr lang="en-GB"/>
          </a:p>
        </p:txBody>
      </p:sp>
    </p:spTree>
    <p:extLst>
      <p:ext uri="{BB962C8B-B14F-4D97-AF65-F5344CB8AC3E}">
        <p14:creationId xmlns:p14="http://schemas.microsoft.com/office/powerpoint/2010/main" val="5896273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571AC7B-92BA-461C-952D-298F8E08CA62}" type="slidenum">
              <a:rPr lang="en-GB" smtClean="0"/>
              <a:t>11</a:t>
            </a:fld>
            <a:endParaRPr lang="en-GB"/>
          </a:p>
        </p:txBody>
      </p:sp>
    </p:spTree>
    <p:extLst>
      <p:ext uri="{BB962C8B-B14F-4D97-AF65-F5344CB8AC3E}">
        <p14:creationId xmlns:p14="http://schemas.microsoft.com/office/powerpoint/2010/main" val="1706125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571AC7B-92BA-461C-952D-298F8E08CA62}" type="slidenum">
              <a:rPr lang="en-GB" smtClean="0"/>
              <a:t>12</a:t>
            </a:fld>
            <a:endParaRPr lang="en-GB"/>
          </a:p>
        </p:txBody>
      </p:sp>
    </p:spTree>
    <p:extLst>
      <p:ext uri="{BB962C8B-B14F-4D97-AF65-F5344CB8AC3E}">
        <p14:creationId xmlns:p14="http://schemas.microsoft.com/office/powerpoint/2010/main" val="40697048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571AC7B-92BA-461C-952D-298F8E08CA62}" type="slidenum">
              <a:rPr lang="en-GB" smtClean="0"/>
              <a:t>13</a:t>
            </a:fld>
            <a:endParaRPr lang="en-GB"/>
          </a:p>
        </p:txBody>
      </p:sp>
    </p:spTree>
    <p:extLst>
      <p:ext uri="{BB962C8B-B14F-4D97-AF65-F5344CB8AC3E}">
        <p14:creationId xmlns:p14="http://schemas.microsoft.com/office/powerpoint/2010/main" val="2038654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571AC7B-92BA-461C-952D-298F8E08CA62}" type="slidenum">
              <a:rPr lang="en-GB" smtClean="0"/>
              <a:t>14</a:t>
            </a:fld>
            <a:endParaRPr lang="en-GB"/>
          </a:p>
        </p:txBody>
      </p:sp>
    </p:spTree>
    <p:extLst>
      <p:ext uri="{BB962C8B-B14F-4D97-AF65-F5344CB8AC3E}">
        <p14:creationId xmlns:p14="http://schemas.microsoft.com/office/powerpoint/2010/main" val="1896997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571AC7B-92BA-461C-952D-298F8E08CA62}" type="slidenum">
              <a:rPr lang="en-GB" smtClean="0"/>
              <a:t>15</a:t>
            </a:fld>
            <a:endParaRPr lang="en-GB"/>
          </a:p>
        </p:txBody>
      </p:sp>
    </p:spTree>
    <p:extLst>
      <p:ext uri="{BB962C8B-B14F-4D97-AF65-F5344CB8AC3E}">
        <p14:creationId xmlns:p14="http://schemas.microsoft.com/office/powerpoint/2010/main" val="2457404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822B3CEB-1CD2-47D1-94F7-14F31CBDB4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597819"/>
            <a:ext cx="7772400" cy="1102519"/>
          </a:xfrm>
        </p:spPr>
        <p:txBody>
          <a:bodyPr/>
          <a:lstStyle>
            <a:lvl1pPr>
              <a:defRPr>
                <a:solidFill>
                  <a:schemeClr val="tx2">
                    <a:lumMod val="75000"/>
                  </a:schemeClr>
                </a:solidFill>
              </a:defRPr>
            </a:lvl1pPr>
          </a:lstStyle>
          <a:p>
            <a:r>
              <a:rPr lang="en-GB"/>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5" name="Date Placeholder 3">
            <a:extLst>
              <a:ext uri="{FF2B5EF4-FFF2-40B4-BE49-F238E27FC236}">
                <a16:creationId xmlns:a16="http://schemas.microsoft.com/office/drawing/2014/main" id="{EA1C09DB-F66D-4F83-AC6B-82F2ABC8181B}"/>
              </a:ext>
            </a:extLst>
          </p:cNvPr>
          <p:cNvSpPr>
            <a:spLocks noGrp="1"/>
          </p:cNvSpPr>
          <p:nvPr>
            <p:ph type="dt" sz="half" idx="10"/>
          </p:nvPr>
        </p:nvSpPr>
        <p:spPr/>
        <p:txBody>
          <a:bodyPr/>
          <a:lstStyle>
            <a:lvl1pPr>
              <a:defRPr/>
            </a:lvl1pPr>
          </a:lstStyle>
          <a:p>
            <a:pPr>
              <a:defRPr/>
            </a:pPr>
            <a:fld id="{35857C55-78C0-4EA7-A7B8-3BDD57526055}" type="datetimeFigureOut">
              <a:rPr lang="en-US"/>
              <a:pPr>
                <a:defRPr/>
              </a:pPr>
              <a:t>7/29/2021</a:t>
            </a:fld>
            <a:endParaRPr lang="en-US"/>
          </a:p>
        </p:txBody>
      </p:sp>
      <p:sp>
        <p:nvSpPr>
          <p:cNvPr id="6" name="Footer Placeholder 4">
            <a:extLst>
              <a:ext uri="{FF2B5EF4-FFF2-40B4-BE49-F238E27FC236}">
                <a16:creationId xmlns:a16="http://schemas.microsoft.com/office/drawing/2014/main" id="{BD99913A-85D9-4E10-8164-558CB7697FD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A4B28CCC-00BB-4801-BC3B-83CFBF6A9BC0}"/>
              </a:ext>
            </a:extLst>
          </p:cNvPr>
          <p:cNvSpPr>
            <a:spLocks noGrp="1"/>
          </p:cNvSpPr>
          <p:nvPr>
            <p:ph type="sldNum" sz="quarter" idx="12"/>
          </p:nvPr>
        </p:nvSpPr>
        <p:spPr/>
        <p:txBody>
          <a:bodyPr/>
          <a:lstStyle>
            <a:lvl1pPr>
              <a:defRPr/>
            </a:lvl1pPr>
          </a:lstStyle>
          <a:p>
            <a:fld id="{4A852D1C-150F-4184-8C6B-E48E0088CA7B}" type="slidenum">
              <a:rPr lang="en-US" altLang="en-US"/>
              <a:pPr/>
              <a:t>‹#›</a:t>
            </a:fld>
            <a:endParaRPr lang="en-US" altLang="en-US"/>
          </a:p>
        </p:txBody>
      </p:sp>
    </p:spTree>
    <p:extLst>
      <p:ext uri="{BB962C8B-B14F-4D97-AF65-F5344CB8AC3E}">
        <p14:creationId xmlns:p14="http://schemas.microsoft.com/office/powerpoint/2010/main" val="549299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A476C41B-BDE1-42E4-B851-03E5D63CA73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a:t>Click to edit Master title style</a:t>
            </a:r>
            <a:endParaRPr lang="en-US"/>
          </a:p>
        </p:txBody>
      </p:sp>
      <p:sp>
        <p:nvSpPr>
          <p:cNvPr id="3" name="Content Placeholder 2"/>
          <p:cNvSpPr>
            <a:spLocks noGrp="1"/>
          </p:cNvSpPr>
          <p:nvPr>
            <p:ph idx="1"/>
          </p:nvPr>
        </p:nvSpPr>
        <p:spPr/>
        <p:txBody>
          <a:bodyPr/>
          <a:lstStyle>
            <a:lvl1pPr>
              <a:defRPr>
                <a:solidFill>
                  <a:schemeClr val="tx2">
                    <a:lumMod val="75000"/>
                  </a:schemeClr>
                </a:solidFill>
              </a:defRPr>
            </a:lvl1pPr>
            <a:lvl2pPr>
              <a:defRPr>
                <a:solidFill>
                  <a:schemeClr val="tx2">
                    <a:lumMod val="75000"/>
                  </a:schemeClr>
                </a:solidFill>
              </a:defRPr>
            </a:lvl2pPr>
            <a:lvl3pPr>
              <a:defRPr>
                <a:solidFill>
                  <a:schemeClr val="tx2">
                    <a:lumMod val="75000"/>
                  </a:schemeClr>
                </a:solidFill>
              </a:defRPr>
            </a:lvl3pPr>
            <a:lvl4pPr>
              <a:defRPr>
                <a:solidFill>
                  <a:schemeClr val="tx2">
                    <a:lumMod val="75000"/>
                  </a:schemeClr>
                </a:solidFill>
              </a:defRPr>
            </a:lvl4pPr>
            <a:lvl5pPr>
              <a:defRPr>
                <a:solidFill>
                  <a:schemeClr val="tx2">
                    <a:lumMod val="7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a:extLst>
              <a:ext uri="{FF2B5EF4-FFF2-40B4-BE49-F238E27FC236}">
                <a16:creationId xmlns:a16="http://schemas.microsoft.com/office/drawing/2014/main" id="{367382B5-E7F0-4BEB-A138-465CCA421F5A}"/>
              </a:ext>
            </a:extLst>
          </p:cNvPr>
          <p:cNvSpPr>
            <a:spLocks noGrp="1"/>
          </p:cNvSpPr>
          <p:nvPr>
            <p:ph type="dt" sz="half" idx="10"/>
          </p:nvPr>
        </p:nvSpPr>
        <p:spPr/>
        <p:txBody>
          <a:bodyPr/>
          <a:lstStyle>
            <a:lvl1pPr>
              <a:defRPr/>
            </a:lvl1pPr>
          </a:lstStyle>
          <a:p>
            <a:pPr>
              <a:defRPr/>
            </a:pPr>
            <a:fld id="{A6EF2ED1-957E-4339-9CB2-471D923879E2}" type="datetimeFigureOut">
              <a:rPr lang="en-US"/>
              <a:pPr>
                <a:defRPr/>
              </a:pPr>
              <a:t>7/29/2021</a:t>
            </a:fld>
            <a:endParaRPr lang="en-US"/>
          </a:p>
        </p:txBody>
      </p:sp>
      <p:sp>
        <p:nvSpPr>
          <p:cNvPr id="6" name="Footer Placeholder 4">
            <a:extLst>
              <a:ext uri="{FF2B5EF4-FFF2-40B4-BE49-F238E27FC236}">
                <a16:creationId xmlns:a16="http://schemas.microsoft.com/office/drawing/2014/main" id="{3FA1ED34-6F5B-4487-9DD6-D3ABBEED12A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7C5D2D7-692A-4C6A-8B53-35F1881BD87A}"/>
              </a:ext>
            </a:extLst>
          </p:cNvPr>
          <p:cNvSpPr>
            <a:spLocks noGrp="1"/>
          </p:cNvSpPr>
          <p:nvPr>
            <p:ph type="sldNum" sz="quarter" idx="12"/>
          </p:nvPr>
        </p:nvSpPr>
        <p:spPr/>
        <p:txBody>
          <a:bodyPr/>
          <a:lstStyle>
            <a:lvl1pPr>
              <a:defRPr/>
            </a:lvl1pPr>
          </a:lstStyle>
          <a:p>
            <a:fld id="{7BCA7628-DD9A-4DAF-864A-979AD0627CF0}" type="slidenum">
              <a:rPr lang="en-US" altLang="en-US"/>
              <a:pPr/>
              <a:t>‹#›</a:t>
            </a:fld>
            <a:endParaRPr lang="en-US" altLang="en-US"/>
          </a:p>
        </p:txBody>
      </p:sp>
    </p:spTree>
    <p:extLst>
      <p:ext uri="{BB962C8B-B14F-4D97-AF65-F5344CB8AC3E}">
        <p14:creationId xmlns:p14="http://schemas.microsoft.com/office/powerpoint/2010/main" val="467230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D56AE6A9-87DE-4DEB-8BAD-B36DF7E045C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a:extLst>
              <a:ext uri="{FF2B5EF4-FFF2-40B4-BE49-F238E27FC236}">
                <a16:creationId xmlns:a16="http://schemas.microsoft.com/office/drawing/2014/main" id="{32DDDFDC-1A35-469F-A602-E2C2F60F857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5638800" cy="220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6" name="Date Placeholder 3">
            <a:extLst>
              <a:ext uri="{FF2B5EF4-FFF2-40B4-BE49-F238E27FC236}">
                <a16:creationId xmlns:a16="http://schemas.microsoft.com/office/drawing/2014/main" id="{BACF3FB0-A59D-43BD-9677-6F0F10F7B3E9}"/>
              </a:ext>
            </a:extLst>
          </p:cNvPr>
          <p:cNvSpPr>
            <a:spLocks noGrp="1"/>
          </p:cNvSpPr>
          <p:nvPr>
            <p:ph type="dt" sz="half" idx="10"/>
          </p:nvPr>
        </p:nvSpPr>
        <p:spPr/>
        <p:txBody>
          <a:bodyPr/>
          <a:lstStyle>
            <a:lvl1pPr>
              <a:defRPr/>
            </a:lvl1pPr>
          </a:lstStyle>
          <a:p>
            <a:pPr>
              <a:defRPr/>
            </a:pPr>
            <a:fld id="{6279FA13-E2D6-4159-A16B-54E4BDC71E41}" type="datetimeFigureOut">
              <a:rPr lang="en-US"/>
              <a:pPr>
                <a:defRPr/>
              </a:pPr>
              <a:t>7/29/2021</a:t>
            </a:fld>
            <a:endParaRPr lang="en-US"/>
          </a:p>
        </p:txBody>
      </p:sp>
      <p:sp>
        <p:nvSpPr>
          <p:cNvPr id="7" name="Footer Placeholder 4">
            <a:extLst>
              <a:ext uri="{FF2B5EF4-FFF2-40B4-BE49-F238E27FC236}">
                <a16:creationId xmlns:a16="http://schemas.microsoft.com/office/drawing/2014/main" id="{ED3EFC13-1896-45D7-A668-CE5B18BD2B34}"/>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859BB7AB-7CF0-451B-9CCC-73228F308C05}"/>
              </a:ext>
            </a:extLst>
          </p:cNvPr>
          <p:cNvSpPr>
            <a:spLocks noGrp="1"/>
          </p:cNvSpPr>
          <p:nvPr>
            <p:ph type="sldNum" sz="quarter" idx="12"/>
          </p:nvPr>
        </p:nvSpPr>
        <p:spPr/>
        <p:txBody>
          <a:bodyPr/>
          <a:lstStyle>
            <a:lvl1pPr>
              <a:defRPr/>
            </a:lvl1pPr>
          </a:lstStyle>
          <a:p>
            <a:fld id="{77486C9C-7916-44AD-B0C9-68C8C736F00F}" type="slidenum">
              <a:rPr lang="en-US" altLang="en-US"/>
              <a:pPr/>
              <a:t>‹#›</a:t>
            </a:fld>
            <a:endParaRPr lang="en-US" altLang="en-US"/>
          </a:p>
        </p:txBody>
      </p:sp>
    </p:spTree>
    <p:extLst>
      <p:ext uri="{BB962C8B-B14F-4D97-AF65-F5344CB8AC3E}">
        <p14:creationId xmlns:p14="http://schemas.microsoft.com/office/powerpoint/2010/main" val="2616479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6">
            <a:extLst>
              <a:ext uri="{FF2B5EF4-FFF2-40B4-BE49-F238E27FC236}">
                <a16:creationId xmlns:a16="http://schemas.microsoft.com/office/drawing/2014/main" id="{F668512D-20F0-4974-A6AE-AB7EDBCAD51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solidFill>
                  <a:schemeClr val="tx2">
                    <a:lumMod val="75000"/>
                  </a:schemeClr>
                </a:solidFill>
              </a:defRPr>
            </a:lvl1pPr>
            <a:lvl2pPr>
              <a:defRPr sz="2400">
                <a:solidFill>
                  <a:schemeClr val="tx2">
                    <a:lumMod val="75000"/>
                  </a:schemeClr>
                </a:solidFill>
              </a:defRPr>
            </a:lvl2pPr>
            <a:lvl3pPr>
              <a:defRPr sz="2000">
                <a:solidFill>
                  <a:schemeClr val="tx2">
                    <a:lumMod val="75000"/>
                  </a:schemeClr>
                </a:solidFill>
              </a:defRPr>
            </a:lvl3pPr>
            <a:lvl4pPr>
              <a:defRPr sz="1800">
                <a:solidFill>
                  <a:schemeClr val="tx2">
                    <a:lumMod val="75000"/>
                  </a:schemeClr>
                </a:solidFill>
              </a:defRPr>
            </a:lvl4pPr>
            <a:lvl5pPr>
              <a:defRPr sz="1800">
                <a:solidFill>
                  <a:schemeClr val="tx2">
                    <a:lumMod val="75000"/>
                  </a:schemeClr>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solidFill>
                  <a:schemeClr val="tx2">
                    <a:lumMod val="75000"/>
                  </a:schemeClr>
                </a:solidFill>
              </a:defRPr>
            </a:lvl1pPr>
            <a:lvl2pPr>
              <a:defRPr sz="2400">
                <a:solidFill>
                  <a:schemeClr val="tx2">
                    <a:lumMod val="75000"/>
                  </a:schemeClr>
                </a:solidFill>
              </a:defRPr>
            </a:lvl2pPr>
            <a:lvl3pPr>
              <a:defRPr sz="2000">
                <a:solidFill>
                  <a:schemeClr val="tx2">
                    <a:lumMod val="75000"/>
                  </a:schemeClr>
                </a:solidFill>
              </a:defRPr>
            </a:lvl3pPr>
            <a:lvl4pPr>
              <a:defRPr sz="1800">
                <a:solidFill>
                  <a:schemeClr val="tx2">
                    <a:lumMod val="75000"/>
                  </a:schemeClr>
                </a:solidFill>
              </a:defRPr>
            </a:lvl4pPr>
            <a:lvl5pPr>
              <a:defRPr sz="1800">
                <a:solidFill>
                  <a:schemeClr val="tx2">
                    <a:lumMod val="75000"/>
                  </a:schemeClr>
                </a:solidFill>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Date Placeholder 4">
            <a:extLst>
              <a:ext uri="{FF2B5EF4-FFF2-40B4-BE49-F238E27FC236}">
                <a16:creationId xmlns:a16="http://schemas.microsoft.com/office/drawing/2014/main" id="{7C7C858C-5E5B-4E7A-827E-66288DFC4FCF}"/>
              </a:ext>
            </a:extLst>
          </p:cNvPr>
          <p:cNvSpPr>
            <a:spLocks noGrp="1"/>
          </p:cNvSpPr>
          <p:nvPr>
            <p:ph type="dt" sz="half" idx="10"/>
          </p:nvPr>
        </p:nvSpPr>
        <p:spPr/>
        <p:txBody>
          <a:bodyPr/>
          <a:lstStyle>
            <a:lvl1pPr>
              <a:defRPr/>
            </a:lvl1pPr>
          </a:lstStyle>
          <a:p>
            <a:pPr>
              <a:defRPr/>
            </a:pPr>
            <a:fld id="{20D5C9C4-AAA3-4AC9-B65C-5BB401CCB761}" type="datetimeFigureOut">
              <a:rPr lang="en-US"/>
              <a:pPr>
                <a:defRPr/>
              </a:pPr>
              <a:t>7/29/2021</a:t>
            </a:fld>
            <a:endParaRPr lang="en-US"/>
          </a:p>
        </p:txBody>
      </p:sp>
      <p:sp>
        <p:nvSpPr>
          <p:cNvPr id="7" name="Footer Placeholder 5">
            <a:extLst>
              <a:ext uri="{FF2B5EF4-FFF2-40B4-BE49-F238E27FC236}">
                <a16:creationId xmlns:a16="http://schemas.microsoft.com/office/drawing/2014/main" id="{9FD86EC4-647B-4A7D-9530-48A24B78D15F}"/>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F3EFF85C-53E7-4C8F-A30A-EC27076C60CC}"/>
              </a:ext>
            </a:extLst>
          </p:cNvPr>
          <p:cNvSpPr>
            <a:spLocks noGrp="1"/>
          </p:cNvSpPr>
          <p:nvPr>
            <p:ph type="sldNum" sz="quarter" idx="12"/>
          </p:nvPr>
        </p:nvSpPr>
        <p:spPr/>
        <p:txBody>
          <a:bodyPr/>
          <a:lstStyle>
            <a:lvl1pPr>
              <a:defRPr/>
            </a:lvl1pPr>
          </a:lstStyle>
          <a:p>
            <a:fld id="{95E50C3D-9F55-4A93-859B-830926301896}" type="slidenum">
              <a:rPr lang="en-US" altLang="en-US"/>
              <a:pPr/>
              <a:t>‹#›</a:t>
            </a:fld>
            <a:endParaRPr lang="en-US" altLang="en-US"/>
          </a:p>
        </p:txBody>
      </p:sp>
    </p:spTree>
    <p:extLst>
      <p:ext uri="{BB962C8B-B14F-4D97-AF65-F5344CB8AC3E}">
        <p14:creationId xmlns:p14="http://schemas.microsoft.com/office/powerpoint/2010/main" val="3099120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A3455D2-6561-4D76-A96D-8709D318AE9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179998"/>
            <a:ext cx="8229600" cy="857250"/>
          </a:xfrm>
        </p:spPr>
        <p:txBody>
          <a:bodyPr/>
          <a:lstStyle>
            <a:lvl1pPr>
              <a:defRPr>
                <a:solidFill>
                  <a:schemeClr val="tx2">
                    <a:lumMod val="75000"/>
                  </a:schemeClr>
                </a:solidFill>
              </a:defRPr>
            </a:lvl1pPr>
          </a:lstStyle>
          <a:p>
            <a:r>
              <a:rPr lang="en-GB"/>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solidFill>
                  <a:schemeClr val="tx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solidFill>
                  <a:schemeClr val="tx2">
                    <a:lumMod val="75000"/>
                  </a:schemeClr>
                </a:solidFill>
              </a:defRPr>
            </a:lvl1pPr>
            <a:lvl2pPr>
              <a:defRPr sz="2000">
                <a:solidFill>
                  <a:schemeClr val="tx2">
                    <a:lumMod val="75000"/>
                  </a:schemeClr>
                </a:solidFill>
              </a:defRPr>
            </a:lvl2pPr>
            <a:lvl3pPr>
              <a:defRPr sz="1800">
                <a:solidFill>
                  <a:schemeClr val="tx2">
                    <a:lumMod val="75000"/>
                  </a:schemeClr>
                </a:solidFill>
              </a:defRPr>
            </a:lvl3pPr>
            <a:lvl4pPr>
              <a:defRPr sz="1600">
                <a:solidFill>
                  <a:schemeClr val="tx2">
                    <a:lumMod val="75000"/>
                  </a:schemeClr>
                </a:solidFill>
              </a:defRPr>
            </a:lvl4pPr>
            <a:lvl5pPr>
              <a:defRPr sz="1600">
                <a:solidFill>
                  <a:schemeClr val="tx2">
                    <a:lumMod val="75000"/>
                  </a:schemeClr>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solidFill>
                  <a:schemeClr val="tx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solidFill>
                  <a:schemeClr val="tx2">
                    <a:lumMod val="75000"/>
                  </a:schemeClr>
                </a:solidFill>
              </a:defRPr>
            </a:lvl1pPr>
            <a:lvl2pPr>
              <a:defRPr sz="2000">
                <a:solidFill>
                  <a:schemeClr val="tx2">
                    <a:lumMod val="75000"/>
                  </a:schemeClr>
                </a:solidFill>
              </a:defRPr>
            </a:lvl2pPr>
            <a:lvl3pPr>
              <a:defRPr sz="1800">
                <a:solidFill>
                  <a:schemeClr val="tx2">
                    <a:lumMod val="75000"/>
                  </a:schemeClr>
                </a:solidFill>
              </a:defRPr>
            </a:lvl3pPr>
            <a:lvl4pPr>
              <a:defRPr sz="1600">
                <a:solidFill>
                  <a:schemeClr val="tx2">
                    <a:lumMod val="75000"/>
                  </a:schemeClr>
                </a:solidFill>
              </a:defRPr>
            </a:lvl4pPr>
            <a:lvl5pPr>
              <a:defRPr sz="1600">
                <a:solidFill>
                  <a:schemeClr val="tx2">
                    <a:lumMod val="75000"/>
                  </a:schemeClr>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Date Placeholder 6">
            <a:extLst>
              <a:ext uri="{FF2B5EF4-FFF2-40B4-BE49-F238E27FC236}">
                <a16:creationId xmlns:a16="http://schemas.microsoft.com/office/drawing/2014/main" id="{007D7AEB-FBD6-472E-AD0E-563D0A7C22FB}"/>
              </a:ext>
            </a:extLst>
          </p:cNvPr>
          <p:cNvSpPr>
            <a:spLocks noGrp="1"/>
          </p:cNvSpPr>
          <p:nvPr>
            <p:ph type="dt" sz="half" idx="10"/>
          </p:nvPr>
        </p:nvSpPr>
        <p:spPr/>
        <p:txBody>
          <a:bodyPr/>
          <a:lstStyle>
            <a:lvl1pPr>
              <a:defRPr/>
            </a:lvl1pPr>
          </a:lstStyle>
          <a:p>
            <a:pPr>
              <a:defRPr/>
            </a:pPr>
            <a:fld id="{5DD8E2D0-0C84-4BA7-B034-D5A1FF8C3B44}" type="datetimeFigureOut">
              <a:rPr lang="en-US"/>
              <a:pPr>
                <a:defRPr/>
              </a:pPr>
              <a:t>7/29/2021</a:t>
            </a:fld>
            <a:endParaRPr lang="en-US"/>
          </a:p>
        </p:txBody>
      </p:sp>
      <p:sp>
        <p:nvSpPr>
          <p:cNvPr id="9" name="Footer Placeholder 7">
            <a:extLst>
              <a:ext uri="{FF2B5EF4-FFF2-40B4-BE49-F238E27FC236}">
                <a16:creationId xmlns:a16="http://schemas.microsoft.com/office/drawing/2014/main" id="{06582006-66AA-4096-BD4D-F7621F885786}"/>
              </a:ext>
            </a:extLst>
          </p:cNvPr>
          <p:cNvSpPr>
            <a:spLocks noGrp="1"/>
          </p:cNvSpPr>
          <p:nvPr>
            <p:ph type="ftr" sz="quarter" idx="11"/>
          </p:nvPr>
        </p:nvSpPr>
        <p:spPr/>
        <p:txBody>
          <a:bodyPr/>
          <a:lstStyle>
            <a:lvl1pPr>
              <a:defRPr/>
            </a:lvl1pPr>
          </a:lstStyle>
          <a:p>
            <a:pPr>
              <a:defRPr/>
            </a:pPr>
            <a:endParaRPr lang="en-US"/>
          </a:p>
        </p:txBody>
      </p:sp>
      <p:sp>
        <p:nvSpPr>
          <p:cNvPr id="10" name="Slide Number Placeholder 8">
            <a:extLst>
              <a:ext uri="{FF2B5EF4-FFF2-40B4-BE49-F238E27FC236}">
                <a16:creationId xmlns:a16="http://schemas.microsoft.com/office/drawing/2014/main" id="{55B87ADB-207F-4088-9C44-6462166AAE73}"/>
              </a:ext>
            </a:extLst>
          </p:cNvPr>
          <p:cNvSpPr>
            <a:spLocks noGrp="1"/>
          </p:cNvSpPr>
          <p:nvPr>
            <p:ph type="sldNum" sz="quarter" idx="12"/>
          </p:nvPr>
        </p:nvSpPr>
        <p:spPr/>
        <p:txBody>
          <a:bodyPr/>
          <a:lstStyle>
            <a:lvl1pPr>
              <a:defRPr/>
            </a:lvl1pPr>
          </a:lstStyle>
          <a:p>
            <a:fld id="{DB7D7592-5A8D-451C-9ED1-A9ECBCBAF418}" type="slidenum">
              <a:rPr lang="en-US" altLang="en-US"/>
              <a:pPr/>
              <a:t>‹#›</a:t>
            </a:fld>
            <a:endParaRPr lang="en-US" altLang="en-US"/>
          </a:p>
        </p:txBody>
      </p:sp>
    </p:spTree>
    <p:extLst>
      <p:ext uri="{BB962C8B-B14F-4D97-AF65-F5344CB8AC3E}">
        <p14:creationId xmlns:p14="http://schemas.microsoft.com/office/powerpoint/2010/main" val="2205511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a:extLst>
              <a:ext uri="{FF2B5EF4-FFF2-40B4-BE49-F238E27FC236}">
                <a16:creationId xmlns:a16="http://schemas.microsoft.com/office/drawing/2014/main" id="{CF686215-9355-406B-8DF1-429A9CEFD4C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tx2">
                    <a:lumMod val="75000"/>
                  </a:schemeClr>
                </a:solidFill>
              </a:defRPr>
            </a:lvl1pPr>
          </a:lstStyle>
          <a:p>
            <a:r>
              <a:rPr lang="en-GB"/>
              <a:t>Click to edit Master title style</a:t>
            </a:r>
            <a:endParaRPr lang="en-US"/>
          </a:p>
        </p:txBody>
      </p:sp>
      <p:sp>
        <p:nvSpPr>
          <p:cNvPr id="4" name="Date Placeholder 2">
            <a:extLst>
              <a:ext uri="{FF2B5EF4-FFF2-40B4-BE49-F238E27FC236}">
                <a16:creationId xmlns:a16="http://schemas.microsoft.com/office/drawing/2014/main" id="{2F13E287-9954-4FEF-8994-B20F308F0B82}"/>
              </a:ext>
            </a:extLst>
          </p:cNvPr>
          <p:cNvSpPr>
            <a:spLocks noGrp="1"/>
          </p:cNvSpPr>
          <p:nvPr>
            <p:ph type="dt" sz="half" idx="10"/>
          </p:nvPr>
        </p:nvSpPr>
        <p:spPr/>
        <p:txBody>
          <a:bodyPr/>
          <a:lstStyle>
            <a:lvl1pPr>
              <a:defRPr/>
            </a:lvl1pPr>
          </a:lstStyle>
          <a:p>
            <a:pPr>
              <a:defRPr/>
            </a:pPr>
            <a:fld id="{359DB3A3-3687-49F0-9280-AC28C2CACC71}" type="datetimeFigureOut">
              <a:rPr lang="en-US"/>
              <a:pPr>
                <a:defRPr/>
              </a:pPr>
              <a:t>7/29/2021</a:t>
            </a:fld>
            <a:endParaRPr lang="en-US"/>
          </a:p>
        </p:txBody>
      </p:sp>
      <p:sp>
        <p:nvSpPr>
          <p:cNvPr id="5" name="Footer Placeholder 3">
            <a:extLst>
              <a:ext uri="{FF2B5EF4-FFF2-40B4-BE49-F238E27FC236}">
                <a16:creationId xmlns:a16="http://schemas.microsoft.com/office/drawing/2014/main" id="{6DB0FFE3-5E0C-4204-8B72-8971C770876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4">
            <a:extLst>
              <a:ext uri="{FF2B5EF4-FFF2-40B4-BE49-F238E27FC236}">
                <a16:creationId xmlns:a16="http://schemas.microsoft.com/office/drawing/2014/main" id="{0384D6FB-54F8-4273-A3F1-B7F3E999C672}"/>
              </a:ext>
            </a:extLst>
          </p:cNvPr>
          <p:cNvSpPr>
            <a:spLocks noGrp="1"/>
          </p:cNvSpPr>
          <p:nvPr>
            <p:ph type="sldNum" sz="quarter" idx="12"/>
          </p:nvPr>
        </p:nvSpPr>
        <p:spPr/>
        <p:txBody>
          <a:bodyPr/>
          <a:lstStyle>
            <a:lvl1pPr>
              <a:defRPr/>
            </a:lvl1pPr>
          </a:lstStyle>
          <a:p>
            <a:fld id="{CAA3F0E6-D876-4536-9404-D29EC22C8530}" type="slidenum">
              <a:rPr lang="en-US" altLang="en-US"/>
              <a:pPr/>
              <a:t>‹#›</a:t>
            </a:fld>
            <a:endParaRPr lang="en-US" altLang="en-US"/>
          </a:p>
        </p:txBody>
      </p:sp>
    </p:spTree>
    <p:extLst>
      <p:ext uri="{BB962C8B-B14F-4D97-AF65-F5344CB8AC3E}">
        <p14:creationId xmlns:p14="http://schemas.microsoft.com/office/powerpoint/2010/main" val="28804338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B75758B8-29BD-4C38-85F6-83591519948E}"/>
              </a:ext>
            </a:extLst>
          </p:cNvPr>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endParaRPr lang="en-US" altLang="en-US"/>
          </a:p>
        </p:txBody>
      </p:sp>
      <p:sp>
        <p:nvSpPr>
          <p:cNvPr id="1027" name="Text Placeholder 2">
            <a:extLst>
              <a:ext uri="{FF2B5EF4-FFF2-40B4-BE49-F238E27FC236}">
                <a16:creationId xmlns:a16="http://schemas.microsoft.com/office/drawing/2014/main" id="{69B3CB02-B9BC-412A-BC58-871D9D0F3642}"/>
              </a:ext>
            </a:extLst>
          </p:cNvPr>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endParaRPr lang="en-US" altLang="en-US"/>
          </a:p>
        </p:txBody>
      </p:sp>
      <p:sp>
        <p:nvSpPr>
          <p:cNvPr id="4" name="Date Placeholder 3">
            <a:extLst>
              <a:ext uri="{FF2B5EF4-FFF2-40B4-BE49-F238E27FC236}">
                <a16:creationId xmlns:a16="http://schemas.microsoft.com/office/drawing/2014/main" id="{3AF628EA-9B75-4C1A-87A6-5FEEA118939C}"/>
              </a:ext>
            </a:extLst>
          </p:cNvPr>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E4E26E9A-43FE-433A-9DD7-BA9722FF4B3E}" type="datetimeFigureOut">
              <a:rPr lang="en-US"/>
              <a:pPr>
                <a:defRPr/>
              </a:pPr>
              <a:t>7/29/2021</a:t>
            </a:fld>
            <a:endParaRPr lang="en-US"/>
          </a:p>
        </p:txBody>
      </p:sp>
      <p:sp>
        <p:nvSpPr>
          <p:cNvPr id="5" name="Footer Placeholder 4">
            <a:extLst>
              <a:ext uri="{FF2B5EF4-FFF2-40B4-BE49-F238E27FC236}">
                <a16:creationId xmlns:a16="http://schemas.microsoft.com/office/drawing/2014/main" id="{A5A3B5AD-7E24-4158-9D81-F79D5A9142DA}"/>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18A8D1FE-7A08-4EED-9A38-7992CD9E2F82}"/>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D8A0D6CB-8169-44A5-B892-8E13E3A50718}"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Lst>
  <p:txStyles>
    <p:titleStyle>
      <a:lvl1pPr algn="ctr" defTabSz="457200" rtl="0" eaLnBrk="0" fontAlgn="base" hangingPunct="0">
        <a:spcBef>
          <a:spcPct val="0"/>
        </a:spcBef>
        <a:spcAft>
          <a:spcPct val="0"/>
        </a:spcAft>
        <a:defRPr sz="4400" kern="1200">
          <a:solidFill>
            <a:srgbClr val="17375E"/>
          </a:solidFill>
          <a:latin typeface="+mj-lt"/>
          <a:ea typeface="+mj-ea"/>
          <a:cs typeface="+mj-cs"/>
        </a:defRPr>
      </a:lvl1pPr>
      <a:lvl2pPr algn="ctr" defTabSz="457200" rtl="0" eaLnBrk="0" fontAlgn="base" hangingPunct="0">
        <a:spcBef>
          <a:spcPct val="0"/>
        </a:spcBef>
        <a:spcAft>
          <a:spcPct val="0"/>
        </a:spcAft>
        <a:defRPr sz="4400">
          <a:solidFill>
            <a:srgbClr val="17375E"/>
          </a:solidFill>
          <a:latin typeface="Calibri" panose="020F0502020204030204" pitchFamily="34" charset="0"/>
        </a:defRPr>
      </a:lvl2pPr>
      <a:lvl3pPr algn="ctr" defTabSz="457200" rtl="0" eaLnBrk="0" fontAlgn="base" hangingPunct="0">
        <a:spcBef>
          <a:spcPct val="0"/>
        </a:spcBef>
        <a:spcAft>
          <a:spcPct val="0"/>
        </a:spcAft>
        <a:defRPr sz="4400">
          <a:solidFill>
            <a:srgbClr val="17375E"/>
          </a:solidFill>
          <a:latin typeface="Calibri" panose="020F0502020204030204" pitchFamily="34" charset="0"/>
        </a:defRPr>
      </a:lvl3pPr>
      <a:lvl4pPr algn="ctr" defTabSz="457200" rtl="0" eaLnBrk="0" fontAlgn="base" hangingPunct="0">
        <a:spcBef>
          <a:spcPct val="0"/>
        </a:spcBef>
        <a:spcAft>
          <a:spcPct val="0"/>
        </a:spcAft>
        <a:defRPr sz="4400">
          <a:solidFill>
            <a:srgbClr val="17375E"/>
          </a:solidFill>
          <a:latin typeface="Calibri" panose="020F0502020204030204" pitchFamily="34" charset="0"/>
        </a:defRPr>
      </a:lvl4pPr>
      <a:lvl5pPr algn="ctr" defTabSz="457200" rtl="0" eaLnBrk="0" fontAlgn="base" hangingPunct="0">
        <a:spcBef>
          <a:spcPct val="0"/>
        </a:spcBef>
        <a:spcAft>
          <a:spcPct val="0"/>
        </a:spcAft>
        <a:defRPr sz="4400">
          <a:solidFill>
            <a:srgbClr val="17375E"/>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rgbClr val="17375E"/>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rgbClr val="17375E"/>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rgbClr val="17375E"/>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rgbClr val="17375E"/>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rgbClr val="17375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9.mp3"/><Relationship Id="rId1" Type="http://schemas.microsoft.com/office/2007/relationships/media" Target="../media/media9.mp3"/><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8.png"/><Relationship Id="rId4"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1.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8.png"/><Relationship Id="rId4"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8.png"/><Relationship Id="rId5" Type="http://schemas.openxmlformats.org/officeDocument/2006/relationships/image" Target="../media/image12.png"/><Relationship Id="rId4" Type="http://schemas.openxmlformats.org/officeDocument/2006/relationships/notesSlide" Target="../notesSlides/notesSlide8.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8.png"/><Relationship Id="rId4"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8.png"/><Relationship Id="rId4"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media" Target="../media/media16.m4a"/><Relationship Id="rId1" Type="http://schemas.openxmlformats.org/officeDocument/2006/relationships/audio" Target="NULL" TargetMode="External"/><Relationship Id="rId5" Type="http://schemas.openxmlformats.org/officeDocument/2006/relationships/image" Target="../media/image8.png"/><Relationship Id="rId4" Type="http://schemas.openxmlformats.org/officeDocument/2006/relationships/notesSlide" Target="../notesSlides/notesSlide11.xml"/></Relationships>
</file>

<file path=ppt/slides/_rels/slide1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5.xml"/><Relationship Id="rId7" Type="http://schemas.openxmlformats.org/officeDocument/2006/relationships/hyperlink" Target="http://www.onekind.org/uploads/publications/0811_grey_squirrel-populations.pdf" TargetMode="Externa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hyperlink" Target="http://www.telegraph.co.uk/news/earth/environment/conservation/10818545/Prince-Charles-backs-plan-for-grey-squirrel-cull.html" TargetMode="External"/><Relationship Id="rId5" Type="http://schemas.openxmlformats.org/officeDocument/2006/relationships/hyperlink" Target="http://www.theguardian.com/commentisfree/2016/nov/28/cull-grey-squirrels-save-native-red" TargetMode="External"/><Relationship Id="rId4" Type="http://schemas.openxmlformats.org/officeDocument/2006/relationships/notesSlide" Target="../notesSlides/notesSlide12.xml"/></Relationships>
</file>

<file path=ppt/slides/_rels/slide19.xml.rels><?xml version="1.0" encoding="UTF-8" standalone="yes"?>
<Relationships xmlns="http://schemas.openxmlformats.org/package/2006/relationships"><Relationship Id="rId8" Type="http://schemas.openxmlformats.org/officeDocument/2006/relationships/hyperlink" Target="http://rsst.org.uk/about-us/faqs/" TargetMode="External"/><Relationship Id="rId3" Type="http://schemas.openxmlformats.org/officeDocument/2006/relationships/slideLayout" Target="../slideLayouts/slideLayout5.xml"/><Relationship Id="rId7" Type="http://schemas.openxmlformats.org/officeDocument/2006/relationships/hyperlink" Target="http://www.naturalforestpractice.com/" TargetMode="Externa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hyperlink" Target="http://www.bristol.ac.uk/biology/people/stephen-harris/index.html" TargetMode="External"/><Relationship Id="rId5" Type="http://schemas.openxmlformats.org/officeDocument/2006/relationships/hyperlink" Target="http://www.forestry.gov.uk/pdf/greysquirrel-policy.pdf/$file/greysquirrel-policy.pdf" TargetMode="External"/><Relationship Id="rId10" Type="http://schemas.openxmlformats.org/officeDocument/2006/relationships/image" Target="../media/image8.png"/><Relationship Id="rId4" Type="http://schemas.openxmlformats.org/officeDocument/2006/relationships/hyperlink" Target="http://www.forestry.gov.uk/pdf/fcpn004.pdf/$file/fcpn004.pdf" TargetMode="External"/><Relationship Id="rId9" Type="http://schemas.openxmlformats.org/officeDocument/2006/relationships/hyperlink" Target="http://www.telegraph.co.uk/news/uknews/theroyalfamily/8331024/Prince-of-Wales-in-bid-to-save-red-squirrel.html" TargetMode="External"/></Relationships>
</file>

<file path=ppt/slides/_rels/slide2.xml.rels><?xml version="1.0" encoding="UTF-8" standalone="yes"?>
<Relationships xmlns="http://schemas.openxmlformats.org/package/2006/relationships"><Relationship Id="rId3" Type="http://schemas.openxmlformats.org/officeDocument/2006/relationships/audio" Target="../media/media1.m4a"/><Relationship Id="rId2" Type="http://schemas.microsoft.com/office/2007/relationships/media" Target="../media/media1.m4a"/><Relationship Id="rId1" Type="http://schemas.openxmlformats.org/officeDocument/2006/relationships/tags" Target="../tags/tag3.xml"/><Relationship Id="rId5" Type="http://schemas.openxmlformats.org/officeDocument/2006/relationships/image" Target="../media/image8.png"/><Relationship Id="rId4"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8.png"/><Relationship Id="rId4" Type="http://schemas.openxmlformats.org/officeDocument/2006/relationships/notesSlide" Target="../notesSlides/notesSlide13.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8.png"/><Relationship Id="rId4" Type="http://schemas.openxmlformats.org/officeDocument/2006/relationships/notesSlide" Target="../notesSlides/notesSlide14.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8.png"/><Relationship Id="rId4" Type="http://schemas.openxmlformats.org/officeDocument/2006/relationships/notesSlide" Target="../notesSlides/notesSlide15.xml"/></Relationships>
</file>

<file path=ppt/slides/_rels/slide23.xml.rels><?xml version="1.0" encoding="UTF-8" standalone="yes"?>
<Relationships xmlns="http://schemas.openxmlformats.org/package/2006/relationships"><Relationship Id="rId3" Type="http://schemas.openxmlformats.org/officeDocument/2006/relationships/audio" Target="../media/media22.mp3"/><Relationship Id="rId7" Type="http://schemas.openxmlformats.org/officeDocument/2006/relationships/image" Target="../media/image11.png"/><Relationship Id="rId2" Type="http://schemas.microsoft.com/office/2007/relationships/media" Target="../media/media22.mp3"/><Relationship Id="rId1" Type="http://schemas.openxmlformats.org/officeDocument/2006/relationships/tags" Target="../tags/tag7.xml"/><Relationship Id="rId6" Type="http://schemas.openxmlformats.org/officeDocument/2006/relationships/hyperlink" Target="mailto:joan.Highton@sqa.org.uk" TargetMode="External"/><Relationship Id="rId5" Type="http://schemas.openxmlformats.org/officeDocument/2006/relationships/notesSlide" Target="../notesSlides/notesSlide16.xml"/><Relationship Id="rId4"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8.png"/><Relationship Id="rId4"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4.mp3"/><Relationship Id="rId1" Type="http://schemas.microsoft.com/office/2007/relationships/media" Target="../media/media4.mp3"/><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audio" Target="../media/media5.mp3"/><Relationship Id="rId2" Type="http://schemas.microsoft.com/office/2007/relationships/media" Target="../media/media5.mp3"/><Relationship Id="rId1" Type="http://schemas.openxmlformats.org/officeDocument/2006/relationships/tags" Target="../tags/tag4.xml"/><Relationship Id="rId6" Type="http://schemas.openxmlformats.org/officeDocument/2006/relationships/image" Target="../media/image11.png"/><Relationship Id="rId5" Type="http://schemas.openxmlformats.org/officeDocument/2006/relationships/notesSlide" Target="../notesSlides/notesSlide2.xml"/><Relationship Id="rId4"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audio" Target="../media/media6.mp3"/><Relationship Id="rId2" Type="http://schemas.microsoft.com/office/2007/relationships/media" Target="../media/media6.mp3"/><Relationship Id="rId1" Type="http://schemas.openxmlformats.org/officeDocument/2006/relationships/tags" Target="../tags/tag5.xml"/><Relationship Id="rId6" Type="http://schemas.openxmlformats.org/officeDocument/2006/relationships/image" Target="../media/image11.png"/><Relationship Id="rId5" Type="http://schemas.openxmlformats.org/officeDocument/2006/relationships/notesSlide" Target="../notesSlides/notesSlide3.xml"/><Relationship Id="rId4"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audio" Target="../media/media7.mp3"/><Relationship Id="rId2" Type="http://schemas.microsoft.com/office/2007/relationships/media" Target="../media/media7.mp3"/><Relationship Id="rId1" Type="http://schemas.openxmlformats.org/officeDocument/2006/relationships/tags" Target="../tags/tag6.xml"/><Relationship Id="rId6" Type="http://schemas.openxmlformats.org/officeDocument/2006/relationships/image" Target="../media/image11.png"/><Relationship Id="rId5" Type="http://schemas.openxmlformats.org/officeDocument/2006/relationships/notesSlide" Target="../notesSlides/notesSlide4.xml"/><Relationship Id="rId4"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8.mp3"/><Relationship Id="rId1" Type="http://schemas.microsoft.com/office/2007/relationships/media" Target="../media/media8.mp3"/><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a:extLst>
              <a:ext uri="{FF2B5EF4-FFF2-40B4-BE49-F238E27FC236}">
                <a16:creationId xmlns:a16="http://schemas.microsoft.com/office/drawing/2014/main" id="{66C4291D-F37B-4AA1-81A6-5A830AB0CDDD}"/>
              </a:ext>
            </a:extLst>
          </p:cNvPr>
          <p:cNvGraphicFramePr>
            <a:graphicFrameLocks noGrp="1"/>
          </p:cNvGraphicFramePr>
          <p:nvPr>
            <p:extLst>
              <p:ext uri="{D42A27DB-BD31-4B8C-83A1-F6EECF244321}">
                <p14:modId xmlns:p14="http://schemas.microsoft.com/office/powerpoint/2010/main" val="353352556"/>
              </p:ext>
            </p:extLst>
          </p:nvPr>
        </p:nvGraphicFramePr>
        <p:xfrm>
          <a:off x="272642" y="350661"/>
          <a:ext cx="8598716" cy="3474720"/>
        </p:xfrm>
        <a:graphic>
          <a:graphicData uri="http://schemas.openxmlformats.org/drawingml/2006/table">
            <a:tbl>
              <a:tblPr firstRow="1" bandRow="1">
                <a:tableStyleId>{5C22544A-7EE6-4342-B048-85BDC9FD1C3A}</a:tableStyleId>
              </a:tblPr>
              <a:tblGrid>
                <a:gridCol w="2290193">
                  <a:extLst>
                    <a:ext uri="{9D8B030D-6E8A-4147-A177-3AD203B41FA5}">
                      <a16:colId xmlns:a16="http://schemas.microsoft.com/office/drawing/2014/main" val="1092401805"/>
                    </a:ext>
                  </a:extLst>
                </a:gridCol>
                <a:gridCol w="755009">
                  <a:extLst>
                    <a:ext uri="{9D8B030D-6E8A-4147-A177-3AD203B41FA5}">
                      <a16:colId xmlns:a16="http://schemas.microsoft.com/office/drawing/2014/main" val="900224685"/>
                    </a:ext>
                  </a:extLst>
                </a:gridCol>
                <a:gridCol w="5553514">
                  <a:extLst>
                    <a:ext uri="{9D8B030D-6E8A-4147-A177-3AD203B41FA5}">
                      <a16:colId xmlns:a16="http://schemas.microsoft.com/office/drawing/2014/main" val="521747677"/>
                    </a:ext>
                  </a:extLst>
                </a:gridCol>
              </a:tblGrid>
              <a:tr h="593101">
                <a:tc>
                  <a:txBody>
                    <a:bodyPr/>
                    <a:lstStyle/>
                    <a:p>
                      <a:r>
                        <a:rPr lang="en-GB"/>
                        <a:t> General Marking Principle (GMP)</a:t>
                      </a:r>
                    </a:p>
                  </a:txBody>
                  <a:tcPr/>
                </a:tc>
                <a:tc>
                  <a:txBody>
                    <a:bodyPr/>
                    <a:lstStyle/>
                    <a:p>
                      <a:r>
                        <a:rPr lang="en-GB"/>
                        <a:t>Max Mark</a:t>
                      </a:r>
                    </a:p>
                  </a:txBody>
                  <a:tcPr/>
                </a:tc>
                <a:tc>
                  <a:txBody>
                    <a:bodyPr/>
                    <a:lstStyle/>
                    <a:p>
                      <a:pPr algn="ctr"/>
                      <a:r>
                        <a:rPr lang="en-GB"/>
                        <a:t>Supported commentary</a:t>
                      </a:r>
                    </a:p>
                  </a:txBody>
                  <a:tcPr/>
                </a:tc>
                <a:extLst>
                  <a:ext uri="{0D108BD9-81ED-4DB2-BD59-A6C34878D82A}">
                    <a16:rowId xmlns:a16="http://schemas.microsoft.com/office/drawing/2014/main" val="2398909777"/>
                  </a:ext>
                </a:extLst>
              </a:tr>
              <a:tr h="370840">
                <a:tc>
                  <a:txBody>
                    <a:bodyPr/>
                    <a:lstStyle/>
                    <a:p>
                      <a:r>
                        <a:rPr lang="en-GB"/>
                        <a:t>B: Plan and carry out detailed research, which could include field work</a:t>
                      </a:r>
                    </a:p>
                  </a:txBody>
                  <a:tcPr/>
                </a:tc>
                <a:tc>
                  <a:txBody>
                    <a:bodyPr/>
                    <a:lstStyle/>
                    <a:p>
                      <a:r>
                        <a:rPr lang="en-GB"/>
                        <a:t>10</a:t>
                      </a:r>
                    </a:p>
                  </a:txBody>
                  <a:tcPr/>
                </a:tc>
                <a:tc>
                  <a:txBody>
                    <a:bodyPr/>
                    <a:lstStyle/>
                    <a:p>
                      <a:r>
                        <a:rPr lang="en-GB" b="1"/>
                        <a:t>8-10 marks</a:t>
                      </a:r>
                    </a:p>
                    <a:p>
                      <a:pPr marL="285750" indent="-285750">
                        <a:buFont typeface="Arial" panose="020B0604020202020204" pitchFamily="34" charset="0"/>
                        <a:buChar char="•"/>
                      </a:pPr>
                      <a:r>
                        <a:rPr lang="en-GB" b="0"/>
                        <a:t>There is </a:t>
                      </a:r>
                      <a:r>
                        <a:rPr lang="en-GB" b="1"/>
                        <a:t>clear &amp; explicit evidence </a:t>
                      </a:r>
                      <a:r>
                        <a:rPr lang="en-GB" b="0"/>
                        <a:t>of </a:t>
                      </a:r>
                      <a:r>
                        <a:rPr lang="en-GB" b="1"/>
                        <a:t>detailed planning </a:t>
                      </a:r>
                      <a:r>
                        <a:rPr lang="en-GB" b="0"/>
                        <a:t>for research that allows for the generation of </a:t>
                      </a:r>
                      <a:r>
                        <a:rPr lang="en-GB" b="1"/>
                        <a:t>relevant &amp; detailed hypotheses/sub-aims/research questions</a:t>
                      </a:r>
                    </a:p>
                    <a:p>
                      <a:pPr marL="285750" indent="-285750">
                        <a:buFont typeface="Arial" panose="020B0604020202020204" pitchFamily="34" charset="0"/>
                        <a:buChar char="•"/>
                      </a:pPr>
                      <a:r>
                        <a:rPr lang="en-GB" b="0"/>
                        <a:t>The evidence is supported by </a:t>
                      </a:r>
                      <a:r>
                        <a:rPr lang="en-GB" b="1"/>
                        <a:t>relevant sources of information</a:t>
                      </a:r>
                      <a:r>
                        <a:rPr lang="en-GB" b="0"/>
                        <a:t> to produce </a:t>
                      </a:r>
                      <a:r>
                        <a:rPr lang="en-GB" b="1"/>
                        <a:t>sufficient data to support good analysis</a:t>
                      </a:r>
                    </a:p>
                    <a:p>
                      <a:pPr marL="285750" indent="-285750">
                        <a:buFont typeface="Arial" panose="020B0604020202020204" pitchFamily="34" charset="0"/>
                        <a:buChar char="•"/>
                      </a:pPr>
                      <a:r>
                        <a:rPr lang="en-GB" b="0"/>
                        <a:t>The research techniques are appropriate &amp; have been </a:t>
                      </a:r>
                      <a:r>
                        <a:rPr lang="en-GB" b="1"/>
                        <a:t>used with skill </a:t>
                      </a:r>
                      <a:r>
                        <a:rPr lang="en-GB" b="0"/>
                        <a:t>to gather data that allow relationships to be identified.</a:t>
                      </a:r>
                    </a:p>
                  </a:txBody>
                  <a:tcPr/>
                </a:tc>
                <a:extLst>
                  <a:ext uri="{0D108BD9-81ED-4DB2-BD59-A6C34878D82A}">
                    <a16:rowId xmlns:a16="http://schemas.microsoft.com/office/drawing/2014/main" val="592850808"/>
                  </a:ext>
                </a:extLst>
              </a:tr>
            </a:tbl>
          </a:graphicData>
        </a:graphic>
      </p:graphicFrame>
      <p:pic>
        <p:nvPicPr>
          <p:cNvPr id="2" name="Media3-1">
            <a:hlinkClick r:id="" action="ppaction://media"/>
            <a:extLst>
              <a:ext uri="{FF2B5EF4-FFF2-40B4-BE49-F238E27FC236}">
                <a16:creationId xmlns:a16="http://schemas.microsoft.com/office/drawing/2014/main" id="{B9B6D179-DBBF-46C3-9328-20EC6C84A56B}"/>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70862" y="3581699"/>
            <a:ext cx="487363" cy="487363"/>
          </a:xfrm>
          <a:prstGeom prst="rect">
            <a:avLst/>
          </a:prstGeom>
        </p:spPr>
      </p:pic>
    </p:spTree>
    <p:extLst>
      <p:ext uri="{BB962C8B-B14F-4D97-AF65-F5344CB8AC3E}">
        <p14:creationId xmlns:p14="http://schemas.microsoft.com/office/powerpoint/2010/main" val="1853980396"/>
      </p:ext>
    </p:extLst>
  </p:cSld>
  <p:clrMapOvr>
    <a:masterClrMapping/>
  </p:clrMapOvr>
  <mc:AlternateContent xmlns:mc="http://schemas.openxmlformats.org/markup-compatibility/2006">
    <mc:Choice xmlns:p14="http://schemas.microsoft.com/office/powerpoint/2010/main" Requires="p14">
      <p:transition spd="slow" p14:dur="2000" advClick="0" advTm="100813"/>
    </mc:Choice>
    <mc:Fallback>
      <p:transition spd="slow" advClick="0" advTm="1008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260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4753E-FA7A-49D7-BC47-173F816B6AEE}"/>
              </a:ext>
            </a:extLst>
          </p:cNvPr>
          <p:cNvSpPr>
            <a:spLocks noGrp="1"/>
          </p:cNvSpPr>
          <p:nvPr>
            <p:ph type="title"/>
          </p:nvPr>
        </p:nvSpPr>
        <p:spPr>
          <a:xfrm>
            <a:off x="469782" y="339389"/>
            <a:ext cx="8229600" cy="857250"/>
          </a:xfrm>
        </p:spPr>
        <p:txBody>
          <a:bodyPr/>
          <a:lstStyle/>
          <a:p>
            <a:pPr algn="l" eaLnBrk="1" fontAlgn="auto" hangingPunct="1">
              <a:spcBef>
                <a:spcPts val="0"/>
              </a:spcBef>
              <a:spcAft>
                <a:spcPts val="0"/>
              </a:spcAft>
              <a:defRPr/>
            </a:pPr>
            <a:r>
              <a:rPr lang="en-GB" sz="2800" b="1" kern="0">
                <a:solidFill>
                  <a:schemeClr val="tx2"/>
                </a:solidFill>
                <a:latin typeface="Arial" pitchFamily="34" charset="0"/>
              </a:rPr>
              <a:t>Candidate/commentary evidence (Study) </a:t>
            </a:r>
            <a:br>
              <a:rPr lang="en-US" sz="2800" kern="0">
                <a:solidFill>
                  <a:schemeClr val="tx2"/>
                </a:solidFill>
                <a:latin typeface="Arial" pitchFamily="34" charset="0"/>
              </a:rPr>
            </a:br>
            <a:endParaRPr lang="en-GB" sz="2800"/>
          </a:p>
        </p:txBody>
      </p:sp>
      <p:sp>
        <p:nvSpPr>
          <p:cNvPr id="4" name="Content Placeholder 3">
            <a:extLst>
              <a:ext uri="{FF2B5EF4-FFF2-40B4-BE49-F238E27FC236}">
                <a16:creationId xmlns:a16="http://schemas.microsoft.com/office/drawing/2014/main" id="{27591398-4658-4226-A28F-D079CBD57172}"/>
              </a:ext>
            </a:extLst>
          </p:cNvPr>
          <p:cNvSpPr>
            <a:spLocks noGrp="1"/>
          </p:cNvSpPr>
          <p:nvPr>
            <p:ph sz="half" idx="2"/>
          </p:nvPr>
        </p:nvSpPr>
        <p:spPr>
          <a:xfrm>
            <a:off x="469782" y="956728"/>
            <a:ext cx="7575259" cy="3397983"/>
          </a:xfrm>
        </p:spPr>
        <p:txBody>
          <a:bodyPr/>
          <a:lstStyle/>
          <a:p>
            <a:pPr marL="0" indent="0">
              <a:buNone/>
            </a:pPr>
            <a:r>
              <a:rPr lang="en-GB" sz="2000"/>
              <a:t>‘</a:t>
            </a:r>
            <a:r>
              <a:rPr lang="en-GB" sz="2000">
                <a:solidFill>
                  <a:schemeClr val="tx2"/>
                </a:solidFill>
              </a:rPr>
              <a:t>Determining</a:t>
            </a:r>
            <a:r>
              <a:rPr lang="en-GB" sz="2000"/>
              <a:t> whether </a:t>
            </a:r>
            <a:r>
              <a:rPr lang="en-GB" sz="2000" b="1">
                <a:solidFill>
                  <a:schemeClr val="tx2"/>
                </a:solidFill>
              </a:rPr>
              <a:t>Stirling fits a specific urban model </a:t>
            </a:r>
            <a:r>
              <a:rPr lang="en-GB" sz="2000">
                <a:solidFill>
                  <a:schemeClr val="tx2"/>
                </a:solidFill>
              </a:rPr>
              <a:t>could help to </a:t>
            </a:r>
            <a:r>
              <a:rPr lang="en-GB" sz="2000" b="1">
                <a:solidFill>
                  <a:schemeClr val="tx2"/>
                </a:solidFill>
              </a:rPr>
              <a:t>determine the most efficient way to ‘grow’ a city </a:t>
            </a:r>
            <a:r>
              <a:rPr lang="en-GB" sz="2000">
                <a:solidFill>
                  <a:schemeClr val="tx2"/>
                </a:solidFill>
              </a:rPr>
              <a:t>via</a:t>
            </a:r>
            <a:r>
              <a:rPr lang="en-GB" sz="2000"/>
              <a:t> </a:t>
            </a:r>
            <a:r>
              <a:rPr lang="en-GB" sz="2000" b="1">
                <a:solidFill>
                  <a:schemeClr val="tx2"/>
                </a:solidFill>
              </a:rPr>
              <a:t>adding more residential land use </a:t>
            </a:r>
            <a:r>
              <a:rPr lang="en-GB" sz="2000">
                <a:solidFill>
                  <a:schemeClr val="tx2"/>
                </a:solidFill>
              </a:rPr>
              <a:t>and/or </a:t>
            </a:r>
            <a:r>
              <a:rPr lang="en-GB" sz="2000" b="1">
                <a:solidFill>
                  <a:schemeClr val="tx2"/>
                </a:solidFill>
              </a:rPr>
              <a:t>improving the infrastructure in key areas where most needed’ </a:t>
            </a:r>
            <a:r>
              <a:rPr lang="en-GB" sz="2000">
                <a:solidFill>
                  <a:srgbClr val="FF0000"/>
                </a:solidFill>
              </a:rPr>
              <a:t>(GMP A: Justification)</a:t>
            </a:r>
          </a:p>
          <a:p>
            <a:pPr marL="0" indent="0">
              <a:buNone/>
            </a:pPr>
            <a:endParaRPr lang="en-GB" sz="2000">
              <a:solidFill>
                <a:schemeClr val="tx2"/>
              </a:solidFill>
            </a:endParaRPr>
          </a:p>
          <a:p>
            <a:pPr marL="0" indent="0">
              <a:buNone/>
            </a:pPr>
            <a:r>
              <a:rPr lang="en-GB" sz="2000">
                <a:solidFill>
                  <a:schemeClr val="tx2"/>
                </a:solidFill>
              </a:rPr>
              <a:t>‘an </a:t>
            </a:r>
            <a:r>
              <a:rPr lang="en-GB" sz="2000" b="1">
                <a:solidFill>
                  <a:schemeClr val="tx2"/>
                </a:solidFill>
              </a:rPr>
              <a:t>interrupted transect with 10 selected sample sites </a:t>
            </a:r>
            <a:r>
              <a:rPr lang="en-GB" sz="2000">
                <a:solidFill>
                  <a:schemeClr val="tx2"/>
                </a:solidFill>
              </a:rPr>
              <a:t>(Fig 2) was selected </a:t>
            </a:r>
            <a:r>
              <a:rPr lang="en-GB" sz="2000" b="1">
                <a:solidFill>
                  <a:schemeClr val="tx2"/>
                </a:solidFill>
              </a:rPr>
              <a:t>to best capture the variety of land use sectors </a:t>
            </a:r>
            <a:r>
              <a:rPr lang="en-GB" sz="2000">
                <a:solidFill>
                  <a:schemeClr val="tx2"/>
                </a:solidFill>
              </a:rPr>
              <a:t>from the city centre toward the greenbelt. A larger settlement, such as Stirling, with a population of 45,750 (www. stirling.gov.uk), will </a:t>
            </a:r>
            <a:r>
              <a:rPr lang="en-GB" sz="2000" b="1">
                <a:solidFill>
                  <a:schemeClr val="tx2"/>
                </a:solidFill>
              </a:rPr>
              <a:t>allow for analytical comparisons with urban models</a:t>
            </a:r>
            <a:r>
              <a:rPr lang="en-GB" sz="2000">
                <a:solidFill>
                  <a:schemeClr val="tx2"/>
                </a:solidFill>
              </a:rPr>
              <a:t>’ </a:t>
            </a:r>
            <a:r>
              <a:rPr lang="en-GB" sz="2000">
                <a:solidFill>
                  <a:srgbClr val="FF0000"/>
                </a:solidFill>
              </a:rPr>
              <a:t>(GMP B: Planning)</a:t>
            </a:r>
            <a:endParaRPr lang="en-GB" sz="2000">
              <a:solidFill>
                <a:schemeClr val="tx2"/>
              </a:solidFill>
            </a:endParaRPr>
          </a:p>
          <a:p>
            <a:pPr marL="0" indent="0">
              <a:buNone/>
            </a:pPr>
            <a:endParaRPr lang="en-GB" sz="2000">
              <a:solidFill>
                <a:srgbClr val="FF0000"/>
              </a:solidFill>
            </a:endParaRPr>
          </a:p>
          <a:p>
            <a:pPr marL="0" indent="0">
              <a:buNone/>
            </a:pPr>
            <a:endParaRPr lang="en-GB" sz="2000">
              <a:solidFill>
                <a:srgbClr val="FF0000"/>
              </a:solidFill>
            </a:endParaRPr>
          </a:p>
          <a:p>
            <a:pPr marL="0" indent="0">
              <a:buNone/>
            </a:pPr>
            <a:endParaRPr lang="en-GB" sz="2000">
              <a:solidFill>
                <a:srgbClr val="FF0000"/>
              </a:solidFill>
            </a:endParaRPr>
          </a:p>
          <a:p>
            <a:pPr marL="0" indent="0">
              <a:buNone/>
            </a:pPr>
            <a:endParaRPr lang="en-GB">
              <a:solidFill>
                <a:srgbClr val="FF0000"/>
              </a:solidFill>
            </a:endParaRPr>
          </a:p>
          <a:p>
            <a:pPr marL="0" indent="0">
              <a:buNone/>
            </a:pPr>
            <a:endParaRPr lang="en-GB">
              <a:solidFill>
                <a:srgbClr val="FF0000"/>
              </a:solidFill>
            </a:endParaRPr>
          </a:p>
          <a:p>
            <a:pPr marL="0" indent="0">
              <a:buNone/>
            </a:pPr>
            <a:endParaRPr lang="en-GB"/>
          </a:p>
        </p:txBody>
      </p:sp>
      <p:pic>
        <p:nvPicPr>
          <p:cNvPr id="5" name="Audio 4">
            <a:hlinkClick r:id="" action="ppaction://media"/>
            <a:extLst>
              <a:ext uri="{FF2B5EF4-FFF2-40B4-BE49-F238E27FC236}">
                <a16:creationId xmlns:a16="http://schemas.microsoft.com/office/drawing/2014/main" id="{F5BED064-816E-8149-926E-F9780F1794F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4114800"/>
            <a:ext cx="812800" cy="812800"/>
          </a:xfrm>
          <a:prstGeom prst="rect">
            <a:avLst/>
          </a:prstGeom>
        </p:spPr>
      </p:pic>
    </p:spTree>
    <p:extLst>
      <p:ext uri="{BB962C8B-B14F-4D97-AF65-F5344CB8AC3E}">
        <p14:creationId xmlns:p14="http://schemas.microsoft.com/office/powerpoint/2010/main" val="3660991120"/>
      </p:ext>
    </p:extLst>
  </p:cSld>
  <p:clrMapOvr>
    <a:masterClrMapping/>
  </p:clrMapOvr>
  <mc:AlternateContent xmlns:mc="http://schemas.openxmlformats.org/markup-compatibility/2006" xmlns:p14="http://schemas.microsoft.com/office/powerpoint/2010/main">
    <mc:Choice Requires="p14">
      <p:transition spd="slow" p14:dur="2000" advTm="76095"/>
    </mc:Choice>
    <mc:Fallback xmlns="">
      <p:transition spd="slow" advTm="760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4753E-FA7A-49D7-BC47-173F816B6AEE}"/>
              </a:ext>
            </a:extLst>
          </p:cNvPr>
          <p:cNvSpPr>
            <a:spLocks noGrp="1"/>
          </p:cNvSpPr>
          <p:nvPr>
            <p:ph type="title"/>
          </p:nvPr>
        </p:nvSpPr>
        <p:spPr>
          <a:xfrm>
            <a:off x="599812" y="503512"/>
            <a:ext cx="8229600" cy="857250"/>
          </a:xfrm>
        </p:spPr>
        <p:txBody>
          <a:bodyPr/>
          <a:lstStyle/>
          <a:p>
            <a:pPr algn="l" eaLnBrk="1" fontAlgn="auto" hangingPunct="1">
              <a:spcBef>
                <a:spcPts val="0"/>
              </a:spcBef>
              <a:spcAft>
                <a:spcPts val="0"/>
              </a:spcAft>
              <a:defRPr/>
            </a:pPr>
            <a:r>
              <a:rPr lang="en-GB" sz="2800" b="1" kern="0">
                <a:solidFill>
                  <a:schemeClr val="tx2"/>
                </a:solidFill>
                <a:latin typeface="Arial" pitchFamily="34" charset="0"/>
              </a:rPr>
              <a:t>Candidate/commentary evidence (Study) </a:t>
            </a:r>
            <a:br>
              <a:rPr lang="en-US" sz="2800" kern="0">
                <a:solidFill>
                  <a:schemeClr val="tx2"/>
                </a:solidFill>
                <a:latin typeface="Arial" pitchFamily="34" charset="0"/>
              </a:rPr>
            </a:br>
            <a:endParaRPr lang="en-GB" sz="2800"/>
          </a:p>
        </p:txBody>
      </p:sp>
      <p:sp>
        <p:nvSpPr>
          <p:cNvPr id="4" name="Content Placeholder 3">
            <a:extLst>
              <a:ext uri="{FF2B5EF4-FFF2-40B4-BE49-F238E27FC236}">
                <a16:creationId xmlns:a16="http://schemas.microsoft.com/office/drawing/2014/main" id="{27591398-4658-4226-A28F-D079CBD57172}"/>
              </a:ext>
            </a:extLst>
          </p:cNvPr>
          <p:cNvSpPr>
            <a:spLocks noGrp="1"/>
          </p:cNvSpPr>
          <p:nvPr>
            <p:ph sz="half" idx="2"/>
          </p:nvPr>
        </p:nvSpPr>
        <p:spPr>
          <a:xfrm>
            <a:off x="599812" y="1242005"/>
            <a:ext cx="7575259" cy="3397983"/>
          </a:xfrm>
        </p:spPr>
        <p:txBody>
          <a:bodyPr/>
          <a:lstStyle/>
          <a:p>
            <a:pPr marL="0" indent="0">
              <a:buNone/>
            </a:pPr>
            <a:r>
              <a:rPr lang="en-GB" sz="2000" dirty="0">
                <a:solidFill>
                  <a:schemeClr val="tx2"/>
                </a:solidFill>
              </a:rPr>
              <a:t>‘it was decided to use this data gathering method </a:t>
            </a:r>
            <a:r>
              <a:rPr lang="en-GB" sz="2000" b="1" dirty="0">
                <a:solidFill>
                  <a:schemeClr val="tx2"/>
                </a:solidFill>
              </a:rPr>
              <a:t>to simplify the process and make scoring the individual location sites more efficient, and therefore as accurate as possible’. </a:t>
            </a:r>
            <a:r>
              <a:rPr lang="en-GB" sz="2000" dirty="0">
                <a:solidFill>
                  <a:srgbClr val="FF0000"/>
                </a:solidFill>
              </a:rPr>
              <a:t>(GMP C: Evaluation)</a:t>
            </a:r>
            <a:endParaRPr lang="en-GB" sz="2000" dirty="0">
              <a:solidFill>
                <a:srgbClr val="002060"/>
              </a:solidFill>
            </a:endParaRPr>
          </a:p>
          <a:p>
            <a:pPr marL="0" indent="0">
              <a:buNone/>
            </a:pPr>
            <a:endParaRPr lang="en-GB" sz="2000" dirty="0">
              <a:solidFill>
                <a:srgbClr val="002060"/>
              </a:solidFill>
            </a:endParaRPr>
          </a:p>
          <a:p>
            <a:pPr marL="0" indent="0">
              <a:buNone/>
            </a:pPr>
            <a:r>
              <a:rPr lang="en-GB" sz="2000" dirty="0">
                <a:solidFill>
                  <a:schemeClr val="tx2"/>
                </a:solidFill>
              </a:rPr>
              <a:t>‘it could have been beneficial to record traffic types within categories for the traffic surveys as</a:t>
            </a:r>
            <a:r>
              <a:rPr lang="en-GB" sz="2000" b="1" dirty="0">
                <a:solidFill>
                  <a:schemeClr val="tx2"/>
                </a:solidFill>
              </a:rPr>
              <a:t> this would have allowed for further analysis via a Chi²’, for example.  </a:t>
            </a:r>
            <a:r>
              <a:rPr lang="en-GB" sz="2000" dirty="0">
                <a:solidFill>
                  <a:srgbClr val="FF0000"/>
                </a:solidFill>
              </a:rPr>
              <a:t>(GMP C: Evaluation)</a:t>
            </a:r>
          </a:p>
          <a:p>
            <a:pPr marL="0" indent="0">
              <a:buNone/>
            </a:pPr>
            <a:endParaRPr lang="en-GB" dirty="0">
              <a:solidFill>
                <a:srgbClr val="FF0000"/>
              </a:solidFill>
            </a:endParaRPr>
          </a:p>
          <a:p>
            <a:pPr marL="0" indent="0">
              <a:buNone/>
            </a:pPr>
            <a:endParaRPr lang="en-GB" dirty="0">
              <a:solidFill>
                <a:srgbClr val="FF0000"/>
              </a:solidFill>
            </a:endParaRPr>
          </a:p>
          <a:p>
            <a:pPr marL="0" indent="0">
              <a:buNone/>
            </a:pPr>
            <a:endParaRPr lang="en-GB" dirty="0"/>
          </a:p>
        </p:txBody>
      </p:sp>
      <p:pic>
        <p:nvPicPr>
          <p:cNvPr id="12" name="Audio 11">
            <a:hlinkClick r:id="" action="ppaction://media"/>
            <a:extLst>
              <a:ext uri="{FF2B5EF4-FFF2-40B4-BE49-F238E27FC236}">
                <a16:creationId xmlns:a16="http://schemas.microsoft.com/office/drawing/2014/main" id="{36A72ED7-ED27-7543-85B7-411C34B0175E}"/>
              </a:ext>
            </a:extLst>
          </p:cNvPr>
          <p:cNvPicPr>
            <a:picLocks noChangeAspect="1"/>
          </p:cNvPicPr>
          <p:nvPr>
            <a:audioFile r:link="rId1"/>
            <p:extLst>
              <p:ext uri="{DAA4B4D4-6D71-4841-9C94-3DE7FCFB9230}">
                <p14:media xmlns:p14="http://schemas.microsoft.com/office/powerpoint/2010/main" r:embed="rId2">
                  <p14:trim end="22769.0498"/>
                </p14:media>
              </p:ext>
            </p:extLst>
          </p:nvPr>
        </p:nvPicPr>
        <p:blipFill>
          <a:blip r:embed="rId5"/>
          <a:stretch>
            <a:fillRect/>
          </a:stretch>
        </p:blipFill>
        <p:spPr>
          <a:xfrm>
            <a:off x="8115300" y="4114800"/>
            <a:ext cx="812800" cy="812800"/>
          </a:xfrm>
          <a:prstGeom prst="rect">
            <a:avLst/>
          </a:prstGeom>
        </p:spPr>
      </p:pic>
    </p:spTree>
    <p:extLst>
      <p:ext uri="{BB962C8B-B14F-4D97-AF65-F5344CB8AC3E}">
        <p14:creationId xmlns:p14="http://schemas.microsoft.com/office/powerpoint/2010/main" val="2523818121"/>
      </p:ext>
    </p:extLst>
  </p:cSld>
  <p:clrMapOvr>
    <a:masterClrMapping/>
  </p:clrMapOvr>
  <mc:AlternateContent xmlns:mc="http://schemas.openxmlformats.org/markup-compatibility/2006" xmlns:p14="http://schemas.microsoft.com/office/powerpoint/2010/main">
    <mc:Choice Requires="p14">
      <p:transition spd="slow" p14:dur="2000" advTm="4170000"/>
    </mc:Choice>
    <mc:Fallback xmlns="">
      <p:transition spd="slow" advTm="417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3B06D1F-D224-4CC2-A077-4EC819DCAABB}"/>
              </a:ext>
            </a:extLst>
          </p:cNvPr>
          <p:cNvSpPr>
            <a:spLocks noGrp="1"/>
          </p:cNvSpPr>
          <p:nvPr>
            <p:ph type="title"/>
          </p:nvPr>
        </p:nvSpPr>
        <p:spPr>
          <a:xfrm>
            <a:off x="457200" y="391023"/>
            <a:ext cx="8229600" cy="857250"/>
          </a:xfrm>
        </p:spPr>
        <p:txBody>
          <a:bodyPr/>
          <a:lstStyle/>
          <a:p>
            <a:pPr algn="l"/>
            <a:r>
              <a:rPr lang="en-GB" sz="2800" b="1" kern="0">
                <a:solidFill>
                  <a:schemeClr val="tx2"/>
                </a:solidFill>
                <a:latin typeface="Arial" pitchFamily="34" charset="0"/>
              </a:rPr>
              <a:t>Candidate/commentary evidence (Study)</a:t>
            </a:r>
            <a:endParaRPr lang="en-GB" sz="2800"/>
          </a:p>
        </p:txBody>
      </p:sp>
      <p:sp>
        <p:nvSpPr>
          <p:cNvPr id="6" name="TextBox 5">
            <a:extLst>
              <a:ext uri="{FF2B5EF4-FFF2-40B4-BE49-F238E27FC236}">
                <a16:creationId xmlns:a16="http://schemas.microsoft.com/office/drawing/2014/main" id="{8B752C66-604D-4E6B-885B-D9D26F43C00C}"/>
              </a:ext>
            </a:extLst>
          </p:cNvPr>
          <p:cNvSpPr txBox="1"/>
          <p:nvPr/>
        </p:nvSpPr>
        <p:spPr>
          <a:xfrm>
            <a:off x="457200" y="1248273"/>
            <a:ext cx="8030308" cy="2246769"/>
          </a:xfrm>
          <a:prstGeom prst="rect">
            <a:avLst/>
          </a:prstGeom>
          <a:noFill/>
        </p:spPr>
        <p:txBody>
          <a:bodyPr wrap="square" rtlCol="0">
            <a:spAutoFit/>
          </a:bodyPr>
          <a:lstStyle/>
          <a:p>
            <a:r>
              <a:rPr lang="en-GB" sz="2000">
                <a:solidFill>
                  <a:srgbClr val="002060"/>
                </a:solidFill>
              </a:rPr>
              <a:t>‘</a:t>
            </a:r>
            <a:r>
              <a:rPr lang="en-GB" sz="2000" i="1">
                <a:solidFill>
                  <a:srgbClr val="002060"/>
                </a:solidFill>
              </a:rPr>
              <a:t>With 1 in 6 EU citizens exposed to noise pollution and a therefore degraded quality of life in 2018’ </a:t>
            </a:r>
            <a:r>
              <a:rPr lang="en-GB" sz="2000">
                <a:solidFill>
                  <a:srgbClr val="002060"/>
                </a:solidFill>
              </a:rPr>
              <a:t>(ec.europa.eu), exploring this was relevant to my Study in order to gain an understanding of how noise can impact on the quality of life of an environment’ </a:t>
            </a:r>
            <a:r>
              <a:rPr lang="en-GB" sz="2000">
                <a:solidFill>
                  <a:srgbClr val="FF0000"/>
                </a:solidFill>
              </a:rPr>
              <a:t>(GMP D: KU)</a:t>
            </a:r>
          </a:p>
          <a:p>
            <a:endParaRPr lang="en-GB" sz="2000">
              <a:solidFill>
                <a:srgbClr val="FF0000"/>
              </a:solidFill>
            </a:endParaRPr>
          </a:p>
          <a:p>
            <a:endParaRPr lang="en-GB" sz="2000">
              <a:solidFill>
                <a:srgbClr val="FF0000"/>
              </a:solidFill>
            </a:endParaRPr>
          </a:p>
          <a:p>
            <a:endParaRPr lang="en-GB" sz="2000">
              <a:solidFill>
                <a:srgbClr val="002060"/>
              </a:solidFill>
            </a:endParaRPr>
          </a:p>
        </p:txBody>
      </p:sp>
      <p:pic>
        <p:nvPicPr>
          <p:cNvPr id="7" name="Audio 6">
            <a:hlinkClick r:id="" action="ppaction://media"/>
            <a:extLst>
              <a:ext uri="{FF2B5EF4-FFF2-40B4-BE49-F238E27FC236}">
                <a16:creationId xmlns:a16="http://schemas.microsoft.com/office/drawing/2014/main" id="{444AE196-B6A0-764F-8598-FCC5E470E23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4114800"/>
            <a:ext cx="812800" cy="812800"/>
          </a:xfrm>
          <a:prstGeom prst="rect">
            <a:avLst/>
          </a:prstGeom>
        </p:spPr>
      </p:pic>
    </p:spTree>
    <p:extLst>
      <p:ext uri="{BB962C8B-B14F-4D97-AF65-F5344CB8AC3E}">
        <p14:creationId xmlns:p14="http://schemas.microsoft.com/office/powerpoint/2010/main" val="640718231"/>
      </p:ext>
    </p:extLst>
  </p:cSld>
  <p:clrMapOvr>
    <a:masterClrMapping/>
  </p:clrMapOvr>
  <mc:AlternateContent xmlns:mc="http://schemas.openxmlformats.org/markup-compatibility/2006" xmlns:p14="http://schemas.microsoft.com/office/powerpoint/2010/main">
    <mc:Choice Requires="p14">
      <p:transition spd="slow" p14:dur="2000" advTm="33396"/>
    </mc:Choice>
    <mc:Fallback xmlns="">
      <p:transition spd="slow" advTm="333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Map&#10;&#10;Description automatically generated">
            <a:extLst>
              <a:ext uri="{FF2B5EF4-FFF2-40B4-BE49-F238E27FC236}">
                <a16:creationId xmlns:a16="http://schemas.microsoft.com/office/drawing/2014/main" id="{EA9034D0-060E-0946-BC01-6F473C346689}"/>
              </a:ext>
            </a:extLst>
          </p:cNvPr>
          <p:cNvPicPr>
            <a:picLocks noGrp="1" noChangeAspect="1"/>
          </p:cNvPicPr>
          <p:nvPr>
            <p:ph sz="half" idx="2"/>
          </p:nvPr>
        </p:nvPicPr>
        <p:blipFill>
          <a:blip r:embed="rId5"/>
          <a:stretch>
            <a:fillRect/>
          </a:stretch>
        </p:blipFill>
        <p:spPr>
          <a:xfrm>
            <a:off x="932414" y="0"/>
            <a:ext cx="3811864" cy="5143500"/>
          </a:xfrm>
        </p:spPr>
      </p:pic>
      <p:sp>
        <p:nvSpPr>
          <p:cNvPr id="9" name="Rectangle 8">
            <a:extLst>
              <a:ext uri="{FF2B5EF4-FFF2-40B4-BE49-F238E27FC236}">
                <a16:creationId xmlns:a16="http://schemas.microsoft.com/office/drawing/2014/main" id="{5A0ACD44-EAB6-874B-A0BF-53F4E4863C41}"/>
              </a:ext>
            </a:extLst>
          </p:cNvPr>
          <p:cNvSpPr/>
          <p:nvPr/>
        </p:nvSpPr>
        <p:spPr>
          <a:xfrm>
            <a:off x="4969564" y="599337"/>
            <a:ext cx="3597965" cy="1200329"/>
          </a:xfrm>
          <a:prstGeom prst="rect">
            <a:avLst/>
          </a:prstGeom>
        </p:spPr>
        <p:txBody>
          <a:bodyPr wrap="square">
            <a:spAutoFit/>
          </a:bodyPr>
          <a:lstStyle/>
          <a:p>
            <a:r>
              <a:rPr lang="en-GB" b="1">
                <a:solidFill>
                  <a:schemeClr val="tx2"/>
                </a:solidFill>
              </a:rPr>
              <a:t>MAP-BASED DIAGRAM </a:t>
            </a:r>
          </a:p>
          <a:p>
            <a:endParaRPr lang="en-GB" b="1">
              <a:solidFill>
                <a:schemeClr val="tx2"/>
              </a:solidFill>
            </a:endParaRPr>
          </a:p>
          <a:p>
            <a:r>
              <a:rPr lang="en-GB">
                <a:solidFill>
                  <a:schemeClr val="tx2"/>
                </a:solidFill>
              </a:rPr>
              <a:t>Exemplification of effective  integration of techniques </a:t>
            </a:r>
            <a:r>
              <a:rPr lang="en-GB">
                <a:solidFill>
                  <a:srgbClr val="FF0000"/>
                </a:solidFill>
              </a:rPr>
              <a:t>(GMP E)</a:t>
            </a:r>
          </a:p>
        </p:txBody>
      </p:sp>
      <p:pic>
        <p:nvPicPr>
          <p:cNvPr id="5" name="Audio 4">
            <a:hlinkClick r:id="" action="ppaction://media"/>
            <a:extLst>
              <a:ext uri="{FF2B5EF4-FFF2-40B4-BE49-F238E27FC236}">
                <a16:creationId xmlns:a16="http://schemas.microsoft.com/office/drawing/2014/main" id="{C42D499C-76B0-2649-9B8F-8EEE6F279C0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15300" y="4114800"/>
            <a:ext cx="812800" cy="812800"/>
          </a:xfrm>
          <a:prstGeom prst="rect">
            <a:avLst/>
          </a:prstGeom>
        </p:spPr>
      </p:pic>
    </p:spTree>
    <p:extLst>
      <p:ext uri="{BB962C8B-B14F-4D97-AF65-F5344CB8AC3E}">
        <p14:creationId xmlns:p14="http://schemas.microsoft.com/office/powerpoint/2010/main" val="2933342592"/>
      </p:ext>
    </p:extLst>
  </p:cSld>
  <p:clrMapOvr>
    <a:masterClrMapping/>
  </p:clrMapOvr>
  <mc:AlternateContent xmlns:mc="http://schemas.openxmlformats.org/markup-compatibility/2006" xmlns:p14="http://schemas.microsoft.com/office/powerpoint/2010/main">
    <mc:Choice Requires="p14">
      <p:transition spd="slow" p14:dur="2000" advTm="62403"/>
    </mc:Choice>
    <mc:Fallback xmlns="">
      <p:transition spd="slow" advTm="624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3B06D1F-D224-4CC2-A077-4EC819DCAABB}"/>
              </a:ext>
            </a:extLst>
          </p:cNvPr>
          <p:cNvSpPr>
            <a:spLocks noGrp="1"/>
          </p:cNvSpPr>
          <p:nvPr>
            <p:ph type="title"/>
          </p:nvPr>
        </p:nvSpPr>
        <p:spPr/>
        <p:txBody>
          <a:bodyPr/>
          <a:lstStyle/>
          <a:p>
            <a:pPr algn="l"/>
            <a:r>
              <a:rPr lang="en-GB" sz="3200" b="1" kern="0">
                <a:solidFill>
                  <a:schemeClr val="tx2"/>
                </a:solidFill>
                <a:latin typeface="Arial" pitchFamily="34" charset="0"/>
              </a:rPr>
              <a:t>Candidate/commentary evidence (Study)</a:t>
            </a:r>
            <a:endParaRPr lang="en-GB" sz="3200">
              <a:solidFill>
                <a:schemeClr val="tx2"/>
              </a:solidFill>
            </a:endParaRPr>
          </a:p>
        </p:txBody>
      </p:sp>
      <p:sp>
        <p:nvSpPr>
          <p:cNvPr id="6" name="TextBox 5">
            <a:extLst>
              <a:ext uri="{FF2B5EF4-FFF2-40B4-BE49-F238E27FC236}">
                <a16:creationId xmlns:a16="http://schemas.microsoft.com/office/drawing/2014/main" id="{8B752C66-604D-4E6B-885B-D9D26F43C00C}"/>
              </a:ext>
            </a:extLst>
          </p:cNvPr>
          <p:cNvSpPr txBox="1"/>
          <p:nvPr/>
        </p:nvSpPr>
        <p:spPr>
          <a:xfrm>
            <a:off x="457200" y="1024474"/>
            <a:ext cx="7306811" cy="1938992"/>
          </a:xfrm>
          <a:prstGeom prst="rect">
            <a:avLst/>
          </a:prstGeom>
          <a:noFill/>
        </p:spPr>
        <p:txBody>
          <a:bodyPr wrap="square" rtlCol="0">
            <a:spAutoFit/>
          </a:bodyPr>
          <a:lstStyle/>
          <a:p>
            <a:r>
              <a:rPr lang="en-GB" sz="2000">
                <a:solidFill>
                  <a:srgbClr val="002060"/>
                </a:solidFill>
              </a:rPr>
              <a:t>‘However there is an </a:t>
            </a:r>
            <a:r>
              <a:rPr lang="en-GB" sz="2000" b="1">
                <a:solidFill>
                  <a:srgbClr val="002060"/>
                </a:solidFill>
              </a:rPr>
              <a:t>outlier/anomaly at site 8, 700 metres from the CBD but with a low level of noise (40 decibels recorded), </a:t>
            </a:r>
            <a:r>
              <a:rPr lang="en-GB" sz="2000">
                <a:solidFill>
                  <a:srgbClr val="002060"/>
                </a:solidFill>
              </a:rPr>
              <a:t>that contributed to an overall </a:t>
            </a:r>
            <a:r>
              <a:rPr lang="en-GB" sz="2000" b="1">
                <a:solidFill>
                  <a:srgbClr val="002060"/>
                </a:solidFill>
              </a:rPr>
              <a:t>higher than expected environmental quality. </a:t>
            </a:r>
            <a:r>
              <a:rPr lang="en-GB" sz="2000">
                <a:solidFill>
                  <a:srgbClr val="002060"/>
                </a:solidFill>
              </a:rPr>
              <a:t>This may be the result of </a:t>
            </a:r>
            <a:r>
              <a:rPr lang="en-GB" sz="2000" b="1">
                <a:solidFill>
                  <a:srgbClr val="002060"/>
                </a:solidFill>
              </a:rPr>
              <a:t>old Victorian style houses (Fig 10) being renovated into  ‘high end’ expensive flats, with an average valuation of £469.061 (zoopla.co.uk)</a:t>
            </a:r>
            <a:r>
              <a:rPr lang="en-GB" sz="2000">
                <a:solidFill>
                  <a:srgbClr val="002060"/>
                </a:solidFill>
              </a:rPr>
              <a:t>. </a:t>
            </a:r>
            <a:r>
              <a:rPr lang="en-GB" sz="2000">
                <a:solidFill>
                  <a:srgbClr val="FF0000"/>
                </a:solidFill>
              </a:rPr>
              <a:t>(GMP F: Analysis)</a:t>
            </a:r>
            <a:endParaRPr lang="en-GB" sz="2000">
              <a:solidFill>
                <a:srgbClr val="002060"/>
              </a:solidFill>
            </a:endParaRPr>
          </a:p>
        </p:txBody>
      </p:sp>
      <p:pic>
        <p:nvPicPr>
          <p:cNvPr id="15" name="Audio 14">
            <a:hlinkClick r:id="" action="ppaction://media"/>
            <a:extLst>
              <a:ext uri="{FF2B5EF4-FFF2-40B4-BE49-F238E27FC236}">
                <a16:creationId xmlns:a16="http://schemas.microsoft.com/office/drawing/2014/main" id="{8439A9EF-2327-A84D-8C38-B231A844690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4114800"/>
            <a:ext cx="812800" cy="812800"/>
          </a:xfrm>
          <a:prstGeom prst="rect">
            <a:avLst/>
          </a:prstGeom>
        </p:spPr>
      </p:pic>
    </p:spTree>
    <p:extLst>
      <p:ext uri="{BB962C8B-B14F-4D97-AF65-F5344CB8AC3E}">
        <p14:creationId xmlns:p14="http://schemas.microsoft.com/office/powerpoint/2010/main" val="271849058"/>
      </p:ext>
    </p:extLst>
  </p:cSld>
  <p:clrMapOvr>
    <a:masterClrMapping/>
  </p:clrMapOvr>
  <mc:AlternateContent xmlns:mc="http://schemas.openxmlformats.org/markup-compatibility/2006" xmlns:p14="http://schemas.microsoft.com/office/powerpoint/2010/main">
    <mc:Choice Requires="p14">
      <p:transition spd="slow" p14:dur="2000" advTm="94154"/>
    </mc:Choice>
    <mc:Fallback xmlns="">
      <p:transition spd="slow" advTm="941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3B06D1F-D224-4CC2-A077-4EC819DCAABB}"/>
              </a:ext>
            </a:extLst>
          </p:cNvPr>
          <p:cNvSpPr>
            <a:spLocks noGrp="1"/>
          </p:cNvSpPr>
          <p:nvPr>
            <p:ph type="title"/>
          </p:nvPr>
        </p:nvSpPr>
        <p:spPr/>
        <p:txBody>
          <a:bodyPr/>
          <a:lstStyle/>
          <a:p>
            <a:pPr algn="l"/>
            <a:r>
              <a:rPr lang="en-GB" sz="3200" b="1" kern="0">
                <a:solidFill>
                  <a:schemeClr val="tx2"/>
                </a:solidFill>
                <a:latin typeface="Arial" pitchFamily="34" charset="0"/>
              </a:rPr>
              <a:t>Candidate/commentary evidence (Study)</a:t>
            </a:r>
            <a:endParaRPr lang="en-GB" sz="3200">
              <a:solidFill>
                <a:schemeClr val="tx2"/>
              </a:solidFill>
            </a:endParaRPr>
          </a:p>
        </p:txBody>
      </p:sp>
      <p:sp>
        <p:nvSpPr>
          <p:cNvPr id="2" name="TextBox 1">
            <a:extLst>
              <a:ext uri="{FF2B5EF4-FFF2-40B4-BE49-F238E27FC236}">
                <a16:creationId xmlns:a16="http://schemas.microsoft.com/office/drawing/2014/main" id="{298823B4-713B-4B9B-A1A2-72688D89EE6D}"/>
              </a:ext>
            </a:extLst>
          </p:cNvPr>
          <p:cNvSpPr txBox="1"/>
          <p:nvPr/>
        </p:nvSpPr>
        <p:spPr>
          <a:xfrm>
            <a:off x="457200" y="1221889"/>
            <a:ext cx="7147420" cy="2308324"/>
          </a:xfrm>
          <a:prstGeom prst="rect">
            <a:avLst/>
          </a:prstGeom>
          <a:noFill/>
        </p:spPr>
        <p:txBody>
          <a:bodyPr wrap="square" rtlCol="0">
            <a:spAutoFit/>
          </a:bodyPr>
          <a:lstStyle/>
          <a:p>
            <a:r>
              <a:rPr lang="en-GB">
                <a:solidFill>
                  <a:schemeClr val="tx2"/>
                </a:solidFill>
              </a:rPr>
              <a:t>‘The overall representation of the data in this Study (land use, environmental quality, population data) shows </a:t>
            </a:r>
            <a:r>
              <a:rPr lang="en-GB" b="1">
                <a:solidFill>
                  <a:schemeClr val="tx2"/>
                </a:solidFill>
              </a:rPr>
              <a:t>that as distance to the city centre decreases, so too does quality of life, thus following Waugh’s model of the rural-urban continuum.  </a:t>
            </a:r>
            <a:r>
              <a:rPr lang="en-GB">
                <a:solidFill>
                  <a:schemeClr val="tx2"/>
                </a:solidFill>
              </a:rPr>
              <a:t>The </a:t>
            </a:r>
            <a:r>
              <a:rPr lang="en-GB" b="1">
                <a:solidFill>
                  <a:schemeClr val="tx2"/>
                </a:solidFill>
              </a:rPr>
              <a:t>data gathered and processed also shows traits of the Burgess Concentric Zone model </a:t>
            </a:r>
            <a:r>
              <a:rPr lang="en-GB">
                <a:solidFill>
                  <a:schemeClr val="tx2"/>
                </a:solidFill>
              </a:rPr>
              <a:t>in that Stirling shows </a:t>
            </a:r>
            <a:r>
              <a:rPr lang="en-GB" b="1">
                <a:solidFill>
                  <a:schemeClr val="tx2"/>
                </a:solidFill>
              </a:rPr>
              <a:t>specific zones of land use that differ significantly across the urban transect with each showing its own resulting quality of life</a:t>
            </a:r>
            <a:r>
              <a:rPr lang="en-GB">
                <a:solidFill>
                  <a:schemeClr val="tx2"/>
                </a:solidFill>
              </a:rPr>
              <a:t>’ </a:t>
            </a:r>
            <a:r>
              <a:rPr lang="en-GB">
                <a:solidFill>
                  <a:srgbClr val="FF0000"/>
                </a:solidFill>
              </a:rPr>
              <a:t>(GMP G: Conclusion)</a:t>
            </a:r>
          </a:p>
        </p:txBody>
      </p:sp>
      <p:pic>
        <p:nvPicPr>
          <p:cNvPr id="4" name="Audio 3">
            <a:hlinkClick r:id="" action="ppaction://media"/>
            <a:extLst>
              <a:ext uri="{FF2B5EF4-FFF2-40B4-BE49-F238E27FC236}">
                <a16:creationId xmlns:a16="http://schemas.microsoft.com/office/drawing/2014/main" id="{52DC9AE7-9D0A-EE42-A329-DAF315FFAA0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4114800"/>
            <a:ext cx="812800" cy="812800"/>
          </a:xfrm>
          <a:prstGeom prst="rect">
            <a:avLst/>
          </a:prstGeom>
        </p:spPr>
      </p:pic>
    </p:spTree>
    <p:extLst>
      <p:ext uri="{BB962C8B-B14F-4D97-AF65-F5344CB8AC3E}">
        <p14:creationId xmlns:p14="http://schemas.microsoft.com/office/powerpoint/2010/main" val="4084477774"/>
      </p:ext>
    </p:extLst>
  </p:cSld>
  <p:clrMapOvr>
    <a:masterClrMapping/>
  </p:clrMapOvr>
  <mc:AlternateContent xmlns:mc="http://schemas.openxmlformats.org/markup-compatibility/2006" xmlns:p14="http://schemas.microsoft.com/office/powerpoint/2010/main">
    <mc:Choice Requires="p14">
      <p:transition spd="slow" p14:dur="2000" advTm="155323"/>
    </mc:Choice>
    <mc:Fallback xmlns="">
      <p:transition spd="slow" advTm="1553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3B032-2716-4517-9F34-B4AB1FA86293}"/>
              </a:ext>
            </a:extLst>
          </p:cNvPr>
          <p:cNvSpPr>
            <a:spLocks noGrp="1"/>
          </p:cNvSpPr>
          <p:nvPr>
            <p:ph type="title"/>
          </p:nvPr>
        </p:nvSpPr>
        <p:spPr/>
        <p:txBody>
          <a:bodyPr/>
          <a:lstStyle/>
          <a:p>
            <a:pPr algn="l"/>
            <a:r>
              <a:rPr lang="en-GB" sz="3200" b="1" kern="0">
                <a:solidFill>
                  <a:schemeClr val="tx2"/>
                </a:solidFill>
                <a:latin typeface="Arial" pitchFamily="34" charset="0"/>
              </a:rPr>
              <a:t>Candidate/commentary evidence (Issue)</a:t>
            </a:r>
            <a:endParaRPr lang="en-GB" sz="3200"/>
          </a:p>
        </p:txBody>
      </p:sp>
      <p:sp>
        <p:nvSpPr>
          <p:cNvPr id="7" name="TextBox 6">
            <a:extLst>
              <a:ext uri="{FF2B5EF4-FFF2-40B4-BE49-F238E27FC236}">
                <a16:creationId xmlns:a16="http://schemas.microsoft.com/office/drawing/2014/main" id="{C1820D6F-C30E-4E35-9FA2-2C2273B65BDA}"/>
              </a:ext>
            </a:extLst>
          </p:cNvPr>
          <p:cNvSpPr txBox="1"/>
          <p:nvPr/>
        </p:nvSpPr>
        <p:spPr>
          <a:xfrm>
            <a:off x="457200" y="1159306"/>
            <a:ext cx="7424257" cy="2031325"/>
          </a:xfrm>
          <a:prstGeom prst="rect">
            <a:avLst/>
          </a:prstGeom>
          <a:noFill/>
        </p:spPr>
        <p:txBody>
          <a:bodyPr wrap="square" lIns="91440" tIns="45720" rIns="91440" bIns="45720" rtlCol="0" anchor="t">
            <a:spAutoFit/>
          </a:bodyPr>
          <a:lstStyle/>
          <a:p>
            <a:pPr algn="just">
              <a:spcAft>
                <a:spcPts val="0"/>
              </a:spcAft>
            </a:pPr>
            <a:r>
              <a:rPr lang="en-GB" sz="1800">
                <a:solidFill>
                  <a:schemeClr val="tx2"/>
                </a:solidFill>
                <a:effectLst/>
                <a:latin typeface="+mj-lt"/>
                <a:ea typeface="Calibri" panose="020F0502020204030204" pitchFamily="34" charset="0"/>
                <a:cs typeface="Times New Roman" panose="02020603050405020304" pitchFamily="18" charset="0"/>
              </a:rPr>
              <a:t>The reintroduction of beavers, whether legal or not, has stirred much controversy. The beaver’s significant effect on the surrounding environment has many positive and negative impacts and the </a:t>
            </a:r>
            <a:r>
              <a:rPr lang="en-GB" sz="1800">
                <a:solidFill>
                  <a:schemeClr val="tx2"/>
                </a:solidFill>
                <a:effectLst/>
                <a:latin typeface="+mn-lt"/>
                <a:ea typeface="Calibri" panose="020F0502020204030204" pitchFamily="34" charset="0"/>
                <a:cs typeface="Times New Roman" panose="02020603050405020304" pitchFamily="18" charset="0"/>
              </a:rPr>
              <a:t>government</a:t>
            </a:r>
            <a:r>
              <a:rPr lang="en-GB" sz="1800">
                <a:solidFill>
                  <a:schemeClr val="tx2"/>
                </a:solidFill>
                <a:effectLst/>
                <a:latin typeface="+mj-lt"/>
                <a:ea typeface="Calibri" panose="020F0502020204030204" pitchFamily="34" charset="0"/>
                <a:cs typeface="Times New Roman" panose="02020603050405020304" pitchFamily="18" charset="0"/>
              </a:rPr>
              <a:t>, environmentalists, farmers, anglers and landowners all have their share of opinions on whether the species should be allowed to stay. The following articles explore these opinions and present the many viewpoints of this controversial issue. </a:t>
            </a:r>
            <a:r>
              <a:rPr lang="en-GB" sz="1800">
                <a:solidFill>
                  <a:srgbClr val="FF0000"/>
                </a:solidFill>
                <a:effectLst/>
                <a:latin typeface="+mj-lt"/>
                <a:ea typeface="Calibri" panose="020F0502020204030204" pitchFamily="34" charset="0"/>
                <a:cs typeface="Times New Roman" panose="02020603050405020304" pitchFamily="18" charset="0"/>
              </a:rPr>
              <a:t>(GMP A)</a:t>
            </a:r>
            <a:endParaRPr lang="en-GB" sz="1800">
              <a:solidFill>
                <a:schemeClr val="tx2"/>
              </a:solidFill>
              <a:effectLst/>
              <a:latin typeface="+mj-lt"/>
              <a:ea typeface="Calibri" panose="020F0502020204030204" pitchFamily="34" charset="0"/>
              <a:cs typeface="Times New Roman" panose="02020603050405020304" pitchFamily="18" charset="0"/>
            </a:endParaRPr>
          </a:p>
        </p:txBody>
      </p:sp>
      <p:pic>
        <p:nvPicPr>
          <p:cNvPr id="8" name="Audio 7">
            <a:hlinkClick r:id="" action="ppaction://media"/>
            <a:extLst>
              <a:ext uri="{FF2B5EF4-FFF2-40B4-BE49-F238E27FC236}">
                <a16:creationId xmlns:a16="http://schemas.microsoft.com/office/drawing/2014/main" id="{AB5CEA08-4F6F-1A49-874B-C91EBADE3F9A}"/>
              </a:ext>
            </a:extLst>
          </p:cNvPr>
          <p:cNvPicPr>
            <a:picLocks noChangeAspect="1"/>
          </p:cNvPicPr>
          <p:nvPr>
            <a:audioFile r:link="rId1"/>
            <p:extLst>
              <p:ext uri="{DAA4B4D4-6D71-4841-9C94-3DE7FCFB9230}">
                <p14:media xmlns:p14="http://schemas.microsoft.com/office/powerpoint/2010/main" r:embed="rId2">
                  <p14:trim end="24140.8276"/>
                </p14:media>
              </p:ext>
            </p:extLst>
          </p:nvPr>
        </p:nvPicPr>
        <p:blipFill>
          <a:blip r:embed="rId5"/>
          <a:stretch>
            <a:fillRect/>
          </a:stretch>
        </p:blipFill>
        <p:spPr>
          <a:xfrm>
            <a:off x="8115300" y="4114800"/>
            <a:ext cx="812800" cy="812800"/>
          </a:xfrm>
          <a:prstGeom prst="rect">
            <a:avLst/>
          </a:prstGeom>
        </p:spPr>
      </p:pic>
    </p:spTree>
    <p:extLst>
      <p:ext uri="{BB962C8B-B14F-4D97-AF65-F5344CB8AC3E}">
        <p14:creationId xmlns:p14="http://schemas.microsoft.com/office/powerpoint/2010/main" val="3114166071"/>
      </p:ext>
    </p:extLst>
  </p:cSld>
  <p:clrMapOvr>
    <a:masterClrMapping/>
  </p:clrMapOvr>
  <mc:AlternateContent xmlns:mc="http://schemas.openxmlformats.org/markup-compatibility/2006" xmlns:p14="http://schemas.microsoft.com/office/powerpoint/2010/main">
    <mc:Choice Requires="p14">
      <p:transition spd="slow" p14:dur="2000" advTm="4170000"/>
    </mc:Choice>
    <mc:Fallback xmlns="">
      <p:transition spd="slow" advTm="417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3B032-2716-4517-9F34-B4AB1FA86293}"/>
              </a:ext>
            </a:extLst>
          </p:cNvPr>
          <p:cNvSpPr>
            <a:spLocks noGrp="1"/>
          </p:cNvSpPr>
          <p:nvPr>
            <p:ph type="title"/>
          </p:nvPr>
        </p:nvSpPr>
        <p:spPr/>
        <p:txBody>
          <a:bodyPr/>
          <a:lstStyle/>
          <a:p>
            <a:pPr algn="l"/>
            <a:r>
              <a:rPr lang="en-GB" sz="3200" b="1" kern="0">
                <a:solidFill>
                  <a:schemeClr val="tx2"/>
                </a:solidFill>
                <a:latin typeface="Arial" pitchFamily="34" charset="0"/>
              </a:rPr>
              <a:t>Candidate/commentary evidence (Issue)</a:t>
            </a:r>
            <a:endParaRPr lang="en-GB" sz="3200"/>
          </a:p>
        </p:txBody>
      </p:sp>
      <p:sp>
        <p:nvSpPr>
          <p:cNvPr id="7" name="TextBox 6">
            <a:extLst>
              <a:ext uri="{FF2B5EF4-FFF2-40B4-BE49-F238E27FC236}">
                <a16:creationId xmlns:a16="http://schemas.microsoft.com/office/drawing/2014/main" id="{C1820D6F-C30E-4E35-9FA2-2C2273B65BDA}"/>
              </a:ext>
            </a:extLst>
          </p:cNvPr>
          <p:cNvSpPr txBox="1"/>
          <p:nvPr/>
        </p:nvSpPr>
        <p:spPr>
          <a:xfrm>
            <a:off x="457200" y="508331"/>
            <a:ext cx="7424257" cy="5545621"/>
          </a:xfrm>
          <a:prstGeom prst="rect">
            <a:avLst/>
          </a:prstGeom>
          <a:noFill/>
        </p:spPr>
        <p:txBody>
          <a:bodyPr wrap="square" rtlCol="0">
            <a:spAutoFit/>
          </a:bodyPr>
          <a:lstStyle/>
          <a:p>
            <a:pPr>
              <a:lnSpc>
                <a:spcPct val="115000"/>
              </a:lnSpc>
              <a:spcAft>
                <a:spcPts val="1000"/>
              </a:spcAft>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1600" b="1">
                <a:effectLst/>
                <a:latin typeface="Times New Roman" panose="02020603050405020304" pitchFamily="18" charset="0"/>
                <a:ea typeface="Calibri" panose="020F0502020204030204" pitchFamily="34" charset="0"/>
                <a:cs typeface="Times New Roman" panose="02020603050405020304" pitchFamily="18" charset="0"/>
              </a:rPr>
              <a:t>Source 1</a:t>
            </a:r>
            <a:r>
              <a:rPr lang="en-GB" sz="1600">
                <a:effectLst/>
                <a:latin typeface="Times New Roman" panose="02020603050405020304" pitchFamily="18" charset="0"/>
                <a:ea typeface="Calibri" panose="020F0502020204030204" pitchFamily="34" charset="0"/>
                <a:cs typeface="Times New Roman" panose="02020603050405020304" pitchFamily="18" charset="0"/>
              </a:rPr>
              <a:t>: Warwick, Hugh ‘Should we cull grey squirrels so save the native red?’ 28</a:t>
            </a:r>
            <a:r>
              <a:rPr lang="en-GB" sz="1600" baseline="30000">
                <a:effectLst/>
                <a:latin typeface="Times New Roman" panose="02020603050405020304" pitchFamily="18" charset="0"/>
                <a:ea typeface="Calibri" panose="020F0502020204030204" pitchFamily="34" charset="0"/>
                <a:cs typeface="Times New Roman" panose="02020603050405020304" pitchFamily="18" charset="0"/>
              </a:rPr>
              <a:t>th</a:t>
            </a:r>
            <a:r>
              <a:rPr lang="en-GB" sz="1600">
                <a:effectLst/>
                <a:latin typeface="Times New Roman" panose="02020603050405020304" pitchFamily="18" charset="0"/>
                <a:ea typeface="Calibri" panose="020F0502020204030204" pitchFamily="34" charset="0"/>
                <a:cs typeface="Times New Roman" panose="02020603050405020304" pitchFamily="18" charset="0"/>
              </a:rPr>
              <a:t> November 2016 [online] available: </a:t>
            </a:r>
            <a:r>
              <a:rPr lang="en-GB" sz="1600" u="sng">
                <a:solidFill>
                  <a:schemeClr val="accent4"/>
                </a:solidFill>
                <a:effectLst/>
                <a:latin typeface="Times New Roman" panose="02020603050405020304" pitchFamily="18" charset="0"/>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http://www.theguardian.com/commentisfree/2016/nov/28/cull-grey-squirrels-save-native-red</a:t>
            </a:r>
            <a:endParaRPr lang="en-GB" sz="1600">
              <a:solidFill>
                <a:schemeClr val="accent4"/>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1600" b="1">
                <a:effectLst/>
                <a:latin typeface="Times New Roman" panose="02020603050405020304" pitchFamily="18" charset="0"/>
                <a:ea typeface="Calibri" panose="020F0502020204030204" pitchFamily="34" charset="0"/>
                <a:cs typeface="Times New Roman" panose="02020603050405020304" pitchFamily="18" charset="0"/>
              </a:rPr>
              <a:t>Source 2</a:t>
            </a:r>
            <a:r>
              <a:rPr lang="en-GB" sz="1600">
                <a:effectLst/>
                <a:latin typeface="Times New Roman" panose="02020603050405020304" pitchFamily="18" charset="0"/>
                <a:ea typeface="Calibri" panose="020F0502020204030204" pitchFamily="34" charset="0"/>
                <a:cs typeface="Times New Roman" panose="02020603050405020304" pitchFamily="18" charset="0"/>
              </a:rPr>
              <a:t>: Flanagan, </a:t>
            </a:r>
            <a:r>
              <a:rPr lang="en-GB" sz="1600" err="1">
                <a:effectLst/>
                <a:latin typeface="Times New Roman" panose="02020603050405020304" pitchFamily="18" charset="0"/>
                <a:ea typeface="Calibri" panose="020F0502020204030204" pitchFamily="34" charset="0"/>
                <a:cs typeface="Times New Roman" panose="02020603050405020304" pitchFamily="18" charset="0"/>
              </a:rPr>
              <a:t>Padriac</a:t>
            </a:r>
            <a:r>
              <a:rPr lang="en-GB" sz="1600">
                <a:effectLst/>
                <a:latin typeface="Times New Roman" panose="02020603050405020304" pitchFamily="18" charset="0"/>
                <a:ea typeface="Calibri" panose="020F0502020204030204" pitchFamily="34" charset="0"/>
                <a:cs typeface="Times New Roman" panose="02020603050405020304" pitchFamily="18" charset="0"/>
              </a:rPr>
              <a:t> ‘Prince Charles backs plan for grey squirrel cull.’ 9</a:t>
            </a:r>
            <a:r>
              <a:rPr lang="en-GB" sz="1600" baseline="30000">
                <a:effectLst/>
                <a:latin typeface="Times New Roman" panose="02020603050405020304" pitchFamily="18" charset="0"/>
                <a:ea typeface="Calibri" panose="020F0502020204030204" pitchFamily="34" charset="0"/>
                <a:cs typeface="Times New Roman" panose="02020603050405020304" pitchFamily="18" charset="0"/>
              </a:rPr>
              <a:t>th</a:t>
            </a:r>
            <a:r>
              <a:rPr lang="en-GB" sz="1600">
                <a:effectLst/>
                <a:latin typeface="Times New Roman" panose="02020603050405020304" pitchFamily="18" charset="0"/>
                <a:ea typeface="Calibri" panose="020F0502020204030204" pitchFamily="34" charset="0"/>
                <a:cs typeface="Times New Roman" panose="02020603050405020304" pitchFamily="18" charset="0"/>
              </a:rPr>
              <a:t> May 2016 [online] available: </a:t>
            </a:r>
            <a:r>
              <a:rPr lang="en-GB" sz="1600" u="sng">
                <a:solidFill>
                  <a:schemeClr val="accent4"/>
                </a:solidFill>
                <a:effectLst/>
                <a:latin typeface="Times New Roman" panose="02020603050405020304" pitchFamily="18" charset="0"/>
                <a:ea typeface="Calibri" panose="020F050202020403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http://www.telegraph.co.uk/news/earth/environment/conservation/10818545/Prince-Charles-backs-plan-for-grey-squirrel-cull.html</a:t>
            </a:r>
            <a:endParaRPr lang="en-GB" sz="1600">
              <a:solidFill>
                <a:schemeClr val="accent4"/>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GB" sz="1600" b="1">
                <a:effectLst/>
                <a:latin typeface="Times New Roman" panose="02020603050405020304" pitchFamily="18" charset="0"/>
                <a:ea typeface="Calibri" panose="020F0502020204030204" pitchFamily="34" charset="0"/>
                <a:cs typeface="Times New Roman" panose="02020603050405020304" pitchFamily="18" charset="0"/>
              </a:rPr>
              <a:t>Source 3</a:t>
            </a:r>
            <a:r>
              <a:rPr lang="en-GB" sz="1600">
                <a:effectLst/>
                <a:latin typeface="Times New Roman" panose="02020603050405020304" pitchFamily="18" charset="0"/>
                <a:ea typeface="Calibri" panose="020F0502020204030204" pitchFamily="34" charset="0"/>
                <a:cs typeface="Times New Roman" panose="02020603050405020304" pitchFamily="18" charset="0"/>
              </a:rPr>
              <a:t>: Stephen Harris, Carl D. </a:t>
            </a:r>
            <a:r>
              <a:rPr lang="en-GB" sz="1600" err="1">
                <a:effectLst/>
                <a:latin typeface="Times New Roman" panose="02020603050405020304" pitchFamily="18" charset="0"/>
                <a:ea typeface="Calibri" panose="020F0502020204030204" pitchFamily="34" charset="0"/>
                <a:cs typeface="Times New Roman" panose="02020603050405020304" pitchFamily="18" charset="0"/>
              </a:rPr>
              <a:t>Soulsbury</a:t>
            </a:r>
            <a:r>
              <a:rPr lang="en-GB" sz="1600">
                <a:effectLst/>
                <a:latin typeface="Times New Roman" panose="02020603050405020304" pitchFamily="18" charset="0"/>
                <a:ea typeface="Calibri" panose="020F0502020204030204" pitchFamily="34" charset="0"/>
                <a:cs typeface="Times New Roman" panose="02020603050405020304" pitchFamily="18" charset="0"/>
              </a:rPr>
              <a:t>, </a:t>
            </a:r>
            <a:r>
              <a:rPr lang="en-GB" sz="1600" err="1">
                <a:effectLst/>
                <a:latin typeface="Times New Roman" panose="02020603050405020304" pitchFamily="18" charset="0"/>
                <a:ea typeface="Calibri" panose="020F0502020204030204" pitchFamily="34" charset="0"/>
                <a:cs typeface="Times New Roman" panose="02020603050405020304" pitchFamily="18" charset="0"/>
              </a:rPr>
              <a:t>Graziella</a:t>
            </a:r>
            <a:r>
              <a:rPr lang="en-GB" sz="1600">
                <a:effectLst/>
                <a:latin typeface="Times New Roman" panose="02020603050405020304" pitchFamily="18" charset="0"/>
                <a:ea typeface="Calibri" panose="020F0502020204030204" pitchFamily="34" charset="0"/>
                <a:cs typeface="Times New Roman" panose="02020603050405020304" pitchFamily="18" charset="0"/>
              </a:rPr>
              <a:t> </a:t>
            </a:r>
            <a:r>
              <a:rPr lang="en-GB" sz="1600" err="1">
                <a:effectLst/>
                <a:latin typeface="Times New Roman" panose="02020603050405020304" pitchFamily="18" charset="0"/>
                <a:ea typeface="Calibri" panose="020F0502020204030204" pitchFamily="34" charset="0"/>
                <a:cs typeface="Times New Roman" panose="02020603050405020304" pitchFamily="18" charset="0"/>
              </a:rPr>
              <a:t>Iossa</a:t>
            </a:r>
            <a:r>
              <a:rPr lang="en-GB" sz="1600">
                <a:effectLst/>
                <a:latin typeface="Times New Roman" panose="02020603050405020304" pitchFamily="18" charset="0"/>
                <a:ea typeface="Calibri" panose="020F0502020204030204" pitchFamily="34" charset="0"/>
                <a:cs typeface="Times New Roman" panose="02020603050405020304" pitchFamily="18" charset="0"/>
              </a:rPr>
              <a:t>  </a:t>
            </a:r>
            <a:r>
              <a:rPr lang="en-GB"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‘Is culling of grey squirrels a viable tactic to conserve red squirrel populations?’21</a:t>
            </a:r>
            <a:r>
              <a:rPr lang="en-GB" sz="1600" baseline="30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st</a:t>
            </a:r>
            <a:r>
              <a:rPr lang="en-GB"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June 2016 [online] available</a:t>
            </a:r>
            <a:r>
              <a:rPr lang="en-GB" sz="1600">
                <a:solidFill>
                  <a:schemeClr val="accent4"/>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1600">
                <a:solidFill>
                  <a:schemeClr val="accent4"/>
                </a:solidFill>
                <a:effectLst/>
                <a:latin typeface="Times New Roman" panose="02020603050405020304" pitchFamily="18" charset="0"/>
                <a:ea typeface="Calibri" panose="020F0502020204030204" pitchFamily="34" charset="0"/>
                <a:cs typeface="Times New Roman" panose="02020603050405020304" pitchFamily="18" charset="0"/>
                <a:hlinkClick r:id="rId7">
                  <a:extLst>
                    <a:ext uri="{A12FA001-AC4F-418D-AE19-62706E023703}">
                      <ahyp:hlinkClr xmlns:ahyp="http://schemas.microsoft.com/office/drawing/2018/hyperlinkcolor" val="tx"/>
                    </a:ext>
                  </a:extLst>
                </a:hlinkClick>
              </a:rPr>
              <a:t>http://www.onekind.org/uploads/publications/0811_grey_squirrel-populations.pdf</a:t>
            </a:r>
            <a:r>
              <a:rPr lang="en-GB" sz="1600">
                <a:solidFill>
                  <a:schemeClr val="accent4"/>
                </a:solidFill>
                <a:effectLst/>
                <a:latin typeface="Times New Roman" panose="02020603050405020304" pitchFamily="18" charset="0"/>
                <a:ea typeface="Calibri" panose="020F0502020204030204" pitchFamily="34" charset="0"/>
                <a:cs typeface="Times New Roman" panose="02020603050405020304" pitchFamily="18" charset="0"/>
              </a:rPr>
              <a:t> </a:t>
            </a:r>
          </a:p>
          <a:p>
            <a:pPr lvl="0">
              <a:lnSpc>
                <a:spcPct val="115000"/>
              </a:lnSpc>
              <a:spcAft>
                <a:spcPts val="1000"/>
              </a:spcAft>
            </a:pPr>
            <a:r>
              <a:rPr lang="en-GB" sz="160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(GMP B)</a:t>
            </a:r>
          </a:p>
          <a:p>
            <a:pPr marL="342900" lvl="0" indent="-342900">
              <a:lnSpc>
                <a:spcPct val="115000"/>
              </a:lnSpc>
              <a:spcAft>
                <a:spcPts val="1000"/>
              </a:spcAft>
              <a:buFont typeface="Symbol" panose="05050102010706020507" pitchFamily="18" charset="2"/>
              <a:buChar char=""/>
            </a:pPr>
            <a:endParaRPr lang="en-GB" sz="1600">
              <a:solidFill>
                <a:schemeClr val="accent4"/>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endParaRPr lang="en-GB" sz="1600">
              <a:solidFill>
                <a:schemeClr val="accent4"/>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GB" sz="1600">
              <a:solidFill>
                <a:schemeClr val="tx2"/>
              </a:solidFill>
              <a:effectLst/>
              <a:latin typeface="+mj-lt"/>
              <a:ea typeface="Calibri" panose="020F0502020204030204" pitchFamily="34" charset="0"/>
              <a:cs typeface="Times New Roman" panose="02020603050405020304" pitchFamily="18" charset="0"/>
            </a:endParaRPr>
          </a:p>
        </p:txBody>
      </p:sp>
      <p:pic>
        <p:nvPicPr>
          <p:cNvPr id="3" name="Audio 2">
            <a:hlinkClick r:id="" action="ppaction://media"/>
            <a:extLst>
              <a:ext uri="{FF2B5EF4-FFF2-40B4-BE49-F238E27FC236}">
                <a16:creationId xmlns:a16="http://schemas.microsoft.com/office/drawing/2014/main" id="{422548BB-686B-4640-91E3-B1A7638859CD}"/>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8115300" y="4114800"/>
            <a:ext cx="812800" cy="812800"/>
          </a:xfrm>
          <a:prstGeom prst="rect">
            <a:avLst/>
          </a:prstGeom>
        </p:spPr>
      </p:pic>
    </p:spTree>
    <p:extLst>
      <p:ext uri="{BB962C8B-B14F-4D97-AF65-F5344CB8AC3E}">
        <p14:creationId xmlns:p14="http://schemas.microsoft.com/office/powerpoint/2010/main" val="2869686128"/>
      </p:ext>
    </p:extLst>
  </p:cSld>
  <p:clrMapOvr>
    <a:masterClrMapping/>
  </p:clrMapOvr>
  <mc:AlternateContent xmlns:mc="http://schemas.openxmlformats.org/markup-compatibility/2006" xmlns:p14="http://schemas.microsoft.com/office/powerpoint/2010/main">
    <mc:Choice Requires="p14">
      <p:transition spd="slow" p14:dur="2000" advTm="57546"/>
    </mc:Choice>
    <mc:Fallback xmlns="">
      <p:transition spd="slow" advTm="575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422103D-B2F6-48B9-B2EF-C89D658DEC0E}"/>
              </a:ext>
            </a:extLst>
          </p:cNvPr>
          <p:cNvSpPr txBox="1"/>
          <p:nvPr/>
        </p:nvSpPr>
        <p:spPr>
          <a:xfrm>
            <a:off x="347555" y="706171"/>
            <a:ext cx="8857129" cy="2339615"/>
          </a:xfrm>
          <a:prstGeom prst="rect">
            <a:avLst/>
          </a:prstGeom>
          <a:noFill/>
        </p:spPr>
        <p:txBody>
          <a:bodyPr wrap="square">
            <a:spAutoFit/>
          </a:bodyPr>
          <a:lstStyle/>
          <a:p>
            <a:pPr lvl="0">
              <a:lnSpc>
                <a:spcPct val="115000"/>
              </a:lnSpc>
            </a:pPr>
            <a:endParaRPr lang="en-GB" sz="16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Footnotes 1,2,3,4,5,11 and 12</a:t>
            </a:r>
            <a:r>
              <a:rPr lang="en-GB"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Red Squirrel Survival Trust website [online] available: http://rsst.org.uk/</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16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Footnote 7</a:t>
            </a:r>
            <a:r>
              <a:rPr lang="en-GB"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Brenda </a:t>
            </a:r>
            <a:r>
              <a:rPr lang="en-GB" sz="160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Mayle</a:t>
            </a:r>
            <a:r>
              <a:rPr lang="en-GB"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Mark Ferryman, Harry Pepper ‘Controlling Grey Squirrel Damage to Woodlands’ August 2007 [online] available: </a:t>
            </a:r>
            <a:r>
              <a:rPr lang="en-GB" sz="1600" u="sng">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hlinkClick r:id="rId4"/>
              </a:rPr>
              <a:t>http://www.forestry.gov.uk/pdf/fcpn004.pdf/$file/fcpn004.pdf</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1600" b="1">
                <a:effectLst/>
                <a:latin typeface="Times New Roman" panose="02020603050405020304" pitchFamily="18" charset="0"/>
                <a:ea typeface="Calibri" panose="020F0502020204030204" pitchFamily="34" charset="0"/>
                <a:cs typeface="Times New Roman" panose="02020603050405020304" pitchFamily="18" charset="0"/>
              </a:rPr>
              <a:t>Footnote 10</a:t>
            </a:r>
            <a:r>
              <a:rPr lang="en-GB" sz="160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1600">
                <a:effectLst/>
                <a:latin typeface="Times New Roman" panose="02020603050405020304" pitchFamily="18" charset="0"/>
                <a:ea typeface="Calibri" panose="020F0502020204030204" pitchFamily="34" charset="0"/>
                <a:cs typeface="Times New Roman" panose="02020603050405020304" pitchFamily="18" charset="0"/>
              </a:rPr>
              <a:t>‘Grey Squirrels and England’s Woodlands: Policy and Action’ PDF file [online] </a:t>
            </a:r>
            <a:r>
              <a:rPr lang="en-GB" sz="160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rPr>
              <a:t>available: </a:t>
            </a:r>
            <a:r>
              <a:rPr lang="en-GB" sz="1600" u="sng">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hlinkClick r:id="rId5"/>
              </a:rPr>
              <a:t>http://www.forestry.gov.uk/pdf/greysquirrel-policy.pdf/$file/greysquirrel-policy.pdf</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9A9FAF01-B1FD-45DE-B32F-536D14B285DA}"/>
              </a:ext>
            </a:extLst>
          </p:cNvPr>
          <p:cNvSpPr txBox="1"/>
          <p:nvPr/>
        </p:nvSpPr>
        <p:spPr>
          <a:xfrm>
            <a:off x="2841812" y="-5232930"/>
            <a:ext cx="4572000" cy="3881384"/>
          </a:xfrm>
          <a:prstGeom prst="rect">
            <a:avLst/>
          </a:prstGeom>
          <a:noFill/>
        </p:spPr>
        <p:txBody>
          <a:bodyPr wrap="square">
            <a:spAutoFit/>
          </a:bodyPr>
          <a:lstStyle/>
          <a:p>
            <a:pPr marL="342900" lvl="0" indent="-342900">
              <a:lnSpc>
                <a:spcPct val="115000"/>
              </a:lnSpc>
              <a:buFont typeface="Symbol" panose="05050102010706020507" pitchFamily="18" charset="2"/>
              <a:buChar char=""/>
            </a:pPr>
            <a:r>
              <a:rPr lang="en-GB" sz="1600" u="sng">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hlinkClick r:id="rId6"/>
              </a:rPr>
              <a:t>.ac.uk/biology/people/stephen-harris/index.html</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GB" sz="1600">
                <a:effectLst/>
                <a:latin typeface="Times New Roman" panose="02020603050405020304" pitchFamily="18" charset="0"/>
                <a:ea typeface="Calibri" panose="020F0502020204030204" pitchFamily="34" charset="0"/>
                <a:cs typeface="Times New Roman" panose="02020603050405020304" pitchFamily="18" charset="0"/>
              </a:rPr>
              <a:t>Figures:</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1600">
                <a:effectLst/>
                <a:latin typeface="Times New Roman" panose="02020603050405020304" pitchFamily="18" charset="0"/>
                <a:ea typeface="Calibri" panose="020F0502020204030204" pitchFamily="34" charset="0"/>
                <a:cs typeface="Times New Roman" panose="02020603050405020304" pitchFamily="18" charset="0"/>
              </a:rPr>
              <a:t>Figure 1: </a:t>
            </a:r>
            <a:r>
              <a:rPr lang="en-GB" sz="1600" u="sng">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hlinkClick r:id="rId7"/>
              </a:rPr>
              <a:t>www.naturalforestpractice.com</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1600">
                <a:effectLst/>
                <a:latin typeface="Times New Roman" panose="02020603050405020304" pitchFamily="18" charset="0"/>
                <a:ea typeface="Calibri" panose="020F0502020204030204" pitchFamily="34" charset="0"/>
                <a:cs typeface="Times New Roman" panose="02020603050405020304" pitchFamily="18" charset="0"/>
              </a:rPr>
              <a:t>Figure 2: </a:t>
            </a:r>
            <a:r>
              <a:rPr lang="en-GB" sz="1600" u="sng">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hlinkClick r:id="rId8"/>
              </a:rPr>
              <a:t>http://rsst.org.uk/about-us/faqs/</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1600">
                <a:effectLst/>
                <a:latin typeface="Times New Roman" panose="02020603050405020304" pitchFamily="18" charset="0"/>
                <a:ea typeface="Calibri" panose="020F0502020204030204" pitchFamily="34" charset="0"/>
                <a:cs typeface="Times New Roman" panose="02020603050405020304" pitchFamily="18" charset="0"/>
              </a:rPr>
              <a:t>Figure 3: </a:t>
            </a:r>
            <a:r>
              <a:rPr lang="en-GB" sz="1800">
                <a:effectLst/>
                <a:latin typeface="Times New Roman" panose="02020603050405020304" pitchFamily="18" charset="0"/>
                <a:ea typeface="Calibri" panose="020F0502020204030204" pitchFamily="34" charset="0"/>
                <a:cs typeface="Times New Roman" panose="02020603050405020304" pitchFamily="18" charset="0"/>
              </a:rPr>
              <a:t>http://animals.pawnation.com/DM-Resize/photos.demandstudios.com/getty/article/144/190/stk105937cor.jpg?w=600&amp;h=600&amp;keep_rati=1&amp;webp=1</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1800">
                <a:effectLst/>
                <a:latin typeface="Times New Roman" panose="02020603050405020304" pitchFamily="18" charset="0"/>
                <a:ea typeface="Calibri" panose="020F0502020204030204" pitchFamily="34" charset="0"/>
                <a:cs typeface="Times New Roman" panose="02020603050405020304" pitchFamily="18" charset="0"/>
              </a:rPr>
              <a:t>Figure 4: </a:t>
            </a:r>
            <a:r>
              <a:rPr lang="en-GB" sz="1800" u="sng">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hlinkClick r:id="rId9"/>
              </a:rPr>
              <a:t>http://www.telegraph.co.uk/news/uknews/theroyalfamily/8331024/Prince-of-Wales-in-bid-to-save-red-squirrel.html</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D01363F6-602F-4C0A-997B-BB823323C4AA}"/>
              </a:ext>
            </a:extLst>
          </p:cNvPr>
          <p:cNvSpPr txBox="1"/>
          <p:nvPr/>
        </p:nvSpPr>
        <p:spPr>
          <a:xfrm>
            <a:off x="344797" y="3045786"/>
            <a:ext cx="8050305" cy="1206997"/>
          </a:xfrm>
          <a:prstGeom prst="rect">
            <a:avLst/>
          </a:prstGeom>
          <a:noFill/>
        </p:spPr>
        <p:txBody>
          <a:bodyPr wrap="square" rtlCol="0">
            <a:spAutoFit/>
          </a:bodyPr>
          <a:lstStyle/>
          <a:p>
            <a:pPr marL="342900" lvl="0" indent="-342900">
              <a:lnSpc>
                <a:spcPct val="115000"/>
              </a:lnSpc>
              <a:buFont typeface="Symbol" panose="05050102010706020507" pitchFamily="18" charset="2"/>
              <a:buChar char=""/>
            </a:pPr>
            <a:r>
              <a:rPr lang="en-GB" sz="1600" b="1">
                <a:effectLst/>
                <a:latin typeface="Times New Roman" panose="02020603050405020304" pitchFamily="18" charset="0"/>
                <a:ea typeface="Calibri" panose="020F0502020204030204" pitchFamily="34" charset="0"/>
                <a:cs typeface="Times New Roman" panose="02020603050405020304" pitchFamily="18" charset="0"/>
              </a:rPr>
              <a:t>Figure 1</a:t>
            </a:r>
            <a:r>
              <a:rPr lang="en-GB" sz="1600">
                <a:effectLst/>
                <a:latin typeface="Times New Roman" panose="02020603050405020304" pitchFamily="18" charset="0"/>
                <a:ea typeface="Calibri" panose="020F0502020204030204" pitchFamily="34" charset="0"/>
                <a:cs typeface="Times New Roman" panose="02020603050405020304" pitchFamily="18" charset="0"/>
              </a:rPr>
              <a:t>: </a:t>
            </a:r>
            <a:r>
              <a:rPr lang="en-GB" sz="1600" u="sng">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hlinkClick r:id="rId7"/>
              </a:rPr>
              <a:t>www.naturalforestpractice.com</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1600" b="1">
                <a:effectLst/>
                <a:latin typeface="Times New Roman" panose="02020603050405020304" pitchFamily="18" charset="0"/>
                <a:ea typeface="Calibri" panose="020F0502020204030204" pitchFamily="34" charset="0"/>
                <a:cs typeface="Times New Roman" panose="02020603050405020304" pitchFamily="18" charset="0"/>
              </a:rPr>
              <a:t>Figure 2</a:t>
            </a:r>
            <a:r>
              <a:rPr lang="en-GB" sz="1600">
                <a:effectLst/>
                <a:latin typeface="Times New Roman" panose="02020603050405020304" pitchFamily="18" charset="0"/>
                <a:ea typeface="Calibri" panose="020F0502020204030204" pitchFamily="34" charset="0"/>
                <a:cs typeface="Times New Roman" panose="02020603050405020304" pitchFamily="18" charset="0"/>
              </a:rPr>
              <a:t>: </a:t>
            </a:r>
            <a:r>
              <a:rPr lang="en-GB" sz="1600" u="sng">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hlinkClick r:id="rId8"/>
              </a:rPr>
              <a:t>http://rsst.org.uk/about-us/faqs/</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GB" sz="1600" b="1">
                <a:effectLst/>
                <a:latin typeface="Times New Roman" panose="02020603050405020304" pitchFamily="18" charset="0"/>
                <a:ea typeface="Calibri" panose="020F0502020204030204" pitchFamily="34" charset="0"/>
                <a:cs typeface="Times New Roman" panose="02020603050405020304" pitchFamily="18" charset="0"/>
              </a:rPr>
              <a:t>Figure </a:t>
            </a:r>
            <a:r>
              <a:rPr lang="en-GB" sz="1600" b="1">
                <a:latin typeface="Times New Roman" panose="02020603050405020304" pitchFamily="18" charset="0"/>
                <a:ea typeface="Calibri" panose="020F0502020204030204" pitchFamily="34" charset="0"/>
                <a:cs typeface="Times New Roman" panose="02020603050405020304" pitchFamily="18" charset="0"/>
              </a:rPr>
              <a:t>3</a:t>
            </a:r>
            <a:r>
              <a:rPr lang="en-GB" sz="1600">
                <a:effectLst/>
                <a:latin typeface="Times New Roman" panose="02020603050405020304" pitchFamily="18" charset="0"/>
                <a:ea typeface="Calibri" panose="020F0502020204030204" pitchFamily="34" charset="0"/>
                <a:cs typeface="Times New Roman" panose="02020603050405020304" pitchFamily="18" charset="0"/>
              </a:rPr>
              <a:t>: </a:t>
            </a:r>
            <a:r>
              <a:rPr lang="en-GB" sz="1600" u="sng">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hlinkClick r:id="rId9"/>
              </a:rPr>
              <a:t>http://www.telegraph.co.uk/news/uknews/theroyalfamily/8331024/Prince-of-Wales-in-bid-to-save-red-squirrel.html</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21183ED2-1BAD-4B6B-9815-FC4BD314B547}"/>
              </a:ext>
            </a:extLst>
          </p:cNvPr>
          <p:cNvSpPr txBox="1"/>
          <p:nvPr/>
        </p:nvSpPr>
        <p:spPr>
          <a:xfrm>
            <a:off x="344797" y="264066"/>
            <a:ext cx="8084096" cy="584775"/>
          </a:xfrm>
          <a:prstGeom prst="rect">
            <a:avLst/>
          </a:prstGeom>
          <a:noFill/>
        </p:spPr>
        <p:txBody>
          <a:bodyPr wrap="square">
            <a:spAutoFit/>
          </a:bodyPr>
          <a:lstStyle/>
          <a:p>
            <a:r>
              <a:rPr lang="en-GB" sz="3200" b="1" kern="0">
                <a:solidFill>
                  <a:schemeClr val="tx2"/>
                </a:solidFill>
                <a:latin typeface="Arial" pitchFamily="34" charset="0"/>
              </a:rPr>
              <a:t>Candidate/commentary evidence (Issue)</a:t>
            </a:r>
            <a:endParaRPr lang="en-GB" sz="3200"/>
          </a:p>
        </p:txBody>
      </p:sp>
      <p:pic>
        <p:nvPicPr>
          <p:cNvPr id="2" name="Audio 1">
            <a:hlinkClick r:id="" action="ppaction://media"/>
            <a:extLst>
              <a:ext uri="{FF2B5EF4-FFF2-40B4-BE49-F238E27FC236}">
                <a16:creationId xmlns:a16="http://schemas.microsoft.com/office/drawing/2014/main" id="{C33C6454-B0C5-E446-A1C6-EF74E6611D1E}"/>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115300" y="4114800"/>
            <a:ext cx="812800" cy="812800"/>
          </a:xfrm>
          <a:prstGeom prst="rect">
            <a:avLst/>
          </a:prstGeom>
        </p:spPr>
      </p:pic>
    </p:spTree>
    <p:extLst>
      <p:ext uri="{BB962C8B-B14F-4D97-AF65-F5344CB8AC3E}">
        <p14:creationId xmlns:p14="http://schemas.microsoft.com/office/powerpoint/2010/main" val="2632045143"/>
      </p:ext>
    </p:extLst>
  </p:cSld>
  <p:clrMapOvr>
    <a:masterClrMapping/>
  </p:clrMapOvr>
  <mc:AlternateContent xmlns:mc="http://schemas.openxmlformats.org/markup-compatibility/2006" xmlns:p14="http://schemas.microsoft.com/office/powerpoint/2010/main">
    <mc:Choice Requires="p14">
      <p:transition spd="slow" p14:dur="2000" advTm="69168"/>
    </mc:Choice>
    <mc:Fallback xmlns="">
      <p:transition spd="slow" advTm="691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2ED10964-9B05-404F-BFD6-0CFAA0AE0E5D}"/>
              </a:ext>
            </a:extLst>
          </p:cNvPr>
          <p:cNvSpPr txBox="1"/>
          <p:nvPr/>
        </p:nvSpPr>
        <p:spPr>
          <a:xfrm>
            <a:off x="479425" y="765175"/>
            <a:ext cx="8032750" cy="2985433"/>
          </a:xfrm>
          <a:prstGeom prst="rect">
            <a:avLst/>
          </a:prstGeom>
          <a:noFill/>
        </p:spPr>
        <p:txBody>
          <a:bodyPr>
            <a:spAutoFit/>
          </a:bodyPr>
          <a:lstStyle/>
          <a:p>
            <a:pPr algn="ctr" eaLnBrk="1" fontAlgn="auto" hangingPunct="1">
              <a:spcBef>
                <a:spcPts val="0"/>
              </a:spcBef>
              <a:spcAft>
                <a:spcPts val="0"/>
              </a:spcAft>
              <a:defRPr/>
            </a:pPr>
            <a:endParaRPr lang="en-GB" sz="4400" b="1" kern="0">
              <a:solidFill>
                <a:srgbClr val="1F497D"/>
              </a:solidFill>
              <a:latin typeface="Arial" pitchFamily="34" charset="0"/>
            </a:endParaRPr>
          </a:p>
          <a:p>
            <a:pPr algn="ctr" eaLnBrk="1" fontAlgn="auto" hangingPunct="1">
              <a:spcBef>
                <a:spcPts val="0"/>
              </a:spcBef>
              <a:spcAft>
                <a:spcPts val="0"/>
              </a:spcAft>
              <a:defRPr/>
            </a:pPr>
            <a:r>
              <a:rPr lang="en-GB" sz="4400" b="1" kern="0">
                <a:solidFill>
                  <a:srgbClr val="1F497D"/>
                </a:solidFill>
                <a:latin typeface="Arial" pitchFamily="34" charset="0"/>
              </a:rPr>
              <a:t>Understanding Standards </a:t>
            </a:r>
            <a:r>
              <a:rPr lang="en-GB" sz="3200" b="1" kern="0">
                <a:solidFill>
                  <a:srgbClr val="1F497D"/>
                </a:solidFill>
                <a:latin typeface="Arial" pitchFamily="34" charset="0"/>
              </a:rPr>
              <a:t>Advanced Higher Geography </a:t>
            </a:r>
          </a:p>
          <a:p>
            <a:pPr algn="ctr" eaLnBrk="1" fontAlgn="auto" hangingPunct="1">
              <a:spcBef>
                <a:spcPts val="0"/>
              </a:spcBef>
              <a:spcAft>
                <a:spcPts val="0"/>
              </a:spcAft>
              <a:defRPr/>
            </a:pPr>
            <a:r>
              <a:rPr lang="en-GB" sz="3200" b="1" kern="0">
                <a:solidFill>
                  <a:srgbClr val="1F497D"/>
                </a:solidFill>
                <a:latin typeface="Arial" pitchFamily="34" charset="0"/>
              </a:rPr>
              <a:t>project-folio assessment </a:t>
            </a:r>
            <a:endParaRPr lang="en-GB" sz="4400" b="1" kern="0">
              <a:solidFill>
                <a:srgbClr val="1F497D"/>
              </a:solidFill>
              <a:latin typeface="Arial" pitchFamily="34" charset="0"/>
            </a:endParaRPr>
          </a:p>
          <a:p>
            <a:pPr eaLnBrk="1" fontAlgn="auto" hangingPunct="1">
              <a:spcBef>
                <a:spcPts val="0"/>
              </a:spcBef>
              <a:spcAft>
                <a:spcPts val="0"/>
              </a:spcAft>
              <a:defRPr/>
            </a:pPr>
            <a:endParaRPr lang="en-GB" sz="3600" b="1" kern="0">
              <a:solidFill>
                <a:srgbClr val="1F497D"/>
              </a:solidFill>
              <a:latin typeface="Arial" pitchFamily="34" charset="0"/>
            </a:endParaRPr>
          </a:p>
        </p:txBody>
      </p:sp>
      <p:pic>
        <p:nvPicPr>
          <p:cNvPr id="3" name="Audio 2">
            <a:hlinkClick r:id="" action="ppaction://media"/>
            <a:extLst>
              <a:ext uri="{FF2B5EF4-FFF2-40B4-BE49-F238E27FC236}">
                <a16:creationId xmlns:a16="http://schemas.microsoft.com/office/drawing/2014/main" id="{2041E3E1-11E0-194D-8EDD-8DCE4CFF01B6}"/>
              </a:ext>
            </a:extLst>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8115300" y="4114800"/>
            <a:ext cx="812800" cy="8128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14968"/>
    </mc:Choice>
    <mc:Fallback xmlns="">
      <p:transition spd="slow" advTm="149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8F89D0F-5F86-4ECB-8547-E33EBC07F184}"/>
              </a:ext>
            </a:extLst>
          </p:cNvPr>
          <p:cNvSpPr txBox="1"/>
          <p:nvPr/>
        </p:nvSpPr>
        <p:spPr>
          <a:xfrm>
            <a:off x="620786" y="1069825"/>
            <a:ext cx="8355434" cy="3970318"/>
          </a:xfrm>
          <a:prstGeom prst="rect">
            <a:avLst/>
          </a:prstGeom>
          <a:noFill/>
        </p:spPr>
        <p:txBody>
          <a:bodyPr wrap="square" rtlCol="0">
            <a:spAutoFit/>
          </a:bodyPr>
          <a:lstStyle/>
          <a:p>
            <a:r>
              <a:rPr lang="en-GB">
                <a:solidFill>
                  <a:schemeClr val="tx2"/>
                </a:solidFill>
                <a:effectLst/>
                <a:latin typeface="+mn-lt"/>
                <a:ea typeface="Calibri" panose="020F0502020204030204" pitchFamily="34" charset="0"/>
              </a:rPr>
              <a:t>Firstly the opinion of the British government is presented …..      </a:t>
            </a:r>
          </a:p>
          <a:p>
            <a:endParaRPr lang="en-GB">
              <a:solidFill>
                <a:schemeClr val="tx2"/>
              </a:solidFill>
              <a:latin typeface="+mn-lt"/>
              <a:ea typeface="Calibri" panose="020F0502020204030204" pitchFamily="34" charset="0"/>
            </a:endParaRPr>
          </a:p>
          <a:p>
            <a:r>
              <a:rPr lang="en-GB">
                <a:solidFill>
                  <a:schemeClr val="tx2"/>
                </a:solidFill>
                <a:effectLst/>
                <a:latin typeface="+mn-lt"/>
                <a:ea typeface="Calibri" panose="020F0502020204030204" pitchFamily="34" charset="0"/>
              </a:rPr>
              <a:t>beavers represented a health hazard because of the risk of </a:t>
            </a:r>
            <a:r>
              <a:rPr lang="en-GB" i="1">
                <a:solidFill>
                  <a:schemeClr val="tx2"/>
                </a:solidFill>
                <a:effectLst/>
                <a:latin typeface="+mn-lt"/>
                <a:ea typeface="Calibri" panose="020F0502020204030204" pitchFamily="34" charset="0"/>
              </a:rPr>
              <a:t>“tapeworms sometimes found in beavers in continental Europe”. </a:t>
            </a:r>
          </a:p>
          <a:p>
            <a:endParaRPr lang="en-GB">
              <a:solidFill>
                <a:schemeClr val="tx2"/>
              </a:solidFill>
              <a:effectLst/>
              <a:latin typeface="+mn-lt"/>
              <a:ea typeface="Calibri" panose="020F0502020204030204" pitchFamily="34" charset="0"/>
            </a:endParaRPr>
          </a:p>
          <a:p>
            <a:r>
              <a:rPr lang="en-GB">
                <a:solidFill>
                  <a:schemeClr val="tx2"/>
                </a:solidFill>
                <a:effectLst/>
                <a:latin typeface="+mn-lt"/>
                <a:ea typeface="Calibri" panose="020F0502020204030204" pitchFamily="34" charset="0"/>
              </a:rPr>
              <a:t>The article includes the opinion of Derek </a:t>
            </a:r>
            <a:r>
              <a:rPr lang="en-GB" err="1">
                <a:solidFill>
                  <a:schemeClr val="tx2"/>
                </a:solidFill>
                <a:effectLst/>
                <a:latin typeface="+mn-lt"/>
                <a:ea typeface="Calibri" panose="020F0502020204030204" pitchFamily="34" charset="0"/>
              </a:rPr>
              <a:t>Gow</a:t>
            </a:r>
            <a:r>
              <a:rPr lang="en-GB">
                <a:solidFill>
                  <a:schemeClr val="tx2"/>
                </a:solidFill>
                <a:effectLst/>
                <a:latin typeface="+mn-lt"/>
                <a:ea typeface="Calibri" panose="020F0502020204030204" pitchFamily="34" charset="0"/>
              </a:rPr>
              <a:t>, an ecologist, who also is in favour of beaver reintroduction</a:t>
            </a:r>
            <a:r>
              <a:rPr lang="en-GB">
                <a:solidFill>
                  <a:schemeClr val="tx2"/>
                </a:solidFill>
                <a:latin typeface="+mn-lt"/>
                <a:ea typeface="Calibri" panose="020F0502020204030204" pitchFamily="34" charset="0"/>
              </a:rPr>
              <a:t> and </a:t>
            </a:r>
            <a:r>
              <a:rPr lang="en-GB">
                <a:solidFill>
                  <a:schemeClr val="tx2"/>
                </a:solidFill>
                <a:effectLst/>
                <a:latin typeface="+mn-lt"/>
                <a:ea typeface="Calibri" panose="020F0502020204030204" pitchFamily="34" charset="0"/>
              </a:rPr>
              <a:t> believes the beaver is </a:t>
            </a:r>
            <a:r>
              <a:rPr lang="en-GB" i="1">
                <a:solidFill>
                  <a:schemeClr val="tx2"/>
                </a:solidFill>
                <a:effectLst/>
                <a:latin typeface="+mn-lt"/>
                <a:ea typeface="Calibri" panose="020F0502020204030204" pitchFamily="34" charset="0"/>
              </a:rPr>
              <a:t>“an essential keystone species that is vital for creating the kind of complex wetlands that support a greater biodiversity”. </a:t>
            </a:r>
            <a:r>
              <a:rPr lang="en-GB">
                <a:solidFill>
                  <a:schemeClr val="tx2"/>
                </a:solidFill>
                <a:effectLst/>
                <a:latin typeface="+mn-lt"/>
                <a:ea typeface="Calibri" panose="020F0502020204030204" pitchFamily="34" charset="0"/>
              </a:rPr>
              <a:t> Werth also explores arguments against beaver reintroduction in the article…</a:t>
            </a:r>
            <a:endParaRPr lang="en-GB">
              <a:solidFill>
                <a:schemeClr val="tx2"/>
              </a:solidFill>
              <a:latin typeface="+mn-lt"/>
              <a:ea typeface="Calibri" panose="020F0502020204030204" pitchFamily="34" charset="0"/>
            </a:endParaRPr>
          </a:p>
          <a:p>
            <a:r>
              <a:rPr lang="en-GB">
                <a:solidFill>
                  <a:schemeClr val="tx2"/>
                </a:solidFill>
                <a:effectLst/>
                <a:latin typeface="+mn-lt"/>
                <a:ea typeface="Calibri" panose="020F0502020204030204" pitchFamily="34" charset="0"/>
              </a:rPr>
              <a:t> The article concludes with </a:t>
            </a:r>
            <a:r>
              <a:rPr lang="en-GB">
                <a:solidFill>
                  <a:schemeClr val="tx2"/>
                </a:solidFill>
                <a:latin typeface="+mn-lt"/>
                <a:ea typeface="Calibri" panose="020F0502020204030204" pitchFamily="34" charset="0"/>
              </a:rPr>
              <a:t>a</a:t>
            </a:r>
            <a:r>
              <a:rPr lang="en-GB">
                <a:solidFill>
                  <a:schemeClr val="tx2"/>
                </a:solidFill>
                <a:effectLst/>
                <a:latin typeface="+mn-lt"/>
                <a:ea typeface="Calibri" panose="020F0502020204030204" pitchFamily="34" charset="0"/>
              </a:rPr>
              <a:t> viewpoint presented by A. L Jones from the Welsh Beaver Project ….. </a:t>
            </a:r>
            <a:r>
              <a:rPr lang="en-GB">
                <a:solidFill>
                  <a:srgbClr val="FF0000"/>
                </a:solidFill>
                <a:effectLst/>
                <a:latin typeface="+mn-lt"/>
                <a:ea typeface="Calibri" panose="020F0502020204030204" pitchFamily="34" charset="0"/>
              </a:rPr>
              <a:t>(GMP C)</a:t>
            </a:r>
            <a:endParaRPr lang="en-GB">
              <a:solidFill>
                <a:schemeClr val="tx2"/>
              </a:solidFill>
              <a:effectLst/>
              <a:latin typeface="+mn-lt"/>
              <a:ea typeface="Calibri" panose="020F0502020204030204" pitchFamily="34" charset="0"/>
            </a:endParaRPr>
          </a:p>
          <a:p>
            <a:endParaRPr lang="en-GB">
              <a:solidFill>
                <a:schemeClr val="tx2"/>
              </a:solidFill>
              <a:effectLst/>
              <a:latin typeface="+mn-lt"/>
              <a:ea typeface="Calibri" panose="020F0502020204030204" pitchFamily="34" charset="0"/>
            </a:endParaRPr>
          </a:p>
          <a:p>
            <a:endParaRPr lang="en-GB" sz="1800">
              <a:effectLst/>
              <a:latin typeface="Times New Roman" panose="02020603050405020304" pitchFamily="18" charset="0"/>
              <a:ea typeface="Calibri" panose="020F0502020204030204" pitchFamily="34" charset="0"/>
            </a:endParaRPr>
          </a:p>
          <a:p>
            <a:r>
              <a:rPr lang="en-GB" sz="1800">
                <a:effectLst/>
                <a:latin typeface="Times New Roman" panose="02020603050405020304" pitchFamily="18" charset="0"/>
                <a:ea typeface="Calibri" panose="020F0502020204030204" pitchFamily="34" charset="0"/>
              </a:rPr>
              <a:t>.</a:t>
            </a:r>
            <a:endParaRPr lang="en-GB"/>
          </a:p>
        </p:txBody>
      </p:sp>
      <p:sp>
        <p:nvSpPr>
          <p:cNvPr id="4" name="TextBox 3">
            <a:extLst>
              <a:ext uri="{FF2B5EF4-FFF2-40B4-BE49-F238E27FC236}">
                <a16:creationId xmlns:a16="http://schemas.microsoft.com/office/drawing/2014/main" id="{2C8B4FE6-976A-4D65-926D-539B7F937420}"/>
              </a:ext>
            </a:extLst>
          </p:cNvPr>
          <p:cNvSpPr txBox="1"/>
          <p:nvPr/>
        </p:nvSpPr>
        <p:spPr>
          <a:xfrm>
            <a:off x="620786" y="272534"/>
            <a:ext cx="8355434" cy="584775"/>
          </a:xfrm>
          <a:prstGeom prst="rect">
            <a:avLst/>
          </a:prstGeom>
          <a:noFill/>
        </p:spPr>
        <p:txBody>
          <a:bodyPr wrap="square">
            <a:spAutoFit/>
          </a:bodyPr>
          <a:lstStyle/>
          <a:p>
            <a:r>
              <a:rPr lang="en-GB" sz="3200" b="1" kern="0">
                <a:solidFill>
                  <a:schemeClr val="tx2"/>
                </a:solidFill>
                <a:latin typeface="Arial" pitchFamily="34" charset="0"/>
              </a:rPr>
              <a:t>Candidate/commentary evidence (Issue)</a:t>
            </a:r>
            <a:endParaRPr lang="en-GB" sz="3200"/>
          </a:p>
        </p:txBody>
      </p:sp>
      <p:pic>
        <p:nvPicPr>
          <p:cNvPr id="3" name="Audio 2">
            <a:hlinkClick r:id="" action="ppaction://media"/>
            <a:extLst>
              <a:ext uri="{FF2B5EF4-FFF2-40B4-BE49-F238E27FC236}">
                <a16:creationId xmlns:a16="http://schemas.microsoft.com/office/drawing/2014/main" id="{C5A60008-0B5C-2F43-B63A-C0DA066D3B6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4114800"/>
            <a:ext cx="812800" cy="812800"/>
          </a:xfrm>
          <a:prstGeom prst="rect">
            <a:avLst/>
          </a:prstGeom>
        </p:spPr>
      </p:pic>
    </p:spTree>
    <p:extLst>
      <p:ext uri="{BB962C8B-B14F-4D97-AF65-F5344CB8AC3E}">
        <p14:creationId xmlns:p14="http://schemas.microsoft.com/office/powerpoint/2010/main" val="3652865799"/>
      </p:ext>
    </p:extLst>
  </p:cSld>
  <p:clrMapOvr>
    <a:masterClrMapping/>
  </p:clrMapOvr>
  <mc:AlternateContent xmlns:mc="http://schemas.openxmlformats.org/markup-compatibility/2006" xmlns:p14="http://schemas.microsoft.com/office/powerpoint/2010/main">
    <mc:Choice Requires="p14">
      <p:transition spd="slow" p14:dur="2000" advTm="110789"/>
    </mc:Choice>
    <mc:Fallback xmlns="">
      <p:transition spd="slow" advTm="1107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27EFE80-9A4F-41C7-A147-5347459C316A}"/>
              </a:ext>
            </a:extLst>
          </p:cNvPr>
          <p:cNvSpPr txBox="1"/>
          <p:nvPr/>
        </p:nvSpPr>
        <p:spPr>
          <a:xfrm>
            <a:off x="484520" y="813732"/>
            <a:ext cx="8204433" cy="5078313"/>
          </a:xfrm>
          <a:prstGeom prst="rect">
            <a:avLst/>
          </a:prstGeom>
          <a:noFill/>
        </p:spPr>
        <p:txBody>
          <a:bodyPr wrap="square" rtlCol="0">
            <a:spAutoFit/>
          </a:bodyPr>
          <a:lstStyle/>
          <a:p>
            <a:r>
              <a:rPr lang="en-GB">
                <a:solidFill>
                  <a:schemeClr val="tx2"/>
                </a:solidFill>
                <a:effectLst/>
                <a:ea typeface="Calibri" panose="020F0502020204030204" pitchFamily="34" charset="0"/>
                <a:cs typeface="Calibri" panose="020F0502020204030204" pitchFamily="34" charset="0"/>
              </a:rPr>
              <a:t>Throughout the articles there is a </a:t>
            </a:r>
            <a:r>
              <a:rPr lang="en-GB" b="1">
                <a:solidFill>
                  <a:schemeClr val="tx2"/>
                </a:solidFill>
                <a:effectLst/>
                <a:ea typeface="Calibri" panose="020F0502020204030204" pitchFamily="34" charset="0"/>
                <a:cs typeface="Calibri" panose="020F0502020204030204" pitchFamily="34" charset="0"/>
              </a:rPr>
              <a:t>highly noticeable lack of statistical evidence. </a:t>
            </a:r>
            <a:r>
              <a:rPr lang="en-GB">
                <a:solidFill>
                  <a:schemeClr val="tx2"/>
                </a:solidFill>
                <a:effectLst/>
                <a:ea typeface="Calibri" panose="020F0502020204030204" pitchFamily="34" charset="0"/>
                <a:cs typeface="Calibri" panose="020F0502020204030204" pitchFamily="34" charset="0"/>
              </a:rPr>
              <a:t>The writer uses </a:t>
            </a:r>
            <a:r>
              <a:rPr lang="en-GB" b="1">
                <a:solidFill>
                  <a:schemeClr val="tx2"/>
                </a:solidFill>
                <a:effectLst/>
                <a:ea typeface="Calibri" panose="020F0502020204030204" pitchFamily="34" charset="0"/>
                <a:cs typeface="Calibri" panose="020F0502020204030204" pitchFamily="34" charset="0"/>
              </a:rPr>
              <a:t>very few figures to back up their arguments </a:t>
            </a:r>
            <a:r>
              <a:rPr lang="en-GB">
                <a:solidFill>
                  <a:schemeClr val="tx2"/>
                </a:solidFill>
                <a:effectLst/>
                <a:ea typeface="Calibri" panose="020F0502020204030204" pitchFamily="34" charset="0"/>
                <a:cs typeface="Calibri" panose="020F0502020204030204" pitchFamily="34" charset="0"/>
              </a:rPr>
              <a:t>which somewhat </a:t>
            </a:r>
            <a:r>
              <a:rPr lang="en-GB" b="1">
                <a:solidFill>
                  <a:schemeClr val="tx2"/>
                </a:solidFill>
                <a:effectLst/>
                <a:ea typeface="Calibri" panose="020F0502020204030204" pitchFamily="34" charset="0"/>
                <a:cs typeface="Calibri" panose="020F0502020204030204" pitchFamily="34" charset="0"/>
              </a:rPr>
              <a:t>weakens the credibility</a:t>
            </a:r>
            <a:r>
              <a:rPr lang="en-GB">
                <a:solidFill>
                  <a:schemeClr val="tx2"/>
                </a:solidFill>
                <a:effectLst/>
                <a:ea typeface="Calibri" panose="020F0502020204030204" pitchFamily="34" charset="0"/>
                <a:cs typeface="Calibri" panose="020F0502020204030204" pitchFamily="34" charset="0"/>
              </a:rPr>
              <a:t> of the articles, but compensates by using some anecdotal evidence and </a:t>
            </a:r>
            <a:r>
              <a:rPr lang="en-GB" b="1">
                <a:solidFill>
                  <a:schemeClr val="tx2"/>
                </a:solidFill>
                <a:effectLst/>
                <a:ea typeface="Calibri" panose="020F0502020204030204" pitchFamily="34" charset="0"/>
                <a:cs typeface="Calibri" panose="020F0502020204030204" pitchFamily="34" charset="0"/>
              </a:rPr>
              <a:t>quotes from experts in their field</a:t>
            </a:r>
            <a:r>
              <a:rPr lang="en-GB">
                <a:solidFill>
                  <a:schemeClr val="tx2"/>
                </a:solidFill>
                <a:effectLst/>
                <a:ea typeface="Calibri" panose="020F0502020204030204" pitchFamily="34" charset="0"/>
                <a:cs typeface="Calibri" panose="020F0502020204030204" pitchFamily="34" charset="0"/>
              </a:rPr>
              <a:t>, such as ……..</a:t>
            </a:r>
          </a:p>
          <a:p>
            <a:endParaRPr lang="en-GB">
              <a:solidFill>
                <a:schemeClr val="tx2"/>
              </a:solidFill>
              <a:ea typeface="Calibri" panose="020F0502020204030204" pitchFamily="34" charset="0"/>
              <a:cs typeface="Calibri" panose="020F0502020204030204" pitchFamily="34" charset="0"/>
            </a:endParaRPr>
          </a:p>
          <a:p>
            <a:r>
              <a:rPr lang="en-GB">
                <a:solidFill>
                  <a:schemeClr val="tx2"/>
                </a:solidFill>
                <a:effectLst/>
                <a:ea typeface="Calibri" panose="020F0502020204030204" pitchFamily="34" charset="0"/>
                <a:cs typeface="Calibri" panose="020F0502020204030204" pitchFamily="34" charset="0"/>
              </a:rPr>
              <a:t>The source is presented to the reader by way of a </a:t>
            </a:r>
            <a:r>
              <a:rPr lang="en-GB" b="1">
                <a:solidFill>
                  <a:schemeClr val="tx2"/>
                </a:solidFill>
                <a:effectLst/>
                <a:ea typeface="Calibri" panose="020F0502020204030204" pitchFamily="34" charset="0"/>
                <a:cs typeface="Calibri" panose="020F0502020204030204" pitchFamily="34" charset="0"/>
              </a:rPr>
              <a:t>neutral perspective which in turn removes any bias </a:t>
            </a:r>
            <a:r>
              <a:rPr lang="en-GB">
                <a:solidFill>
                  <a:schemeClr val="tx2"/>
                </a:solidFill>
                <a:effectLst/>
                <a:ea typeface="Calibri" panose="020F0502020204030204" pitchFamily="34" charset="0"/>
                <a:cs typeface="Calibri" panose="020F0502020204030204" pitchFamily="34" charset="0"/>
              </a:rPr>
              <a:t>and </a:t>
            </a:r>
            <a:r>
              <a:rPr lang="en-GB" b="1">
                <a:solidFill>
                  <a:schemeClr val="tx2"/>
                </a:solidFill>
                <a:effectLst/>
                <a:ea typeface="Calibri" panose="020F0502020204030204" pitchFamily="34" charset="0"/>
                <a:cs typeface="Calibri" panose="020F0502020204030204" pitchFamily="34" charset="0"/>
              </a:rPr>
              <a:t>adds weight to the writer’s line of argumen</a:t>
            </a:r>
            <a:r>
              <a:rPr lang="en-GB">
                <a:solidFill>
                  <a:schemeClr val="tx2"/>
                </a:solidFill>
                <a:effectLst/>
                <a:ea typeface="Calibri" panose="020F0502020204030204" pitchFamily="34" charset="0"/>
                <a:cs typeface="Calibri" panose="020F0502020204030204" pitchFamily="34" charset="0"/>
              </a:rPr>
              <a:t>t. Furthermore the writer </a:t>
            </a:r>
            <a:r>
              <a:rPr lang="en-GB" b="1">
                <a:solidFill>
                  <a:schemeClr val="tx2"/>
                </a:solidFill>
                <a:effectLst/>
                <a:ea typeface="Calibri" panose="020F0502020204030204" pitchFamily="34" charset="0"/>
                <a:cs typeface="Calibri" panose="020F0502020204030204" pitchFamily="34" charset="0"/>
              </a:rPr>
              <a:t>does not exaggerate points </a:t>
            </a:r>
            <a:r>
              <a:rPr lang="en-GB">
                <a:solidFill>
                  <a:schemeClr val="tx2"/>
                </a:solidFill>
                <a:effectLst/>
                <a:ea typeface="Calibri" panose="020F0502020204030204" pitchFamily="34" charset="0"/>
                <a:cs typeface="Calibri" panose="020F0502020204030204" pitchFamily="34" charset="0"/>
              </a:rPr>
              <a:t>but presents </a:t>
            </a:r>
            <a:r>
              <a:rPr lang="en-GB" b="1">
                <a:solidFill>
                  <a:schemeClr val="tx2"/>
                </a:solidFill>
                <a:effectLst/>
                <a:ea typeface="Calibri" panose="020F0502020204030204" pitchFamily="34" charset="0"/>
                <a:cs typeface="Calibri" panose="020F0502020204030204" pitchFamily="34" charset="0"/>
              </a:rPr>
              <a:t>facts and opinions in a rational way </a:t>
            </a:r>
            <a:r>
              <a:rPr lang="en-GB">
                <a:solidFill>
                  <a:schemeClr val="tx2"/>
                </a:solidFill>
                <a:effectLst/>
                <a:ea typeface="Calibri" panose="020F0502020204030204" pitchFamily="34" charset="0"/>
                <a:cs typeface="Calibri" panose="020F0502020204030204" pitchFamily="34" charset="0"/>
              </a:rPr>
              <a:t>that </a:t>
            </a:r>
            <a:r>
              <a:rPr lang="en-GB" b="1">
                <a:solidFill>
                  <a:schemeClr val="tx2"/>
                </a:solidFill>
                <a:effectLst/>
                <a:ea typeface="Calibri" panose="020F0502020204030204" pitchFamily="34" charset="0"/>
                <a:cs typeface="Calibri" panose="020F0502020204030204" pitchFamily="34" charset="0"/>
              </a:rPr>
              <a:t>does not include any personal opinions or emotions</a:t>
            </a:r>
            <a:r>
              <a:rPr lang="en-GB">
                <a:solidFill>
                  <a:schemeClr val="tx2"/>
                </a:solidFill>
                <a:effectLst/>
                <a:ea typeface="Calibri" panose="020F0502020204030204" pitchFamily="34" charset="0"/>
                <a:cs typeface="Calibri" panose="020F0502020204030204" pitchFamily="34" charset="0"/>
              </a:rPr>
              <a:t>.</a:t>
            </a:r>
          </a:p>
          <a:p>
            <a:endParaRPr lang="en-GB">
              <a:solidFill>
                <a:schemeClr val="tx2"/>
              </a:solidFill>
              <a:cs typeface="Calibri" panose="020F0502020204030204" pitchFamily="34" charset="0"/>
            </a:endParaRPr>
          </a:p>
          <a:p>
            <a:r>
              <a:rPr lang="en-GB">
                <a:solidFill>
                  <a:schemeClr val="tx2"/>
                </a:solidFill>
                <a:effectLst/>
                <a:ea typeface="Calibri" panose="020F0502020204030204" pitchFamily="34" charset="0"/>
                <a:cs typeface="Calibri" panose="020F0502020204030204" pitchFamily="34" charset="0"/>
              </a:rPr>
              <a:t>The writer uses statements from scientists working on research projects, relating to the reintroduction of beavers to reinforce his viewpoint that beavers                       cause disruption to the upstream and downstream migration of fish</a:t>
            </a:r>
            <a:r>
              <a:rPr lang="en-GB">
                <a:solidFill>
                  <a:schemeClr val="tx2"/>
                </a:solidFill>
                <a:ea typeface="Calibri" panose="020F0502020204030204" pitchFamily="34" charset="0"/>
                <a:cs typeface="Calibri" panose="020F0502020204030204" pitchFamily="34" charset="0"/>
              </a:rPr>
              <a:t>. </a:t>
            </a:r>
          </a:p>
          <a:p>
            <a:r>
              <a:rPr lang="en-GB">
                <a:solidFill>
                  <a:schemeClr val="tx2"/>
                </a:solidFill>
                <a:ea typeface="Calibri" panose="020F0502020204030204" pitchFamily="34" charset="0"/>
                <a:cs typeface="Calibri" panose="020F0502020204030204" pitchFamily="34" charset="0"/>
              </a:rPr>
              <a:t>For example…….</a:t>
            </a:r>
            <a:r>
              <a:rPr lang="en-GB">
                <a:solidFill>
                  <a:schemeClr val="tx2"/>
                </a:solidFill>
                <a:effectLst/>
                <a:ea typeface="Calibri" panose="020F0502020204030204" pitchFamily="34" charset="0"/>
                <a:cs typeface="Calibri" panose="020F0502020204030204" pitchFamily="34" charset="0"/>
              </a:rPr>
              <a:t>  </a:t>
            </a:r>
            <a:r>
              <a:rPr lang="en-GB">
                <a:solidFill>
                  <a:srgbClr val="FF0000"/>
                </a:solidFill>
                <a:effectLst/>
                <a:ea typeface="Calibri" panose="020F0502020204030204" pitchFamily="34" charset="0"/>
                <a:cs typeface="Calibri" panose="020F0502020204030204" pitchFamily="34" charset="0"/>
              </a:rPr>
              <a:t>(GMP D)</a:t>
            </a:r>
            <a:endParaRPr lang="en-GB">
              <a:latin typeface="Times New Roman" panose="02020603050405020304" pitchFamily="18" charset="0"/>
            </a:endParaRPr>
          </a:p>
          <a:p>
            <a:endParaRPr lang="en-GB">
              <a:latin typeface="Times New Roman" panose="02020603050405020304" pitchFamily="18" charset="0"/>
            </a:endParaRPr>
          </a:p>
          <a:p>
            <a:endParaRPr lang="en-GB">
              <a:latin typeface="Times New Roman" panose="02020603050405020304" pitchFamily="18" charset="0"/>
            </a:endParaRPr>
          </a:p>
          <a:p>
            <a:endParaRPr lang="en-GB">
              <a:latin typeface="Times New Roman" panose="02020603050405020304" pitchFamily="18" charset="0"/>
            </a:endParaRPr>
          </a:p>
          <a:p>
            <a:endParaRPr lang="en-GB"/>
          </a:p>
        </p:txBody>
      </p:sp>
      <p:sp>
        <p:nvSpPr>
          <p:cNvPr id="4" name="TextBox 3">
            <a:extLst>
              <a:ext uri="{FF2B5EF4-FFF2-40B4-BE49-F238E27FC236}">
                <a16:creationId xmlns:a16="http://schemas.microsoft.com/office/drawing/2014/main" id="{7214BD54-5119-4695-A437-B84B9FE5F5CF}"/>
              </a:ext>
            </a:extLst>
          </p:cNvPr>
          <p:cNvSpPr txBox="1"/>
          <p:nvPr/>
        </p:nvSpPr>
        <p:spPr>
          <a:xfrm>
            <a:off x="482583" y="228957"/>
            <a:ext cx="8086986" cy="584775"/>
          </a:xfrm>
          <a:prstGeom prst="rect">
            <a:avLst/>
          </a:prstGeom>
          <a:noFill/>
        </p:spPr>
        <p:txBody>
          <a:bodyPr wrap="square">
            <a:spAutoFit/>
          </a:bodyPr>
          <a:lstStyle/>
          <a:p>
            <a:r>
              <a:rPr lang="en-GB" sz="3200" b="1" kern="0">
                <a:solidFill>
                  <a:schemeClr val="tx2"/>
                </a:solidFill>
                <a:latin typeface="Arial" pitchFamily="34" charset="0"/>
              </a:rPr>
              <a:t>Candidate/commentary evidence (Issue)</a:t>
            </a:r>
            <a:endParaRPr lang="en-GB" sz="3200"/>
          </a:p>
        </p:txBody>
      </p:sp>
      <p:pic>
        <p:nvPicPr>
          <p:cNvPr id="2" name="Audio 1">
            <a:hlinkClick r:id="" action="ppaction://media"/>
            <a:extLst>
              <a:ext uri="{FF2B5EF4-FFF2-40B4-BE49-F238E27FC236}">
                <a16:creationId xmlns:a16="http://schemas.microsoft.com/office/drawing/2014/main" id="{ED456C45-A9D1-8848-AFE3-2FBE14D15E1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4114800"/>
            <a:ext cx="812800" cy="812800"/>
          </a:xfrm>
          <a:prstGeom prst="rect">
            <a:avLst/>
          </a:prstGeom>
        </p:spPr>
      </p:pic>
    </p:spTree>
    <p:extLst>
      <p:ext uri="{BB962C8B-B14F-4D97-AF65-F5344CB8AC3E}">
        <p14:creationId xmlns:p14="http://schemas.microsoft.com/office/powerpoint/2010/main" val="2301881801"/>
      </p:ext>
    </p:extLst>
  </p:cSld>
  <p:clrMapOvr>
    <a:masterClrMapping/>
  </p:clrMapOvr>
  <mc:AlternateContent xmlns:mc="http://schemas.openxmlformats.org/markup-compatibility/2006" xmlns:p14="http://schemas.microsoft.com/office/powerpoint/2010/main">
    <mc:Choice Requires="p14">
      <p:transition spd="slow" p14:dur="2000" advTm="88026"/>
    </mc:Choice>
    <mc:Fallback xmlns="">
      <p:transition spd="slow" advTm="880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3B032-2716-4517-9F34-B4AB1FA86293}"/>
              </a:ext>
            </a:extLst>
          </p:cNvPr>
          <p:cNvSpPr>
            <a:spLocks noGrp="1"/>
          </p:cNvSpPr>
          <p:nvPr>
            <p:ph type="title"/>
          </p:nvPr>
        </p:nvSpPr>
        <p:spPr>
          <a:xfrm>
            <a:off x="457200" y="117231"/>
            <a:ext cx="8229600" cy="857250"/>
          </a:xfrm>
        </p:spPr>
        <p:txBody>
          <a:bodyPr/>
          <a:lstStyle/>
          <a:p>
            <a:pPr algn="l"/>
            <a:r>
              <a:rPr lang="en-GB" sz="3200" b="1" kern="0">
                <a:solidFill>
                  <a:schemeClr val="tx2"/>
                </a:solidFill>
                <a:latin typeface="Arial" pitchFamily="34" charset="0"/>
              </a:rPr>
              <a:t>Candidate/commentary evidence (Issue)</a:t>
            </a:r>
            <a:endParaRPr lang="en-GB" sz="3200"/>
          </a:p>
        </p:txBody>
      </p:sp>
      <p:sp>
        <p:nvSpPr>
          <p:cNvPr id="7" name="TextBox 6">
            <a:extLst>
              <a:ext uri="{FF2B5EF4-FFF2-40B4-BE49-F238E27FC236}">
                <a16:creationId xmlns:a16="http://schemas.microsoft.com/office/drawing/2014/main" id="{C1820D6F-C30E-4E35-9FA2-2C2273B65BDA}"/>
              </a:ext>
            </a:extLst>
          </p:cNvPr>
          <p:cNvSpPr txBox="1"/>
          <p:nvPr/>
        </p:nvSpPr>
        <p:spPr>
          <a:xfrm>
            <a:off x="457200" y="875883"/>
            <a:ext cx="7752743" cy="4847481"/>
          </a:xfrm>
          <a:prstGeom prst="rect">
            <a:avLst/>
          </a:prstGeom>
          <a:noFill/>
        </p:spPr>
        <p:txBody>
          <a:bodyPr wrap="square" rtlCol="0">
            <a:spAutoFit/>
          </a:bodyPr>
          <a:lstStyle/>
          <a:p>
            <a:pPr algn="just">
              <a:spcAft>
                <a:spcPts val="1000"/>
              </a:spcAft>
            </a:pPr>
            <a:r>
              <a:rPr lang="en-GB" sz="1700" b="1">
                <a:solidFill>
                  <a:schemeClr val="tx2"/>
                </a:solidFill>
                <a:effectLst/>
                <a:latin typeface="+mn-lt"/>
                <a:ea typeface="Calibri" panose="020F0502020204030204" pitchFamily="34" charset="0"/>
              </a:rPr>
              <a:t>In conclusion</a:t>
            </a:r>
            <a:r>
              <a:rPr lang="en-GB" sz="1700">
                <a:solidFill>
                  <a:schemeClr val="tx2"/>
                </a:solidFill>
                <a:effectLst/>
                <a:latin typeface="+mn-lt"/>
                <a:ea typeface="Calibri" panose="020F0502020204030204" pitchFamily="34" charset="0"/>
              </a:rPr>
              <a:t>, the reintroduction of beavers to the UK is a highly controversial topic on which there are many differing views and opinions. </a:t>
            </a:r>
            <a:r>
              <a:rPr lang="en-GB" sz="1700" b="1">
                <a:solidFill>
                  <a:schemeClr val="tx2"/>
                </a:solidFill>
                <a:effectLst/>
                <a:latin typeface="+mn-lt"/>
                <a:ea typeface="Calibri" panose="020F0502020204030204" pitchFamily="34" charset="0"/>
              </a:rPr>
              <a:t>Sources one, two and three </a:t>
            </a:r>
            <a:r>
              <a:rPr lang="en-GB" sz="1700">
                <a:solidFill>
                  <a:schemeClr val="tx2"/>
                </a:solidFill>
                <a:effectLst/>
                <a:latin typeface="+mn-lt"/>
                <a:ea typeface="Calibri" panose="020F0502020204030204" pitchFamily="34" charset="0"/>
              </a:rPr>
              <a:t>present some of these views and opinions and do so with very different styles and degrees of success</a:t>
            </a:r>
          </a:p>
          <a:p>
            <a:pPr algn="just">
              <a:spcAft>
                <a:spcPts val="1000"/>
              </a:spcAft>
            </a:pPr>
            <a:r>
              <a:rPr lang="en-GB" sz="1700" b="1">
                <a:solidFill>
                  <a:schemeClr val="tx2"/>
                </a:solidFill>
                <a:effectLst/>
                <a:latin typeface="+mn-lt"/>
                <a:ea typeface="Calibri" panose="020F0502020204030204" pitchFamily="34" charset="0"/>
              </a:rPr>
              <a:t>In comparison </a:t>
            </a:r>
            <a:r>
              <a:rPr lang="en-GB" sz="1700">
                <a:solidFill>
                  <a:schemeClr val="tx2"/>
                </a:solidFill>
                <a:effectLst/>
                <a:latin typeface="+mn-lt"/>
                <a:ea typeface="Calibri" panose="020F0502020204030204" pitchFamily="34" charset="0"/>
              </a:rPr>
              <a:t>to source one, source two……..</a:t>
            </a:r>
          </a:p>
          <a:p>
            <a:pPr algn="just">
              <a:spcAft>
                <a:spcPts val="1000"/>
              </a:spcAft>
            </a:pPr>
            <a:r>
              <a:rPr lang="en-GB" sz="1700">
                <a:solidFill>
                  <a:schemeClr val="tx2"/>
                </a:solidFill>
                <a:effectLst/>
                <a:latin typeface="+mn-lt"/>
                <a:ea typeface="Calibri" panose="020F0502020204030204" pitchFamily="34" charset="0"/>
              </a:rPr>
              <a:t>S&amp;TA have come to the conclusion that beaver reintroduction would indeed be beneficial but would need </a:t>
            </a:r>
            <a:r>
              <a:rPr lang="en-GB" sz="1700" i="1">
                <a:solidFill>
                  <a:schemeClr val="tx2"/>
                </a:solidFill>
                <a:effectLst/>
                <a:latin typeface="+mn-lt"/>
                <a:ea typeface="Calibri" panose="020F0502020204030204" pitchFamily="34" charset="0"/>
              </a:rPr>
              <a:t>“specific management.” </a:t>
            </a:r>
            <a:r>
              <a:rPr lang="en-GB" sz="1700">
                <a:solidFill>
                  <a:schemeClr val="tx2"/>
                </a:solidFill>
                <a:effectLst/>
                <a:latin typeface="+mn-lt"/>
                <a:ea typeface="Calibri" panose="020F0502020204030204" pitchFamily="34" charset="0"/>
              </a:rPr>
              <a:t>This is an opinion I personally agree with. Reintroduction should take place due to the significant monetary benefits to the local economy and the positive impacts it has on biodiversity. However reintroduction needs to be managed as we must accommodate the needs of anglers and farmers who rely upon the surrounding landscape for their livelihoods. </a:t>
            </a:r>
          </a:p>
          <a:p>
            <a:pPr algn="just">
              <a:spcAft>
                <a:spcPts val="1000"/>
              </a:spcAft>
            </a:pPr>
            <a:r>
              <a:rPr lang="en-GB" sz="1800">
                <a:solidFill>
                  <a:srgbClr val="FF0000"/>
                </a:solidFill>
                <a:effectLst/>
                <a:latin typeface="+mn-lt"/>
                <a:ea typeface="Calibri" panose="020F0502020204030204" pitchFamily="34" charset="0"/>
              </a:rPr>
              <a:t>(GMP E)</a:t>
            </a:r>
            <a:endParaRPr lang="en-GB" sz="1800">
              <a:solidFill>
                <a:schemeClr val="tx2"/>
              </a:solidFill>
              <a:effectLst/>
              <a:latin typeface="+mn-lt"/>
              <a:ea typeface="Calibri" panose="020F0502020204030204" pitchFamily="34" charset="0"/>
            </a:endParaRPr>
          </a:p>
          <a:p>
            <a:pPr algn="just">
              <a:spcAft>
                <a:spcPts val="1000"/>
              </a:spcAft>
            </a:pPr>
            <a:endParaRPr lang="en-GB">
              <a:latin typeface="Times New Roman" panose="02020603050405020304" pitchFamily="18" charset="0"/>
              <a:ea typeface="Calibri" panose="020F0502020204030204" pitchFamily="34" charset="0"/>
            </a:endParaRPr>
          </a:p>
          <a:p>
            <a:pPr algn="just">
              <a:spcAft>
                <a:spcPts val="1000"/>
              </a:spcAft>
            </a:pPr>
            <a:endParaRPr lang="en-GB">
              <a:latin typeface="Times New Roman" panose="02020603050405020304" pitchFamily="18" charset="0"/>
              <a:ea typeface="Calibri" panose="020F0502020204030204" pitchFamily="34" charset="0"/>
            </a:endParaRPr>
          </a:p>
          <a:p>
            <a:pPr algn="just">
              <a:spcAft>
                <a:spcPts val="1000"/>
              </a:spcAft>
            </a:pPr>
            <a:r>
              <a:rPr lang="en-GB" sz="1800">
                <a:effectLst/>
                <a:latin typeface="Times New Roman" panose="02020603050405020304" pitchFamily="18" charset="0"/>
                <a:ea typeface="Calibri" panose="020F0502020204030204" pitchFamily="34" charset="0"/>
              </a:rPr>
              <a:t> </a:t>
            </a:r>
            <a:endParaRPr lang="en-GB" sz="1800">
              <a:solidFill>
                <a:schemeClr val="tx2"/>
              </a:solidFill>
              <a:effectLst/>
              <a:latin typeface="+mj-lt"/>
              <a:ea typeface="Calibri" panose="020F0502020204030204" pitchFamily="34" charset="0"/>
              <a:cs typeface="Times New Roman" panose="02020603050405020304" pitchFamily="18" charset="0"/>
            </a:endParaRPr>
          </a:p>
        </p:txBody>
      </p:sp>
      <p:pic>
        <p:nvPicPr>
          <p:cNvPr id="4" name="Audio 3">
            <a:hlinkClick r:id="" action="ppaction://media"/>
            <a:extLst>
              <a:ext uri="{FF2B5EF4-FFF2-40B4-BE49-F238E27FC236}">
                <a16:creationId xmlns:a16="http://schemas.microsoft.com/office/drawing/2014/main" id="{8321E956-DD26-0F48-AEA6-6795E3F4768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4114800"/>
            <a:ext cx="812800" cy="812800"/>
          </a:xfrm>
          <a:prstGeom prst="rect">
            <a:avLst/>
          </a:prstGeom>
        </p:spPr>
      </p:pic>
    </p:spTree>
    <p:extLst>
      <p:ext uri="{BB962C8B-B14F-4D97-AF65-F5344CB8AC3E}">
        <p14:creationId xmlns:p14="http://schemas.microsoft.com/office/powerpoint/2010/main" val="2985980234"/>
      </p:ext>
    </p:extLst>
  </p:cSld>
  <p:clrMapOvr>
    <a:masterClrMapping/>
  </p:clrMapOvr>
  <mc:AlternateContent xmlns:mc="http://schemas.openxmlformats.org/markup-compatibility/2006" xmlns:p14="http://schemas.microsoft.com/office/powerpoint/2010/main">
    <mc:Choice Requires="p14">
      <p:transition spd="slow" p14:dur="2000" advTm="55137"/>
    </mc:Choice>
    <mc:Fallback xmlns="">
      <p:transition spd="slow" advTm="551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3B032-2716-4517-9F34-B4AB1FA86293}"/>
              </a:ext>
            </a:extLst>
          </p:cNvPr>
          <p:cNvSpPr>
            <a:spLocks noGrp="1"/>
          </p:cNvSpPr>
          <p:nvPr>
            <p:ph type="title"/>
          </p:nvPr>
        </p:nvSpPr>
        <p:spPr/>
        <p:txBody>
          <a:bodyPr/>
          <a:lstStyle/>
          <a:p>
            <a:pPr algn="l"/>
            <a:r>
              <a:rPr lang="en-GB" sz="3200" b="1" kern="0" dirty="0">
                <a:solidFill>
                  <a:schemeClr val="tx2"/>
                </a:solidFill>
                <a:latin typeface="Arial" pitchFamily="34" charset="0"/>
              </a:rPr>
              <a:t>Other additional sources of support for  project-folio </a:t>
            </a:r>
            <a:endParaRPr lang="en-GB" sz="3200" dirty="0"/>
          </a:p>
        </p:txBody>
      </p:sp>
      <p:sp>
        <p:nvSpPr>
          <p:cNvPr id="5" name="TextBox 4">
            <a:extLst>
              <a:ext uri="{FF2B5EF4-FFF2-40B4-BE49-F238E27FC236}">
                <a16:creationId xmlns:a16="http://schemas.microsoft.com/office/drawing/2014/main" id="{7D38A1A8-E02E-49E9-9348-21B3F9233FEB}"/>
              </a:ext>
            </a:extLst>
          </p:cNvPr>
          <p:cNvSpPr txBox="1"/>
          <p:nvPr/>
        </p:nvSpPr>
        <p:spPr>
          <a:xfrm>
            <a:off x="457199" y="1280418"/>
            <a:ext cx="7831015" cy="3477875"/>
          </a:xfrm>
          <a:prstGeom prst="rect">
            <a:avLst/>
          </a:prstGeom>
          <a:noFill/>
        </p:spPr>
        <p:txBody>
          <a:bodyPr wrap="square">
            <a:spAutoFit/>
          </a:bodyPr>
          <a:lstStyle/>
          <a:p>
            <a:r>
              <a:rPr lang="en-GB" sz="2000" kern="0" dirty="0">
                <a:solidFill>
                  <a:srgbClr val="1F497D"/>
                </a:solidFill>
                <a:latin typeface="Arial"/>
              </a:rPr>
              <a:t>There are examples of candidate responses for the project–folio, along with associated commentaries, on SQA’s Understanding Standards website.  </a:t>
            </a:r>
          </a:p>
          <a:p>
            <a:r>
              <a:rPr lang="en-GB" sz="2000" kern="0" dirty="0">
                <a:solidFill>
                  <a:srgbClr val="1F497D"/>
                </a:solidFill>
                <a:latin typeface="Arial"/>
              </a:rPr>
              <a:t> </a:t>
            </a:r>
          </a:p>
          <a:p>
            <a:r>
              <a:rPr lang="en-GB" sz="2000" kern="0" dirty="0">
                <a:solidFill>
                  <a:srgbClr val="1F497D"/>
                </a:solidFill>
                <a:latin typeface="Arial"/>
              </a:rPr>
              <a:t>There is a project–folio webinar (five files) which can be accessed from the Advanced Higher Geography subject page, under the ‘Understanding Standards’ tab.</a:t>
            </a:r>
          </a:p>
          <a:p>
            <a:endParaRPr lang="en-GB" sz="2000" kern="0" dirty="0">
              <a:solidFill>
                <a:srgbClr val="1F497D"/>
              </a:solidFill>
              <a:latin typeface="Arial"/>
            </a:endParaRPr>
          </a:p>
          <a:p>
            <a:r>
              <a:rPr lang="en-GB" sz="2000" kern="0" dirty="0">
                <a:solidFill>
                  <a:srgbClr val="1F497D"/>
                </a:solidFill>
                <a:latin typeface="Arial"/>
              </a:rPr>
              <a:t>Any questions may be sent to Joan Highton (Subject Implementation Manager) - </a:t>
            </a:r>
            <a:r>
              <a:rPr lang="en-GB" sz="2000" kern="0" dirty="0">
                <a:solidFill>
                  <a:srgbClr val="1F497D"/>
                </a:solidFill>
                <a:latin typeface="Arial"/>
                <a:hlinkClick r:id="rId6"/>
              </a:rPr>
              <a:t>joan.highton@sqa.org.uk</a:t>
            </a:r>
            <a:endParaRPr lang="en-GB" sz="2000" kern="0" dirty="0">
              <a:solidFill>
                <a:srgbClr val="1F497D"/>
              </a:solidFill>
              <a:latin typeface="Arial"/>
            </a:endParaRPr>
          </a:p>
          <a:p>
            <a:endParaRPr lang="en-GB" sz="2000" kern="0" dirty="0">
              <a:solidFill>
                <a:srgbClr val="1F497D"/>
              </a:solidFill>
              <a:latin typeface="Arial"/>
            </a:endParaRPr>
          </a:p>
        </p:txBody>
      </p:sp>
      <p:pic>
        <p:nvPicPr>
          <p:cNvPr id="3" name="slide23">
            <a:hlinkClick r:id="" action="ppaction://media"/>
            <a:extLst>
              <a:ext uri="{FF2B5EF4-FFF2-40B4-BE49-F238E27FC236}">
                <a16:creationId xmlns:a16="http://schemas.microsoft.com/office/drawing/2014/main" id="{E0209DF3-E847-465A-9012-FBE3F5441D36}"/>
              </a:ext>
            </a:extLst>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7063934" y="4285853"/>
            <a:ext cx="609600" cy="609600"/>
          </a:xfrm>
          <a:prstGeom prst="rect">
            <a:avLst/>
          </a:prstGeom>
        </p:spPr>
      </p:pic>
    </p:spTree>
    <p:custDataLst>
      <p:tags r:id="rId1"/>
    </p:custDataLst>
    <p:extLst>
      <p:ext uri="{BB962C8B-B14F-4D97-AF65-F5344CB8AC3E}">
        <p14:creationId xmlns:p14="http://schemas.microsoft.com/office/powerpoint/2010/main" val="389458766"/>
      </p:ext>
    </p:extLst>
  </p:cSld>
  <p:clrMapOvr>
    <a:masterClrMapping/>
  </p:clrMapOvr>
  <mc:AlternateContent xmlns:mc="http://schemas.openxmlformats.org/markup-compatibility/2006" xmlns:p14="http://schemas.microsoft.com/office/powerpoint/2010/main">
    <mc:Choice Requires="p14">
      <p:transition spd="slow" p14:dur="2000" advClick="0" advTm="44000"/>
    </mc:Choice>
    <mc:Fallback xmlns="">
      <p:transition spd="slow" advClick="0" advTm="44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332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399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39A8E10-B256-402A-B6E2-0285CA27BD45}"/>
              </a:ext>
            </a:extLst>
          </p:cNvPr>
          <p:cNvSpPr txBox="1"/>
          <p:nvPr/>
        </p:nvSpPr>
        <p:spPr>
          <a:xfrm>
            <a:off x="570607" y="435784"/>
            <a:ext cx="7316787" cy="646113"/>
          </a:xfrm>
          <a:prstGeom prst="rect">
            <a:avLst/>
          </a:prstGeom>
          <a:noFill/>
        </p:spPr>
        <p:txBody>
          <a:bodyPr>
            <a:spAutoFit/>
          </a:bodyPr>
          <a:lstStyle/>
          <a:p>
            <a:pPr eaLnBrk="1" fontAlgn="auto" hangingPunct="1">
              <a:spcBef>
                <a:spcPts val="0"/>
              </a:spcBef>
              <a:spcAft>
                <a:spcPts val="0"/>
              </a:spcAft>
              <a:defRPr/>
            </a:pPr>
            <a:r>
              <a:rPr lang="en-GB" sz="3600" b="1" kern="0">
                <a:solidFill>
                  <a:schemeClr val="tx2"/>
                </a:solidFill>
                <a:latin typeface="Arial" pitchFamily="34" charset="0"/>
              </a:rPr>
              <a:t>What this presentation covers</a:t>
            </a:r>
            <a:endParaRPr lang="en-US" sz="3600" b="1" kern="0">
              <a:solidFill>
                <a:schemeClr val="tx2"/>
              </a:solidFill>
              <a:latin typeface="Arial" pitchFamily="34" charset="0"/>
            </a:endParaRPr>
          </a:p>
        </p:txBody>
      </p:sp>
      <p:sp>
        <p:nvSpPr>
          <p:cNvPr id="8" name="TextBox 7">
            <a:extLst>
              <a:ext uri="{FF2B5EF4-FFF2-40B4-BE49-F238E27FC236}">
                <a16:creationId xmlns:a16="http://schemas.microsoft.com/office/drawing/2014/main" id="{B730532E-46C4-45D7-A717-CECDB3FAE80B}"/>
              </a:ext>
            </a:extLst>
          </p:cNvPr>
          <p:cNvSpPr txBox="1"/>
          <p:nvPr/>
        </p:nvSpPr>
        <p:spPr>
          <a:xfrm>
            <a:off x="570607" y="1624013"/>
            <a:ext cx="7556500" cy="2437590"/>
          </a:xfrm>
          <a:prstGeom prst="rect">
            <a:avLst/>
          </a:prstGeom>
          <a:noFill/>
        </p:spPr>
        <p:txBody>
          <a:bodyPr lIns="91440" tIns="45720" rIns="91440" bIns="45720" anchor="t">
            <a:spAutoFit/>
          </a:bodyPr>
          <a:lstStyle/>
          <a:p>
            <a:pPr defTabSz="914400" eaLnBrk="1" hangingPunct="1">
              <a:spcBef>
                <a:spcPct val="20000"/>
              </a:spcBef>
              <a:defRPr/>
            </a:pPr>
            <a:r>
              <a:rPr lang="en-GB" sz="2400" kern="0">
                <a:solidFill>
                  <a:srgbClr val="1F497D"/>
                </a:solidFill>
                <a:latin typeface="Arial"/>
              </a:rPr>
              <a:t>Helpful hints and guidance relating to the assessment of the Advanced Higher Geography project-folio.</a:t>
            </a:r>
          </a:p>
          <a:p>
            <a:pPr defTabSz="914400" eaLnBrk="1" hangingPunct="1">
              <a:spcBef>
                <a:spcPct val="20000"/>
              </a:spcBef>
              <a:defRPr/>
            </a:pPr>
            <a:endParaRPr lang="en-GB" sz="2400" kern="0">
              <a:solidFill>
                <a:srgbClr val="1F497D"/>
              </a:solidFill>
              <a:latin typeface="Arial"/>
            </a:endParaRP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Component 1: Geographical Study (60 marks)</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Component 2: Geographical Issue (40 marks)</a:t>
            </a:r>
          </a:p>
          <a:p>
            <a:pPr eaLnBrk="1" fontAlgn="auto" hangingPunct="1">
              <a:spcBef>
                <a:spcPts val="0"/>
              </a:spcBef>
              <a:spcAft>
                <a:spcPts val="0"/>
              </a:spcAft>
              <a:defRPr/>
            </a:pPr>
            <a:endParaRPr lang="en-US">
              <a:latin typeface="+mn-lt"/>
            </a:endParaRPr>
          </a:p>
        </p:txBody>
      </p:sp>
      <p:pic>
        <p:nvPicPr>
          <p:cNvPr id="5" name="Audio 4">
            <a:hlinkClick r:id="" action="ppaction://media"/>
            <a:extLst>
              <a:ext uri="{FF2B5EF4-FFF2-40B4-BE49-F238E27FC236}">
                <a16:creationId xmlns:a16="http://schemas.microsoft.com/office/drawing/2014/main" id="{E48DE72F-E327-F144-B019-C92B8268AE73}"/>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4114800"/>
            <a:ext cx="812800" cy="812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460"/>
    </mc:Choice>
    <mc:Fallback xmlns="">
      <p:transition spd="slow" advTm="304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1CA865B-121D-4FBB-9945-08E209D4A7BD}"/>
              </a:ext>
            </a:extLst>
          </p:cNvPr>
          <p:cNvSpPr txBox="1"/>
          <p:nvPr/>
        </p:nvSpPr>
        <p:spPr>
          <a:xfrm>
            <a:off x="682850" y="307976"/>
            <a:ext cx="8367913" cy="646331"/>
          </a:xfrm>
          <a:prstGeom prst="rect">
            <a:avLst/>
          </a:prstGeom>
          <a:noFill/>
        </p:spPr>
        <p:txBody>
          <a:bodyPr wrap="square">
            <a:spAutoFit/>
          </a:bodyPr>
          <a:lstStyle/>
          <a:p>
            <a:pPr eaLnBrk="1" fontAlgn="auto" hangingPunct="1">
              <a:spcBef>
                <a:spcPts val="0"/>
              </a:spcBef>
              <a:spcAft>
                <a:spcPts val="0"/>
              </a:spcAft>
              <a:defRPr/>
            </a:pPr>
            <a:r>
              <a:rPr lang="en-GB" sz="3600" b="1" kern="0">
                <a:solidFill>
                  <a:schemeClr val="tx2"/>
                </a:solidFill>
                <a:latin typeface="Arial" pitchFamily="34" charset="0"/>
              </a:rPr>
              <a:t>Introduction</a:t>
            </a:r>
            <a:r>
              <a:rPr lang="en-GB" sz="3200" b="1" kern="0">
                <a:solidFill>
                  <a:schemeClr val="tx2"/>
                </a:solidFill>
                <a:latin typeface="Arial" pitchFamily="34" charset="0"/>
              </a:rPr>
              <a:t>						</a:t>
            </a:r>
            <a:endParaRPr lang="en-US" sz="3200" b="1" kern="0">
              <a:solidFill>
                <a:schemeClr val="tx2"/>
              </a:solidFill>
              <a:latin typeface="Arial" pitchFamily="34" charset="0"/>
            </a:endParaRPr>
          </a:p>
        </p:txBody>
      </p:sp>
      <p:sp>
        <p:nvSpPr>
          <p:cNvPr id="8" name="TextBox 7">
            <a:extLst>
              <a:ext uri="{FF2B5EF4-FFF2-40B4-BE49-F238E27FC236}">
                <a16:creationId xmlns:a16="http://schemas.microsoft.com/office/drawing/2014/main" id="{2C0F3CA6-9E7E-4404-9B5D-58B7A2BF913F}"/>
              </a:ext>
            </a:extLst>
          </p:cNvPr>
          <p:cNvSpPr txBox="1"/>
          <p:nvPr/>
        </p:nvSpPr>
        <p:spPr>
          <a:xfrm>
            <a:off x="682654" y="1040235"/>
            <a:ext cx="7432646" cy="4339650"/>
          </a:xfrm>
          <a:prstGeom prst="rect">
            <a:avLst/>
          </a:prstGeom>
          <a:noFill/>
        </p:spPr>
        <p:txBody>
          <a:bodyPr wrap="square" lIns="91440" tIns="45720" rIns="91440" bIns="45720" anchor="t">
            <a:spAutoFit/>
          </a:bodyPr>
          <a:lstStyle/>
          <a:p>
            <a:pPr defTabSz="914400" eaLnBrk="1" hangingPunct="1">
              <a:spcBef>
                <a:spcPct val="20000"/>
              </a:spcBef>
              <a:defRPr/>
            </a:pPr>
            <a:r>
              <a:rPr lang="en-GB" sz="2400" b="1" kern="0">
                <a:solidFill>
                  <a:srgbClr val="1F497D"/>
                </a:solidFill>
                <a:latin typeface="Arial"/>
              </a:rPr>
              <a:t>Preparedness and organisation</a:t>
            </a:r>
          </a:p>
          <a:p>
            <a:pPr marL="342900" indent="-342900" defTabSz="914400" eaLnBrk="1" hangingPunct="1">
              <a:spcBef>
                <a:spcPct val="20000"/>
              </a:spcBef>
              <a:buFont typeface="Wingdings" pitchFamily="2" charset="2"/>
              <a:buChar char="w"/>
              <a:defRPr/>
            </a:pPr>
            <a:endParaRPr lang="en-GB" sz="2400" kern="0">
              <a:solidFill>
                <a:srgbClr val="1F497D"/>
              </a:solidFill>
              <a:latin typeface="Arial"/>
            </a:endParaRP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SQA course specification (page 4 and pages 10-11) </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SQA course assessment task document (includes general marking principles as well as the p</a:t>
            </a:r>
            <a:r>
              <a:rPr lang="en-GB" sz="2400" kern="0">
                <a:solidFill>
                  <a:schemeClr val="tx2"/>
                </a:solidFill>
                <a:latin typeface="Arial"/>
              </a:rPr>
              <a:t>roject-f</a:t>
            </a:r>
            <a:r>
              <a:rPr lang="en-GB" sz="2400" kern="0">
                <a:solidFill>
                  <a:srgbClr val="1F497D"/>
                </a:solidFill>
                <a:latin typeface="Arial"/>
              </a:rPr>
              <a:t>olio marking instructions)</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marking grid </a:t>
            </a:r>
          </a:p>
          <a:p>
            <a:pPr defTabSz="914400" eaLnBrk="1" hangingPunct="1">
              <a:spcBef>
                <a:spcPct val="20000"/>
              </a:spcBef>
              <a:defRPr/>
            </a:pPr>
            <a:endParaRPr lang="en-GB" sz="2400" kern="0">
              <a:solidFill>
                <a:srgbClr val="1F497D"/>
              </a:solidFill>
              <a:latin typeface="Arial"/>
            </a:endParaRPr>
          </a:p>
          <a:p>
            <a:pPr eaLnBrk="1" fontAlgn="auto" hangingPunct="1">
              <a:spcBef>
                <a:spcPts val="0"/>
              </a:spcBef>
              <a:spcAft>
                <a:spcPts val="0"/>
              </a:spcAft>
              <a:defRPr/>
            </a:pPr>
            <a:endParaRPr lang="en-US" sz="3600">
              <a:latin typeface="+mn-lt"/>
            </a:endParaRPr>
          </a:p>
        </p:txBody>
      </p:sp>
      <p:pic>
        <p:nvPicPr>
          <p:cNvPr id="19" name="Audio 18">
            <a:hlinkClick r:id="" action="ppaction://media"/>
            <a:extLst>
              <a:ext uri="{FF2B5EF4-FFF2-40B4-BE49-F238E27FC236}">
                <a16:creationId xmlns:a16="http://schemas.microsoft.com/office/drawing/2014/main" id="{D72C0D4E-97EB-1941-BA0E-65D0B4942F5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4114800"/>
            <a:ext cx="812800" cy="812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24188"/>
    </mc:Choice>
    <mc:Fallback xmlns="">
      <p:transition spd="slow" advTm="2241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9"/>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Table&#10;&#10;Description automatically generated">
            <a:extLst>
              <a:ext uri="{FF2B5EF4-FFF2-40B4-BE49-F238E27FC236}">
                <a16:creationId xmlns:a16="http://schemas.microsoft.com/office/drawing/2014/main" id="{F3F297B9-2222-D142-B45C-6B4EBCC350D9}"/>
              </a:ext>
            </a:extLst>
          </p:cNvPr>
          <p:cNvPicPr>
            <a:picLocks noChangeAspect="1"/>
          </p:cNvPicPr>
          <p:nvPr/>
        </p:nvPicPr>
        <p:blipFill>
          <a:blip r:embed="rId4"/>
          <a:stretch>
            <a:fillRect/>
          </a:stretch>
        </p:blipFill>
        <p:spPr>
          <a:xfrm>
            <a:off x="372274" y="39106"/>
            <a:ext cx="4232380" cy="5022980"/>
          </a:xfrm>
          <a:prstGeom prst="rect">
            <a:avLst/>
          </a:prstGeom>
        </p:spPr>
      </p:pic>
      <p:pic>
        <p:nvPicPr>
          <p:cNvPr id="2" name="Picture 3" descr="Table&#10;&#10;Description automatically generated">
            <a:extLst>
              <a:ext uri="{FF2B5EF4-FFF2-40B4-BE49-F238E27FC236}">
                <a16:creationId xmlns:a16="http://schemas.microsoft.com/office/drawing/2014/main" id="{ABB6BC8B-E123-4E99-BF30-408DFAFB4714}"/>
              </a:ext>
            </a:extLst>
          </p:cNvPr>
          <p:cNvPicPr>
            <a:picLocks noChangeAspect="1"/>
          </p:cNvPicPr>
          <p:nvPr/>
        </p:nvPicPr>
        <p:blipFill>
          <a:blip r:embed="rId5"/>
          <a:stretch>
            <a:fillRect/>
          </a:stretch>
        </p:blipFill>
        <p:spPr>
          <a:xfrm>
            <a:off x="4829370" y="4500"/>
            <a:ext cx="3567404" cy="3866735"/>
          </a:xfrm>
          <a:prstGeom prst="rect">
            <a:avLst/>
          </a:prstGeom>
        </p:spPr>
      </p:pic>
      <p:pic>
        <p:nvPicPr>
          <p:cNvPr id="4" name="Media1_1">
            <a:hlinkClick r:id="" action="ppaction://media"/>
            <a:extLst>
              <a:ext uri="{FF2B5EF4-FFF2-40B4-BE49-F238E27FC236}">
                <a16:creationId xmlns:a16="http://schemas.microsoft.com/office/drawing/2014/main" id="{A0225CB7-8B76-474C-B994-00FB489BB23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206581" y="4313238"/>
            <a:ext cx="487363" cy="487363"/>
          </a:xfrm>
          <a:prstGeom prst="rect">
            <a:avLst/>
          </a:prstGeom>
        </p:spPr>
      </p:pic>
    </p:spTree>
    <p:extLst>
      <p:ext uri="{BB962C8B-B14F-4D97-AF65-F5344CB8AC3E}">
        <p14:creationId xmlns:p14="http://schemas.microsoft.com/office/powerpoint/2010/main" val="767977963"/>
      </p:ext>
    </p:extLst>
  </p:cSld>
  <p:clrMapOvr>
    <a:masterClrMapping/>
  </p:clrMapOvr>
  <mc:AlternateContent xmlns:mc="http://schemas.openxmlformats.org/markup-compatibility/2006" xmlns:p14="http://schemas.microsoft.com/office/powerpoint/2010/main">
    <mc:Choice Requires="p14">
      <p:transition spd="slow" p14:dur="2000" advClick="0" advTm="112285"/>
    </mc:Choice>
    <mc:Fallback xmlns="">
      <p:transition spd="slow" advClick="0" advTm="11228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201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BBDF1F0-7D02-468D-B749-FD6AE503FB74}"/>
              </a:ext>
            </a:extLst>
          </p:cNvPr>
          <p:cNvSpPr txBox="1"/>
          <p:nvPr/>
        </p:nvSpPr>
        <p:spPr>
          <a:xfrm>
            <a:off x="639763" y="307975"/>
            <a:ext cx="7874146" cy="646331"/>
          </a:xfrm>
          <a:prstGeom prst="rect">
            <a:avLst/>
          </a:prstGeom>
          <a:noFill/>
        </p:spPr>
        <p:txBody>
          <a:bodyPr wrap="square">
            <a:spAutoFit/>
          </a:bodyPr>
          <a:lstStyle/>
          <a:p>
            <a:pPr eaLnBrk="1" fontAlgn="auto" hangingPunct="1">
              <a:spcBef>
                <a:spcPts val="0"/>
              </a:spcBef>
              <a:spcAft>
                <a:spcPts val="0"/>
              </a:spcAft>
              <a:defRPr/>
            </a:pPr>
            <a:r>
              <a:rPr lang="en-GB" sz="3600" b="1" kern="0">
                <a:solidFill>
                  <a:schemeClr val="tx2"/>
                </a:solidFill>
                <a:latin typeface="Arial" pitchFamily="34" charset="0"/>
              </a:rPr>
              <a:t>Introduction (continued)</a:t>
            </a:r>
            <a:endParaRPr lang="en-US" sz="3600" b="1" kern="0">
              <a:solidFill>
                <a:schemeClr val="tx2"/>
              </a:solidFill>
              <a:latin typeface="Arial" pitchFamily="34" charset="0"/>
            </a:endParaRPr>
          </a:p>
        </p:txBody>
      </p:sp>
      <p:sp>
        <p:nvSpPr>
          <p:cNvPr id="8" name="TextBox 7">
            <a:extLst>
              <a:ext uri="{FF2B5EF4-FFF2-40B4-BE49-F238E27FC236}">
                <a16:creationId xmlns:a16="http://schemas.microsoft.com/office/drawing/2014/main" id="{E18A4E16-6FEA-419C-8119-4F3CD6452156}"/>
              </a:ext>
            </a:extLst>
          </p:cNvPr>
          <p:cNvSpPr txBox="1"/>
          <p:nvPr/>
        </p:nvSpPr>
        <p:spPr>
          <a:xfrm>
            <a:off x="643528" y="1058842"/>
            <a:ext cx="7373006" cy="5687711"/>
          </a:xfrm>
          <a:prstGeom prst="rect">
            <a:avLst/>
          </a:prstGeom>
          <a:noFill/>
        </p:spPr>
        <p:txBody>
          <a:bodyPr wrap="square" lIns="91440" tIns="45720" rIns="91440" bIns="45720" anchor="t">
            <a:spAutoFit/>
          </a:bodyPr>
          <a:lstStyle/>
          <a:p>
            <a:pPr defTabSz="914400" eaLnBrk="1" hangingPunct="1">
              <a:spcBef>
                <a:spcPct val="20000"/>
              </a:spcBef>
              <a:defRPr/>
            </a:pPr>
            <a:r>
              <a:rPr lang="en-GB" sz="2400" kern="0">
                <a:solidFill>
                  <a:srgbClr val="1F497D"/>
                </a:solidFill>
                <a:latin typeface="Arial"/>
              </a:rPr>
              <a:t>Read the Study/Issue. Ask yourself questions that relate to:</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knowledge and understanding and skills – are these appropriate at Advanced Higher standard?</a:t>
            </a:r>
            <a:endParaRPr lang="en-GB" sz="2400" kern="0">
              <a:solidFill>
                <a:srgbClr val="1F497D"/>
              </a:solidFill>
              <a:latin typeface="Arial"/>
              <a:cs typeface="Arial"/>
            </a:endParaRP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the bibliography – is it valid, relevant and used appropriately?</a:t>
            </a:r>
          </a:p>
          <a:p>
            <a:pPr marL="342900" indent="-342900" defTabSz="914400" eaLnBrk="1" hangingPunct="1">
              <a:spcBef>
                <a:spcPct val="20000"/>
              </a:spcBef>
              <a:buFont typeface="Wingdings" pitchFamily="2" charset="2"/>
              <a:buChar char="w"/>
              <a:defRPr/>
            </a:pPr>
            <a:r>
              <a:rPr lang="en-GB" sz="2400" kern="0">
                <a:solidFill>
                  <a:srgbClr val="1F497D"/>
                </a:solidFill>
                <a:latin typeface="Arial"/>
              </a:rPr>
              <a:t>the written and graphic quality of the Issue/Study in relation to word count, coherence,      integration, reflectiveness and insight.</a:t>
            </a:r>
          </a:p>
          <a:p>
            <a:pPr defTabSz="914400" eaLnBrk="1" hangingPunct="1">
              <a:spcBef>
                <a:spcPct val="20000"/>
              </a:spcBef>
              <a:defRPr/>
            </a:pPr>
            <a:endParaRPr lang="en-GB" sz="2400" kern="0">
              <a:solidFill>
                <a:srgbClr val="1F497D"/>
              </a:solidFill>
              <a:latin typeface="Arial"/>
            </a:endParaRPr>
          </a:p>
          <a:p>
            <a:pPr marL="342900" indent="-342900" defTabSz="914400" eaLnBrk="1" hangingPunct="1">
              <a:spcBef>
                <a:spcPct val="20000"/>
              </a:spcBef>
              <a:buFont typeface="Wingdings" pitchFamily="2" charset="2"/>
              <a:buChar char="w"/>
              <a:defRPr/>
            </a:pPr>
            <a:endParaRPr lang="en-GB" sz="2400" kern="0">
              <a:solidFill>
                <a:srgbClr val="1F497D"/>
              </a:solidFill>
              <a:latin typeface="Arial"/>
            </a:endParaRPr>
          </a:p>
          <a:p>
            <a:pPr marL="342900" indent="-342900" defTabSz="914400" eaLnBrk="1" hangingPunct="1">
              <a:spcBef>
                <a:spcPct val="20000"/>
              </a:spcBef>
              <a:buFont typeface="Wingdings" pitchFamily="2" charset="2"/>
              <a:buChar char="w"/>
              <a:defRPr/>
            </a:pPr>
            <a:endParaRPr lang="en-GB" sz="2400" kern="0">
              <a:solidFill>
                <a:srgbClr val="1F497D"/>
              </a:solidFill>
              <a:latin typeface="Arial"/>
            </a:endParaRPr>
          </a:p>
          <a:p>
            <a:pPr marL="342900" indent="-342900" defTabSz="914400" eaLnBrk="1" hangingPunct="1">
              <a:spcBef>
                <a:spcPct val="20000"/>
              </a:spcBef>
              <a:buFont typeface="Wingdings" pitchFamily="2" charset="2"/>
              <a:buChar char="w"/>
              <a:defRPr/>
            </a:pPr>
            <a:endParaRPr lang="en-GB" sz="2400" kern="0">
              <a:solidFill>
                <a:srgbClr val="1F497D"/>
              </a:solidFill>
              <a:latin typeface="Arial"/>
            </a:endParaRPr>
          </a:p>
          <a:p>
            <a:pPr eaLnBrk="1" fontAlgn="auto" hangingPunct="1">
              <a:spcBef>
                <a:spcPts val="0"/>
              </a:spcBef>
              <a:spcAft>
                <a:spcPts val="0"/>
              </a:spcAft>
              <a:defRPr/>
            </a:pPr>
            <a:endParaRPr lang="en-US">
              <a:latin typeface="+mn-lt"/>
            </a:endParaRPr>
          </a:p>
        </p:txBody>
      </p:sp>
      <p:pic>
        <p:nvPicPr>
          <p:cNvPr id="2" name="slide6">
            <a:hlinkClick r:id="" action="ppaction://media"/>
            <a:extLst>
              <a:ext uri="{FF2B5EF4-FFF2-40B4-BE49-F238E27FC236}">
                <a16:creationId xmlns:a16="http://schemas.microsoft.com/office/drawing/2014/main" id="{479F9DA7-136C-4C8F-BFC7-CA668C779C9A}"/>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6829743" y="4291965"/>
            <a:ext cx="609600" cy="6096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95540"/>
    </mc:Choice>
    <mc:Fallback xmlns="">
      <p:transition spd="slow" advClick="0" advTm="955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382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6A3051C-5CDA-48F9-8CFD-AFBC3F245E20}"/>
              </a:ext>
            </a:extLst>
          </p:cNvPr>
          <p:cNvSpPr txBox="1"/>
          <p:nvPr/>
        </p:nvSpPr>
        <p:spPr>
          <a:xfrm>
            <a:off x="655802" y="307975"/>
            <a:ext cx="8122024" cy="646331"/>
          </a:xfrm>
          <a:prstGeom prst="rect">
            <a:avLst/>
          </a:prstGeom>
          <a:noFill/>
        </p:spPr>
        <p:txBody>
          <a:bodyPr wrap="square">
            <a:spAutoFit/>
          </a:bodyPr>
          <a:lstStyle/>
          <a:p>
            <a:pPr eaLnBrk="1" fontAlgn="auto" hangingPunct="1">
              <a:spcBef>
                <a:spcPts val="0"/>
              </a:spcBef>
              <a:spcAft>
                <a:spcPts val="0"/>
              </a:spcAft>
              <a:defRPr/>
            </a:pPr>
            <a:r>
              <a:rPr lang="en-GB" sz="3600" b="1" kern="0">
                <a:solidFill>
                  <a:schemeClr val="tx2"/>
                </a:solidFill>
                <a:latin typeface="Arial" pitchFamily="34" charset="0"/>
              </a:rPr>
              <a:t>Step 1 – evidence</a:t>
            </a:r>
            <a:endParaRPr lang="en-US" sz="3600" b="1" kern="0">
              <a:solidFill>
                <a:schemeClr val="tx2"/>
              </a:solidFill>
              <a:latin typeface="Arial" pitchFamily="34" charset="0"/>
            </a:endParaRPr>
          </a:p>
        </p:txBody>
      </p:sp>
      <p:sp>
        <p:nvSpPr>
          <p:cNvPr id="8" name="TextBox 7">
            <a:extLst>
              <a:ext uri="{FF2B5EF4-FFF2-40B4-BE49-F238E27FC236}">
                <a16:creationId xmlns:a16="http://schemas.microsoft.com/office/drawing/2014/main" id="{FBEF2E2A-247D-4A3B-AB1E-C540D2F03A98}"/>
              </a:ext>
            </a:extLst>
          </p:cNvPr>
          <p:cNvSpPr txBox="1"/>
          <p:nvPr/>
        </p:nvSpPr>
        <p:spPr>
          <a:xfrm>
            <a:off x="655802" y="1174459"/>
            <a:ext cx="7244137" cy="3545586"/>
          </a:xfrm>
          <a:prstGeom prst="rect">
            <a:avLst/>
          </a:prstGeom>
          <a:noFill/>
        </p:spPr>
        <p:txBody>
          <a:bodyPr wrap="square">
            <a:spAutoFit/>
          </a:bodyPr>
          <a:lstStyle/>
          <a:p>
            <a:pPr defTabSz="914400" eaLnBrk="1" hangingPunct="1">
              <a:spcBef>
                <a:spcPct val="20000"/>
              </a:spcBef>
              <a:defRPr/>
            </a:pPr>
            <a:r>
              <a:rPr lang="en-GB" sz="2400" kern="0">
                <a:solidFill>
                  <a:srgbClr val="1F497D"/>
                </a:solidFill>
                <a:latin typeface="Arial"/>
              </a:rPr>
              <a:t>Use the marking grid, candidate study/issue and marking instructions.</a:t>
            </a:r>
          </a:p>
          <a:p>
            <a:pPr marL="342900" indent="-342900" defTabSz="914400" eaLnBrk="1" hangingPunct="1">
              <a:spcBef>
                <a:spcPct val="20000"/>
              </a:spcBef>
              <a:buFont typeface="Wingdings" pitchFamily="2" charset="2"/>
              <a:buChar char="w"/>
              <a:defRPr/>
            </a:pPr>
            <a:endParaRPr lang="en-GB" sz="2400" b="1" kern="0">
              <a:solidFill>
                <a:srgbClr val="1F497D"/>
              </a:solidFill>
              <a:latin typeface="Arial"/>
            </a:endParaRPr>
          </a:p>
          <a:p>
            <a:pPr defTabSz="914400" eaLnBrk="1" hangingPunct="1">
              <a:spcBef>
                <a:spcPct val="20000"/>
              </a:spcBef>
              <a:defRPr/>
            </a:pPr>
            <a:r>
              <a:rPr lang="en-GB" sz="2400" kern="0">
                <a:solidFill>
                  <a:srgbClr val="1F497D"/>
                </a:solidFill>
                <a:latin typeface="Arial"/>
              </a:rPr>
              <a:t>Re-read the Study/Issue to identify/gather evidence (using page numbers/highlighted quotes/notes) relating to each of the general marking principles (A-G for the Study and A-E for the Issue).</a:t>
            </a:r>
          </a:p>
          <a:p>
            <a:pPr defTabSz="914400" eaLnBrk="1" hangingPunct="1">
              <a:spcBef>
                <a:spcPct val="20000"/>
              </a:spcBef>
              <a:defRPr/>
            </a:pPr>
            <a:endParaRPr lang="en-GB" sz="2400" kern="0">
              <a:solidFill>
                <a:schemeClr val="tx2">
                  <a:lumMod val="75000"/>
                </a:schemeClr>
              </a:solidFill>
              <a:latin typeface="Arial"/>
            </a:endParaRPr>
          </a:p>
          <a:p>
            <a:pPr eaLnBrk="1" fontAlgn="auto" hangingPunct="1">
              <a:spcBef>
                <a:spcPts val="0"/>
              </a:spcBef>
              <a:spcAft>
                <a:spcPts val="0"/>
              </a:spcAft>
              <a:defRPr/>
            </a:pPr>
            <a:endParaRPr lang="en-US">
              <a:latin typeface="+mn-lt"/>
            </a:endParaRPr>
          </a:p>
        </p:txBody>
      </p:sp>
      <p:pic>
        <p:nvPicPr>
          <p:cNvPr id="2" name="Media1_1">
            <a:hlinkClick r:id="" action="ppaction://media"/>
            <a:extLst>
              <a:ext uri="{FF2B5EF4-FFF2-40B4-BE49-F238E27FC236}">
                <a16:creationId xmlns:a16="http://schemas.microsoft.com/office/drawing/2014/main" id="{1C699BA7-9A58-46C1-AF20-0EF7D37F002A}"/>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8185150" y="3084512"/>
            <a:ext cx="487363" cy="487363"/>
          </a:xfrm>
          <a:prstGeom prst="rect">
            <a:avLst/>
          </a:prstGeom>
        </p:spPr>
      </p:pic>
    </p:spTree>
    <p:custDataLst>
      <p:tags r:id="rId1"/>
    </p:custDataLst>
  </p:cSld>
  <p:clrMapOvr>
    <a:masterClrMapping/>
  </p:clrMapOvr>
  <mc:AlternateContent xmlns:mc="http://schemas.openxmlformats.org/markup-compatibility/2006">
    <mc:Choice xmlns:p14="http://schemas.microsoft.com/office/powerpoint/2010/main" Requires="p14">
      <p:transition spd="slow" p14:dur="2000" advClick="0" advTm="49545"/>
    </mc:Choice>
    <mc:Fallback>
      <p:transition spd="slow" advClick="0" advTm="4954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786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8B1D94A-9D09-43C0-9DEF-AA2CEC9EC6F7}"/>
              </a:ext>
            </a:extLst>
          </p:cNvPr>
          <p:cNvSpPr txBox="1"/>
          <p:nvPr/>
        </p:nvSpPr>
        <p:spPr>
          <a:xfrm>
            <a:off x="311892" y="215900"/>
            <a:ext cx="10285769" cy="646331"/>
          </a:xfrm>
          <a:prstGeom prst="rect">
            <a:avLst/>
          </a:prstGeom>
          <a:noFill/>
        </p:spPr>
        <p:txBody>
          <a:bodyPr wrap="square" rtlCol="0">
            <a:spAutoFit/>
          </a:bodyPr>
          <a:lstStyle/>
          <a:p>
            <a:pPr eaLnBrk="1" fontAlgn="auto" hangingPunct="1">
              <a:spcBef>
                <a:spcPts val="0"/>
              </a:spcBef>
              <a:spcAft>
                <a:spcPts val="0"/>
              </a:spcAft>
              <a:defRPr/>
            </a:pPr>
            <a:r>
              <a:rPr lang="en-GB" sz="3600" b="1" kern="0">
                <a:solidFill>
                  <a:schemeClr val="tx2"/>
                </a:solidFill>
                <a:latin typeface="Arial" pitchFamily="34" charset="0"/>
              </a:rPr>
              <a:t>Step 2 – applying marking instructions </a:t>
            </a:r>
            <a:endParaRPr lang="en-US" sz="3600" b="1" kern="0">
              <a:solidFill>
                <a:schemeClr val="tx2"/>
              </a:solidFill>
              <a:latin typeface="Arial" pitchFamily="34" charset="0"/>
            </a:endParaRPr>
          </a:p>
        </p:txBody>
      </p:sp>
      <p:sp>
        <p:nvSpPr>
          <p:cNvPr id="6" name="TextBox 5">
            <a:extLst>
              <a:ext uri="{FF2B5EF4-FFF2-40B4-BE49-F238E27FC236}">
                <a16:creationId xmlns:a16="http://schemas.microsoft.com/office/drawing/2014/main" id="{0FF9F16D-F84D-46C3-9F77-DE0C1399AFD7}"/>
              </a:ext>
            </a:extLst>
          </p:cNvPr>
          <p:cNvSpPr txBox="1"/>
          <p:nvPr/>
        </p:nvSpPr>
        <p:spPr>
          <a:xfrm>
            <a:off x="311892" y="1188706"/>
            <a:ext cx="8037499" cy="3564053"/>
          </a:xfrm>
          <a:prstGeom prst="rect">
            <a:avLst/>
          </a:prstGeom>
          <a:noFill/>
        </p:spPr>
        <p:txBody>
          <a:bodyPr wrap="square" rtlCol="0">
            <a:spAutoFit/>
          </a:bodyPr>
          <a:lstStyle/>
          <a:p>
            <a:r>
              <a:rPr lang="en-GB" sz="2400" kern="0" dirty="0">
                <a:solidFill>
                  <a:srgbClr val="1F497D"/>
                </a:solidFill>
                <a:latin typeface="Arial"/>
              </a:rPr>
              <a:t>Use the supported commentary for each general marking principle (GMP) to:</a:t>
            </a:r>
          </a:p>
          <a:p>
            <a:endParaRPr lang="en-GB" sz="2400" b="1" dirty="0">
              <a:solidFill>
                <a:srgbClr val="002060"/>
              </a:solidFill>
            </a:endParaRP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decide the range of marks available </a:t>
            </a:r>
          </a:p>
          <a:p>
            <a:pPr marL="342900" indent="-342900" defTabSz="914400" eaLnBrk="1" hangingPunct="1">
              <a:spcBef>
                <a:spcPct val="20000"/>
              </a:spcBef>
              <a:buFont typeface="Wingdings" pitchFamily="2" charset="2"/>
              <a:buChar char="w"/>
              <a:defRPr/>
            </a:pPr>
            <a:r>
              <a:rPr lang="en-GB" sz="2400" kern="0" dirty="0">
                <a:solidFill>
                  <a:srgbClr val="1F497D"/>
                </a:solidFill>
                <a:latin typeface="Arial"/>
              </a:rPr>
              <a:t>decide which mark within the range most accurately reflects the candidate’s work, using the descriptors within the supported commentary to help you.</a:t>
            </a:r>
          </a:p>
          <a:p>
            <a:endParaRPr lang="en-GB" sz="2400" b="1" dirty="0">
              <a:solidFill>
                <a:srgbClr val="002060"/>
              </a:solidFill>
            </a:endParaRPr>
          </a:p>
          <a:p>
            <a:pPr marL="342900" indent="-342900">
              <a:buFont typeface="Wingdings" panose="05000000000000000000" pitchFamily="2" charset="2"/>
              <a:buChar char="v"/>
            </a:pPr>
            <a:endParaRPr lang="en-GB" sz="2400" b="1" dirty="0">
              <a:solidFill>
                <a:srgbClr val="002060"/>
              </a:solidFill>
            </a:endParaRPr>
          </a:p>
        </p:txBody>
      </p:sp>
      <p:pic>
        <p:nvPicPr>
          <p:cNvPr id="3" name="slide8">
            <a:hlinkClick r:id="" action="ppaction://media"/>
            <a:extLst>
              <a:ext uri="{FF2B5EF4-FFF2-40B4-BE49-F238E27FC236}">
                <a16:creationId xmlns:a16="http://schemas.microsoft.com/office/drawing/2014/main" id="{8E999CDD-76FB-4276-B8D7-36B2FE90B9ED}"/>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6013154" y="4318000"/>
            <a:ext cx="609600" cy="6096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41000"/>
    </mc:Choice>
    <mc:Fallback xmlns="">
      <p:transition spd="slow" advClick="0" advTm="4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75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0149DB83-AA52-4E6B-A075-199769FCBD25}"/>
              </a:ext>
            </a:extLst>
          </p:cNvPr>
          <p:cNvGraphicFramePr>
            <a:graphicFrameLocks noGrp="1"/>
          </p:cNvGraphicFramePr>
          <p:nvPr>
            <p:extLst>
              <p:ext uri="{D42A27DB-BD31-4B8C-83A1-F6EECF244321}">
                <p14:modId xmlns:p14="http://schemas.microsoft.com/office/powerpoint/2010/main" val="1598331670"/>
              </p:ext>
            </p:extLst>
          </p:nvPr>
        </p:nvGraphicFramePr>
        <p:xfrm>
          <a:off x="268449" y="656932"/>
          <a:ext cx="8598716" cy="2651760"/>
        </p:xfrm>
        <a:graphic>
          <a:graphicData uri="http://schemas.openxmlformats.org/drawingml/2006/table">
            <a:tbl>
              <a:tblPr firstRow="1" bandRow="1">
                <a:tableStyleId>{5C22544A-7EE6-4342-B048-85BDC9FD1C3A}</a:tableStyleId>
              </a:tblPr>
              <a:tblGrid>
                <a:gridCol w="2290193">
                  <a:extLst>
                    <a:ext uri="{9D8B030D-6E8A-4147-A177-3AD203B41FA5}">
                      <a16:colId xmlns:a16="http://schemas.microsoft.com/office/drawing/2014/main" val="2209910845"/>
                    </a:ext>
                  </a:extLst>
                </a:gridCol>
                <a:gridCol w="755009">
                  <a:extLst>
                    <a:ext uri="{9D8B030D-6E8A-4147-A177-3AD203B41FA5}">
                      <a16:colId xmlns:a16="http://schemas.microsoft.com/office/drawing/2014/main" val="2622197777"/>
                    </a:ext>
                  </a:extLst>
                </a:gridCol>
                <a:gridCol w="5553514">
                  <a:extLst>
                    <a:ext uri="{9D8B030D-6E8A-4147-A177-3AD203B41FA5}">
                      <a16:colId xmlns:a16="http://schemas.microsoft.com/office/drawing/2014/main" val="719720265"/>
                    </a:ext>
                  </a:extLst>
                </a:gridCol>
              </a:tblGrid>
              <a:tr h="0">
                <a:tc>
                  <a:txBody>
                    <a:bodyPr/>
                    <a:lstStyle/>
                    <a:p>
                      <a:r>
                        <a:rPr lang="en-GB"/>
                        <a:t> General Marking Principle (GMP)</a:t>
                      </a:r>
                    </a:p>
                  </a:txBody>
                  <a:tcPr/>
                </a:tc>
                <a:tc>
                  <a:txBody>
                    <a:bodyPr/>
                    <a:lstStyle/>
                    <a:p>
                      <a:r>
                        <a:rPr lang="en-GB"/>
                        <a:t>Max Mark</a:t>
                      </a:r>
                    </a:p>
                  </a:txBody>
                  <a:tcPr/>
                </a:tc>
                <a:tc>
                  <a:txBody>
                    <a:bodyPr/>
                    <a:lstStyle/>
                    <a:p>
                      <a:pPr algn="ctr"/>
                      <a:r>
                        <a:rPr lang="en-GB"/>
                        <a:t>Supported commentary</a:t>
                      </a:r>
                    </a:p>
                  </a:txBody>
                  <a:tcPr/>
                </a:tc>
                <a:extLst>
                  <a:ext uri="{0D108BD9-81ED-4DB2-BD59-A6C34878D82A}">
                    <a16:rowId xmlns:a16="http://schemas.microsoft.com/office/drawing/2014/main" val="3898388767"/>
                  </a:ext>
                </a:extLst>
              </a:tr>
              <a:tr h="370840">
                <a:tc>
                  <a:txBody>
                    <a:bodyPr/>
                    <a:lstStyle/>
                    <a:p>
                      <a:r>
                        <a:rPr lang="en-GB"/>
                        <a:t>B: Plan and carry out detailed research, which could include field work</a:t>
                      </a:r>
                    </a:p>
                  </a:txBody>
                  <a:tcPr/>
                </a:tc>
                <a:tc>
                  <a:txBody>
                    <a:bodyPr/>
                    <a:lstStyle/>
                    <a:p>
                      <a:r>
                        <a:rPr lang="en-GB"/>
                        <a:t>10</a:t>
                      </a:r>
                    </a:p>
                  </a:txBody>
                  <a:tcPr/>
                </a:tc>
                <a:tc>
                  <a:txBody>
                    <a:bodyPr/>
                    <a:lstStyle/>
                    <a:p>
                      <a:r>
                        <a:rPr lang="en-GB"/>
                        <a:t>Candidates can be credited up to a maximum of 10 marks for which they should show evidence that they have </a:t>
                      </a:r>
                      <a:r>
                        <a:rPr lang="en-GB" b="1"/>
                        <a:t>planned in detail </a:t>
                      </a:r>
                      <a:r>
                        <a:rPr lang="en-GB"/>
                        <a:t>and used a </a:t>
                      </a:r>
                      <a:r>
                        <a:rPr lang="en-GB" b="1"/>
                        <a:t>wide range of techniques</a:t>
                      </a:r>
                      <a:r>
                        <a:rPr lang="en-GB"/>
                        <a:t> and </a:t>
                      </a:r>
                      <a:r>
                        <a:rPr lang="en-GB" b="1"/>
                        <a:t>sources on information.</a:t>
                      </a:r>
                    </a:p>
                    <a:p>
                      <a:r>
                        <a:rPr lang="en-GB" b="0"/>
                        <a:t>Research can, but does not have to, include fieldwork. Candidates can gain full marks without carrying out fieldwork</a:t>
                      </a:r>
                    </a:p>
                  </a:txBody>
                  <a:tcPr/>
                </a:tc>
                <a:extLst>
                  <a:ext uri="{0D108BD9-81ED-4DB2-BD59-A6C34878D82A}">
                    <a16:rowId xmlns:a16="http://schemas.microsoft.com/office/drawing/2014/main" val="1662332588"/>
                  </a:ext>
                </a:extLst>
              </a:tr>
            </a:tbl>
          </a:graphicData>
        </a:graphic>
      </p:graphicFrame>
      <p:pic>
        <p:nvPicPr>
          <p:cNvPr id="2" name="Media2-1">
            <a:hlinkClick r:id="" action="ppaction://media"/>
            <a:extLst>
              <a:ext uri="{FF2B5EF4-FFF2-40B4-BE49-F238E27FC236}">
                <a16:creationId xmlns:a16="http://schemas.microsoft.com/office/drawing/2014/main" id="{B64A1D75-07B4-4054-86FB-C499CDC0E633}"/>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79802" y="4242886"/>
            <a:ext cx="487363" cy="487363"/>
          </a:xfrm>
          <a:prstGeom prst="rect">
            <a:avLst/>
          </a:prstGeom>
        </p:spPr>
      </p:pic>
    </p:spTree>
    <p:extLst>
      <p:ext uri="{BB962C8B-B14F-4D97-AF65-F5344CB8AC3E}">
        <p14:creationId xmlns:p14="http://schemas.microsoft.com/office/powerpoint/2010/main" val="3090941505"/>
      </p:ext>
    </p:extLst>
  </p:cSld>
  <p:clrMapOvr>
    <a:masterClrMapping/>
  </p:clrMapOvr>
  <mc:AlternateContent xmlns:mc="http://schemas.openxmlformats.org/markup-compatibility/2006">
    <mc:Choice xmlns:p14="http://schemas.microsoft.com/office/powerpoint/2010/main" Requires="p14">
      <p:transition spd="slow" p14:dur="2000" advClick="0" advTm="52906"/>
    </mc:Choice>
    <mc:Fallback>
      <p:transition spd="slow" advClick="0" advTm="529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834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COUNT" val="24"/>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F0003DD8B48A4A9F20E003341687F4" ma:contentTypeVersion="4" ma:contentTypeDescription="Create a new document." ma:contentTypeScope="" ma:versionID="87dcdac1d015225a094ddf512dc746a7">
  <xsd:schema xmlns:xsd="http://www.w3.org/2001/XMLSchema" xmlns:xs="http://www.w3.org/2001/XMLSchema" xmlns:p="http://schemas.microsoft.com/office/2006/metadata/properties" xmlns:ns2="4e6c4c3e-e2d0-45c5-b365-75daacea81d1" targetNamespace="http://schemas.microsoft.com/office/2006/metadata/properties" ma:root="true" ma:fieldsID="fa8e9beaf7ef449788f4a2c1284c3512" ns2:_="">
    <xsd:import namespace="4e6c4c3e-e2d0-45c5-b365-75daacea81d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e6c4c3e-e2d0-45c5-b365-75daacea81d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22AD589-704E-4B53-8388-21E362F110B5}">
  <ds:schemaRefs>
    <ds:schemaRef ds:uri="4e6c4c3e-e2d0-45c5-b365-75daacea81d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7884884B-85B0-430E-B5CA-49C290556352}">
  <ds:schemaRefs>
    <ds:schemaRef ds:uri="http://schemas.microsoft.com/sharepoint/v3/contenttype/forms"/>
  </ds:schemaRefs>
</ds:datastoreItem>
</file>

<file path=customXml/itemProps3.xml><?xml version="1.0" encoding="utf-8"?>
<ds:datastoreItem xmlns:ds="http://schemas.openxmlformats.org/officeDocument/2006/customXml" ds:itemID="{906F360A-EEDE-4B84-A662-060E350AE10D}">
  <ds:schemaRefs>
    <ds:schemaRef ds:uri="http://www.w3.org/XML/1998/namespace"/>
    <ds:schemaRef ds:uri="http://schemas.microsoft.com/office/2006/documentManagement/types"/>
    <ds:schemaRef ds:uri="4e6c4c3e-e2d0-45c5-b365-75daacea81d1"/>
    <ds:schemaRef ds:uri="http://purl.org/dc/elements/1.1/"/>
    <ds:schemaRef ds:uri="http://purl.org/dc/terms/"/>
    <ds:schemaRef ds:uri="http://schemas.microsoft.com/office/infopath/2007/PartnerControls"/>
    <ds:schemaRef ds:uri="http://purl.org/dc/dcmitype/"/>
    <ds:schemaRef ds:uri="http://schemas.microsoft.com/office/2006/metadata/properti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217</TotalTime>
  <Words>1945</Words>
  <Application>Microsoft Office PowerPoint</Application>
  <PresentationFormat>On-screen Show (16:9)</PresentationFormat>
  <Paragraphs>142</Paragraphs>
  <Slides>24</Slides>
  <Notes>16</Notes>
  <HiddenSlides>0</HiddenSlides>
  <MMClips>22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Symbol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Candidate/commentary evidence (Study)  </vt:lpstr>
      <vt:lpstr>Candidate/commentary evidence (Study)  </vt:lpstr>
      <vt:lpstr>Candidate/commentary evidence (Study)</vt:lpstr>
      <vt:lpstr>PowerPoint Presentation</vt:lpstr>
      <vt:lpstr>Candidate/commentary evidence (Study)</vt:lpstr>
      <vt:lpstr>Candidate/commentary evidence (Study)</vt:lpstr>
      <vt:lpstr>Candidate/commentary evidence (Issue)</vt:lpstr>
      <vt:lpstr>Candidate/commentary evidence (Issue)</vt:lpstr>
      <vt:lpstr>PowerPoint Presentation</vt:lpstr>
      <vt:lpstr>PowerPoint Presentation</vt:lpstr>
      <vt:lpstr>PowerPoint Presentation</vt:lpstr>
      <vt:lpstr>Candidate/commentary evidence (Issue)</vt:lpstr>
      <vt:lpstr>Other additional sources of support for  project-folio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Lang</dc:creator>
  <cp:lastModifiedBy>Becca Broad</cp:lastModifiedBy>
  <cp:revision>6</cp:revision>
  <dcterms:created xsi:type="dcterms:W3CDTF">2018-07-26T07:39:47Z</dcterms:created>
  <dcterms:modified xsi:type="dcterms:W3CDTF">2021-07-29T13:22:25Z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0x01010035F0003DD8B48A4A9F20E003341687F4</vt:lpwstr>
  </property>
  <property fmtid="{D5CDD505-2E9C-101B-9397-08002B2CF9AE}" pid="3" name="ArticulateGUID">
    <vt:lpwstr>83F2C33D-50C1-4C2F-9C59-48F5E2BE3F26</vt:lpwstr>
  </property>
  <property fmtid="{D5CDD505-2E9C-101B-9397-08002B2CF9AE}" pid="4" name="ArticulatePath">
    <vt:lpwstr>https://sqanow.sharepoint.com/sites/T206400248/US Social Studies Society/Geography  Course/2020 - 2021/Audio Presentations/Advanced Higher/Final version with audio/advanced-higher-geography-audio-presentation-2021</vt:lpwstr>
  </property>
</Properties>
</file>